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</p:sldMasterIdLst>
  <p:notesMasterIdLst>
    <p:notesMasterId r:id="rId22"/>
  </p:notesMasterIdLst>
  <p:sldIdLst>
    <p:sldId id="256" r:id="rId2"/>
    <p:sldId id="258" r:id="rId3"/>
    <p:sldId id="260" r:id="rId4"/>
    <p:sldId id="266" r:id="rId5"/>
    <p:sldId id="270" r:id="rId6"/>
    <p:sldId id="304" r:id="rId7"/>
    <p:sldId id="305" r:id="rId8"/>
    <p:sldId id="313" r:id="rId9"/>
    <p:sldId id="300" r:id="rId10"/>
    <p:sldId id="264" r:id="rId11"/>
    <p:sldId id="314" r:id="rId12"/>
    <p:sldId id="310" r:id="rId13"/>
    <p:sldId id="321" r:id="rId14"/>
    <p:sldId id="268" r:id="rId15"/>
    <p:sldId id="261" r:id="rId16"/>
    <p:sldId id="318" r:id="rId17"/>
    <p:sldId id="302" r:id="rId18"/>
    <p:sldId id="316" r:id="rId19"/>
    <p:sldId id="317" r:id="rId20"/>
    <p:sldId id="296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2C6D40-6BD5-A62A-6A9F-67398989A8A4}" v="40" dt="2024-01-05T03:25:02.539"/>
    <p1510:client id="{7D4CDF87-6613-42CF-B06E-3F2BCA412624}" v="1006" dt="2024-01-05T03:53:46.434"/>
    <p1510:client id="{80303F25-C09F-80A4-33D2-12FF19D36122}" v="32" dt="2024-01-05T03:53:34.380"/>
    <p1510:client id="{9BF8A000-A777-606F-CB20-F083004A0EEA}" v="299" dt="2024-01-04T23:02:57.283"/>
    <p1510:client id="{A2F5076C-1508-8F9C-E95C-9EB60F7963A3}" v="215" dt="2024-01-05T02:56:19.465"/>
    <p1510:client id="{EB93918E-130F-5B84-37FC-F64FA0B3FD46}" v="187" dt="2024-01-05T02:55:55.699"/>
  </p1510:revLst>
</p1510:revInfo>
</file>

<file path=ppt/tableStyles.xml><?xml version="1.0" encoding="utf-8"?>
<a:tblStyleLst xmlns:a="http://schemas.openxmlformats.org/drawingml/2006/main" def="{38BF9126-EB60-40DC-BACC-98E526A4D888}">
  <a:tblStyle styleId="{38BF9126-EB60-40DC-BACC-98E526A4D88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36d7be76f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136d7be76f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ge1d838b627_4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7" name="Google Shape;1617;ge1d838b627_4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8" name="Google Shape;1248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83106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8" name="Google Shape;2448;ge1d838b62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9" name="Google Shape;2449;ge1d838b627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" name="Google Shape;1403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1">
          <a:extLst>
            <a:ext uri="{FF2B5EF4-FFF2-40B4-BE49-F238E27FC236}">
              <a16:creationId xmlns:a16="http://schemas.microsoft.com/office/drawing/2014/main" id="{0FED2D7B-8D98-3B7D-9DC4-0B36640765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ge1d838b627_4_19:notes">
            <a:extLst>
              <a:ext uri="{FF2B5EF4-FFF2-40B4-BE49-F238E27FC236}">
                <a16:creationId xmlns:a16="http://schemas.microsoft.com/office/drawing/2014/main" id="{0AEEDC44-BA22-E38C-5357-4E2E933B1C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" name="Google Shape;1403;ge1d838b627_4_19:notes">
            <a:extLst>
              <a:ext uri="{FF2B5EF4-FFF2-40B4-BE49-F238E27FC236}">
                <a16:creationId xmlns:a16="http://schemas.microsoft.com/office/drawing/2014/main" id="{CE61F574-6970-48F4-ECD3-CB055B4539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17798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8" name="Google Shape;1248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59460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6">
          <a:extLst>
            <a:ext uri="{FF2B5EF4-FFF2-40B4-BE49-F238E27FC236}">
              <a16:creationId xmlns:a16="http://schemas.microsoft.com/office/drawing/2014/main" id="{9FE9AA68-2064-8103-1D97-12B42A4E6D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7" name="Google Shape;2747;g13fcfda1f3b_0_62:notes">
            <a:extLst>
              <a:ext uri="{FF2B5EF4-FFF2-40B4-BE49-F238E27FC236}">
                <a16:creationId xmlns:a16="http://schemas.microsoft.com/office/drawing/2014/main" id="{CABC381F-8F92-736A-7BF0-CCAAC4CF72B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8" name="Google Shape;2748;g13fcfda1f3b_0_62:notes">
            <a:extLst>
              <a:ext uri="{FF2B5EF4-FFF2-40B4-BE49-F238E27FC236}">
                <a16:creationId xmlns:a16="http://schemas.microsoft.com/office/drawing/2014/main" id="{C6EE1450-A55B-BC73-5918-E9FDDDBF60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97429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6">
          <a:extLst>
            <a:ext uri="{FF2B5EF4-FFF2-40B4-BE49-F238E27FC236}">
              <a16:creationId xmlns:a16="http://schemas.microsoft.com/office/drawing/2014/main" id="{37FC78F9-9434-CF5E-103E-694707291A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7" name="Google Shape;2747;g13fcfda1f3b_0_62:notes">
            <a:extLst>
              <a:ext uri="{FF2B5EF4-FFF2-40B4-BE49-F238E27FC236}">
                <a16:creationId xmlns:a16="http://schemas.microsoft.com/office/drawing/2014/main" id="{040A889D-33A4-B016-2DD1-E597D37058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8" name="Google Shape;2748;g13fcfda1f3b_0_62:notes">
            <a:extLst>
              <a:ext uri="{FF2B5EF4-FFF2-40B4-BE49-F238E27FC236}">
                <a16:creationId xmlns:a16="http://schemas.microsoft.com/office/drawing/2014/main" id="{6397189F-70D4-67BF-CABD-C1C2C20B8BB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21643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e1d838b627_4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e1d838b627_4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8075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e1d838b627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e1d838b627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8" name="Google Shape;1248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e1d838b627_4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e1d838b627_4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7" name="Google Shape;2747;g13fcfda1f3b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8" name="Google Shape;2748;g13fcfda1f3b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7" name="Google Shape;2747;g13fcfda1f3b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8" name="Google Shape;2748;g13fcfda1f3b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82240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7" name="Google Shape;2747;g13fcfda1f3b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8" name="Google Shape;2748;g13fcfda1f3b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47282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6">
          <a:extLst>
            <a:ext uri="{FF2B5EF4-FFF2-40B4-BE49-F238E27FC236}">
              <a16:creationId xmlns:a16="http://schemas.microsoft.com/office/drawing/2014/main" id="{CBE5F5FB-5C24-40A3-762F-8B24C004C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7" name="Google Shape;2747;g13fcfda1f3b_0_62:notes">
            <a:extLst>
              <a:ext uri="{FF2B5EF4-FFF2-40B4-BE49-F238E27FC236}">
                <a16:creationId xmlns:a16="http://schemas.microsoft.com/office/drawing/2014/main" id="{4CDF7C3B-B0FD-3698-EF62-0089D7EA7E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8" name="Google Shape;2748;g13fcfda1f3b_0_62:notes">
            <a:extLst>
              <a:ext uri="{FF2B5EF4-FFF2-40B4-BE49-F238E27FC236}">
                <a16:creationId xmlns:a16="http://schemas.microsoft.com/office/drawing/2014/main" id="{1584E302-5AC4-F542-B4C9-6652C018AE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23300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8" name="Google Shape;1248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6725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33198" y="45168"/>
            <a:ext cx="8966450" cy="2222817"/>
            <a:chOff x="133198" y="45168"/>
            <a:chExt cx="8966450" cy="2222817"/>
          </a:xfrm>
        </p:grpSpPr>
        <p:sp>
          <p:nvSpPr>
            <p:cNvPr id="10" name="Google Shape;10;p2"/>
            <p:cNvSpPr/>
            <p:nvPr/>
          </p:nvSpPr>
          <p:spPr>
            <a:xfrm>
              <a:off x="2622129" y="149768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8" y="1"/>
                  </a:moveTo>
                  <a:cubicBezTo>
                    <a:pt x="63" y="1"/>
                    <a:pt x="1" y="52"/>
                    <a:pt x="1" y="128"/>
                  </a:cubicBezTo>
                  <a:cubicBezTo>
                    <a:pt x="1" y="198"/>
                    <a:pt x="57" y="256"/>
                    <a:pt x="127" y="256"/>
                  </a:cubicBezTo>
                  <a:cubicBezTo>
                    <a:pt x="241" y="256"/>
                    <a:pt x="297" y="119"/>
                    <a:pt x="216" y="38"/>
                  </a:cubicBezTo>
                  <a:cubicBezTo>
                    <a:pt x="191" y="12"/>
                    <a:pt x="159" y="1"/>
                    <a:pt x="12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466726" y="2177272"/>
              <a:ext cx="104933" cy="90700"/>
            </a:xfrm>
            <a:custGeom>
              <a:avLst/>
              <a:gdLst/>
              <a:ahLst/>
              <a:cxnLst/>
              <a:rect l="l" t="t" r="r" b="b"/>
              <a:pathLst>
                <a:path w="298" h="255" extrusionOk="0">
                  <a:moveTo>
                    <a:pt x="129" y="1"/>
                  </a:moveTo>
                  <a:cubicBezTo>
                    <a:pt x="64" y="1"/>
                    <a:pt x="1" y="51"/>
                    <a:pt x="1" y="129"/>
                  </a:cubicBezTo>
                  <a:cubicBezTo>
                    <a:pt x="1" y="199"/>
                    <a:pt x="57" y="255"/>
                    <a:pt x="127" y="255"/>
                  </a:cubicBezTo>
                  <a:cubicBezTo>
                    <a:pt x="241" y="255"/>
                    <a:pt x="297" y="118"/>
                    <a:pt x="218" y="37"/>
                  </a:cubicBezTo>
                  <a:cubicBezTo>
                    <a:pt x="192" y="12"/>
                    <a:pt x="161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8785172" y="669482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9" y="0"/>
                  </a:moveTo>
                  <a:cubicBezTo>
                    <a:pt x="63" y="0"/>
                    <a:pt x="1" y="51"/>
                    <a:pt x="1" y="127"/>
                  </a:cubicBezTo>
                  <a:cubicBezTo>
                    <a:pt x="1" y="198"/>
                    <a:pt x="57" y="255"/>
                    <a:pt x="127" y="255"/>
                  </a:cubicBezTo>
                  <a:cubicBezTo>
                    <a:pt x="241" y="255"/>
                    <a:pt x="297" y="119"/>
                    <a:pt x="218" y="38"/>
                  </a:cubicBezTo>
                  <a:cubicBezTo>
                    <a:pt x="192" y="12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33198" y="1434901"/>
              <a:ext cx="104933" cy="90700"/>
            </a:xfrm>
            <a:custGeom>
              <a:avLst/>
              <a:gdLst/>
              <a:ahLst/>
              <a:cxnLst/>
              <a:rect l="l" t="t" r="r" b="b"/>
              <a:pathLst>
                <a:path w="298" h="255" extrusionOk="0">
                  <a:moveTo>
                    <a:pt x="129" y="0"/>
                  </a:moveTo>
                  <a:cubicBezTo>
                    <a:pt x="64" y="0"/>
                    <a:pt x="1" y="51"/>
                    <a:pt x="1" y="128"/>
                  </a:cubicBezTo>
                  <a:cubicBezTo>
                    <a:pt x="1" y="199"/>
                    <a:pt x="57" y="255"/>
                    <a:pt x="127" y="255"/>
                  </a:cubicBezTo>
                  <a:cubicBezTo>
                    <a:pt x="241" y="255"/>
                    <a:pt x="297" y="118"/>
                    <a:pt x="218" y="37"/>
                  </a:cubicBezTo>
                  <a:cubicBezTo>
                    <a:pt x="192" y="12"/>
                    <a:pt x="161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209065" y="2272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4" y="1"/>
                    <a:pt x="1" y="52"/>
                    <a:pt x="1" y="128"/>
                  </a:cubicBezTo>
                  <a:cubicBezTo>
                    <a:pt x="1" y="198"/>
                    <a:pt x="59" y="256"/>
                    <a:pt x="129" y="256"/>
                  </a:cubicBezTo>
                  <a:cubicBezTo>
                    <a:pt x="241" y="256"/>
                    <a:pt x="299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816194" y="40291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8" y="1"/>
                  </a:moveTo>
                  <a:cubicBezTo>
                    <a:pt x="63" y="1"/>
                    <a:pt x="0" y="52"/>
                    <a:pt x="0" y="128"/>
                  </a:cubicBezTo>
                  <a:cubicBezTo>
                    <a:pt x="0" y="198"/>
                    <a:pt x="58" y="256"/>
                    <a:pt x="128" y="256"/>
                  </a:cubicBezTo>
                  <a:cubicBezTo>
                    <a:pt x="240" y="256"/>
                    <a:pt x="298" y="119"/>
                    <a:pt x="218" y="38"/>
                  </a:cubicBezTo>
                  <a:cubicBezTo>
                    <a:pt x="192" y="12"/>
                    <a:pt x="160" y="1"/>
                    <a:pt x="12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474753" y="494143"/>
              <a:ext cx="104581" cy="90700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29" y="0"/>
                  </a:moveTo>
                  <a:cubicBezTo>
                    <a:pt x="63" y="0"/>
                    <a:pt x="0" y="51"/>
                    <a:pt x="0" y="128"/>
                  </a:cubicBezTo>
                  <a:cubicBezTo>
                    <a:pt x="0" y="198"/>
                    <a:pt x="58" y="254"/>
                    <a:pt x="126" y="254"/>
                  </a:cubicBezTo>
                  <a:cubicBezTo>
                    <a:pt x="240" y="254"/>
                    <a:pt x="296" y="118"/>
                    <a:pt x="217" y="37"/>
                  </a:cubicBezTo>
                  <a:cubicBezTo>
                    <a:pt x="191" y="12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025006" y="1080706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8" y="1"/>
                  </a:moveTo>
                  <a:cubicBezTo>
                    <a:pt x="63" y="1"/>
                    <a:pt x="0" y="52"/>
                    <a:pt x="0" y="128"/>
                  </a:cubicBezTo>
                  <a:cubicBezTo>
                    <a:pt x="0" y="198"/>
                    <a:pt x="56" y="256"/>
                    <a:pt x="126" y="256"/>
                  </a:cubicBezTo>
                  <a:cubicBezTo>
                    <a:pt x="240" y="256"/>
                    <a:pt x="296" y="119"/>
                    <a:pt x="216" y="38"/>
                  </a:cubicBezTo>
                  <a:cubicBezTo>
                    <a:pt x="190" y="12"/>
                    <a:pt x="159" y="1"/>
                    <a:pt x="12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742893" y="507555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8" y="1"/>
                  </a:moveTo>
                  <a:cubicBezTo>
                    <a:pt x="63" y="1"/>
                    <a:pt x="0" y="52"/>
                    <a:pt x="0" y="128"/>
                  </a:cubicBezTo>
                  <a:cubicBezTo>
                    <a:pt x="0" y="198"/>
                    <a:pt x="58" y="256"/>
                    <a:pt x="128" y="256"/>
                  </a:cubicBezTo>
                  <a:cubicBezTo>
                    <a:pt x="240" y="256"/>
                    <a:pt x="298" y="119"/>
                    <a:pt x="218" y="38"/>
                  </a:cubicBezTo>
                  <a:cubicBezTo>
                    <a:pt x="191" y="12"/>
                    <a:pt x="160" y="1"/>
                    <a:pt x="12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943214" y="1497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3" y="1"/>
                    <a:pt x="0" y="52"/>
                    <a:pt x="0" y="128"/>
                  </a:cubicBezTo>
                  <a:cubicBezTo>
                    <a:pt x="0" y="198"/>
                    <a:pt x="58" y="256"/>
                    <a:pt x="128" y="256"/>
                  </a:cubicBezTo>
                  <a:cubicBezTo>
                    <a:pt x="241" y="256"/>
                    <a:pt x="298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994362" y="451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3" y="1"/>
                    <a:pt x="1" y="52"/>
                    <a:pt x="1" y="128"/>
                  </a:cubicBezTo>
                  <a:cubicBezTo>
                    <a:pt x="1" y="198"/>
                    <a:pt x="59" y="256"/>
                    <a:pt x="129" y="256"/>
                  </a:cubicBezTo>
                  <a:cubicBezTo>
                    <a:pt x="241" y="256"/>
                    <a:pt x="299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889759" y="1597281"/>
              <a:ext cx="104581" cy="90700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29" y="0"/>
                  </a:moveTo>
                  <a:cubicBezTo>
                    <a:pt x="64" y="0"/>
                    <a:pt x="1" y="51"/>
                    <a:pt x="1" y="128"/>
                  </a:cubicBezTo>
                  <a:cubicBezTo>
                    <a:pt x="1" y="198"/>
                    <a:pt x="57" y="254"/>
                    <a:pt x="127" y="254"/>
                  </a:cubicBezTo>
                  <a:cubicBezTo>
                    <a:pt x="241" y="254"/>
                    <a:pt x="297" y="117"/>
                    <a:pt x="218" y="37"/>
                  </a:cubicBezTo>
                  <a:cubicBezTo>
                    <a:pt x="192" y="11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616226" y="227447"/>
              <a:ext cx="105285" cy="90700"/>
            </a:xfrm>
            <a:custGeom>
              <a:avLst/>
              <a:gdLst/>
              <a:ahLst/>
              <a:cxnLst/>
              <a:rect l="l" t="t" r="r" b="b"/>
              <a:pathLst>
                <a:path w="299" h="255" extrusionOk="0">
                  <a:moveTo>
                    <a:pt x="129" y="1"/>
                  </a:moveTo>
                  <a:cubicBezTo>
                    <a:pt x="64" y="1"/>
                    <a:pt x="1" y="51"/>
                    <a:pt x="1" y="129"/>
                  </a:cubicBezTo>
                  <a:cubicBezTo>
                    <a:pt x="1" y="199"/>
                    <a:pt x="59" y="255"/>
                    <a:pt x="129" y="255"/>
                  </a:cubicBezTo>
                  <a:cubicBezTo>
                    <a:pt x="241" y="255"/>
                    <a:pt x="299" y="118"/>
                    <a:pt x="218" y="38"/>
                  </a:cubicBezTo>
                  <a:cubicBezTo>
                    <a:pt x="192" y="12"/>
                    <a:pt x="161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66724" y="255668"/>
              <a:ext cx="104933" cy="91055"/>
            </a:xfrm>
            <a:custGeom>
              <a:avLst/>
              <a:gdLst/>
              <a:ahLst/>
              <a:cxnLst/>
              <a:rect l="l" t="t" r="r" b="b"/>
              <a:pathLst>
                <a:path w="298" h="256" extrusionOk="0">
                  <a:moveTo>
                    <a:pt x="129" y="1"/>
                  </a:moveTo>
                  <a:cubicBezTo>
                    <a:pt x="64" y="1"/>
                    <a:pt x="1" y="52"/>
                    <a:pt x="1" y="128"/>
                  </a:cubicBezTo>
                  <a:cubicBezTo>
                    <a:pt x="1" y="198"/>
                    <a:pt x="59" y="256"/>
                    <a:pt x="127" y="256"/>
                  </a:cubicBezTo>
                  <a:cubicBezTo>
                    <a:pt x="241" y="256"/>
                    <a:pt x="297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600826" y="1996297"/>
              <a:ext cx="104933" cy="90700"/>
            </a:xfrm>
            <a:custGeom>
              <a:avLst/>
              <a:gdLst/>
              <a:ahLst/>
              <a:cxnLst/>
              <a:rect l="l" t="t" r="r" b="b"/>
              <a:pathLst>
                <a:path w="298" h="255" extrusionOk="0">
                  <a:moveTo>
                    <a:pt x="129" y="1"/>
                  </a:moveTo>
                  <a:cubicBezTo>
                    <a:pt x="64" y="1"/>
                    <a:pt x="1" y="51"/>
                    <a:pt x="1" y="129"/>
                  </a:cubicBezTo>
                  <a:cubicBezTo>
                    <a:pt x="1" y="199"/>
                    <a:pt x="57" y="255"/>
                    <a:pt x="127" y="255"/>
                  </a:cubicBezTo>
                  <a:cubicBezTo>
                    <a:pt x="241" y="255"/>
                    <a:pt x="297" y="118"/>
                    <a:pt x="218" y="37"/>
                  </a:cubicBezTo>
                  <a:cubicBezTo>
                    <a:pt x="192" y="12"/>
                    <a:pt x="161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013226" y="1774772"/>
              <a:ext cx="104933" cy="90700"/>
            </a:xfrm>
            <a:custGeom>
              <a:avLst/>
              <a:gdLst/>
              <a:ahLst/>
              <a:cxnLst/>
              <a:rect l="l" t="t" r="r" b="b"/>
              <a:pathLst>
                <a:path w="298" h="255" extrusionOk="0">
                  <a:moveTo>
                    <a:pt x="129" y="1"/>
                  </a:moveTo>
                  <a:cubicBezTo>
                    <a:pt x="64" y="1"/>
                    <a:pt x="1" y="51"/>
                    <a:pt x="1" y="129"/>
                  </a:cubicBezTo>
                  <a:cubicBezTo>
                    <a:pt x="1" y="199"/>
                    <a:pt x="57" y="255"/>
                    <a:pt x="127" y="255"/>
                  </a:cubicBezTo>
                  <a:cubicBezTo>
                    <a:pt x="241" y="255"/>
                    <a:pt x="297" y="118"/>
                    <a:pt x="218" y="37"/>
                  </a:cubicBezTo>
                  <a:cubicBezTo>
                    <a:pt x="192" y="12"/>
                    <a:pt x="161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459397" y="669482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9" y="0"/>
                  </a:moveTo>
                  <a:cubicBezTo>
                    <a:pt x="63" y="0"/>
                    <a:pt x="1" y="51"/>
                    <a:pt x="1" y="127"/>
                  </a:cubicBezTo>
                  <a:cubicBezTo>
                    <a:pt x="1" y="198"/>
                    <a:pt x="57" y="255"/>
                    <a:pt x="127" y="255"/>
                  </a:cubicBezTo>
                  <a:cubicBezTo>
                    <a:pt x="241" y="255"/>
                    <a:pt x="297" y="119"/>
                    <a:pt x="218" y="38"/>
                  </a:cubicBezTo>
                  <a:cubicBezTo>
                    <a:pt x="192" y="12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961701" y="2177285"/>
              <a:ext cx="104933" cy="90700"/>
            </a:xfrm>
            <a:custGeom>
              <a:avLst/>
              <a:gdLst/>
              <a:ahLst/>
              <a:cxnLst/>
              <a:rect l="l" t="t" r="r" b="b"/>
              <a:pathLst>
                <a:path w="298" h="255" extrusionOk="0">
                  <a:moveTo>
                    <a:pt x="129" y="1"/>
                  </a:moveTo>
                  <a:cubicBezTo>
                    <a:pt x="64" y="1"/>
                    <a:pt x="1" y="51"/>
                    <a:pt x="1" y="129"/>
                  </a:cubicBezTo>
                  <a:cubicBezTo>
                    <a:pt x="1" y="199"/>
                    <a:pt x="57" y="255"/>
                    <a:pt x="127" y="255"/>
                  </a:cubicBezTo>
                  <a:cubicBezTo>
                    <a:pt x="241" y="255"/>
                    <a:pt x="297" y="118"/>
                    <a:pt x="218" y="37"/>
                  </a:cubicBezTo>
                  <a:cubicBezTo>
                    <a:pt x="192" y="12"/>
                    <a:pt x="161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640889" y="1774785"/>
              <a:ext cx="104933" cy="90700"/>
            </a:xfrm>
            <a:custGeom>
              <a:avLst/>
              <a:gdLst/>
              <a:ahLst/>
              <a:cxnLst/>
              <a:rect l="l" t="t" r="r" b="b"/>
              <a:pathLst>
                <a:path w="298" h="255" extrusionOk="0">
                  <a:moveTo>
                    <a:pt x="129" y="1"/>
                  </a:moveTo>
                  <a:cubicBezTo>
                    <a:pt x="64" y="1"/>
                    <a:pt x="1" y="51"/>
                    <a:pt x="1" y="129"/>
                  </a:cubicBezTo>
                  <a:cubicBezTo>
                    <a:pt x="1" y="199"/>
                    <a:pt x="57" y="255"/>
                    <a:pt x="127" y="255"/>
                  </a:cubicBezTo>
                  <a:cubicBezTo>
                    <a:pt x="241" y="255"/>
                    <a:pt x="297" y="118"/>
                    <a:pt x="218" y="37"/>
                  </a:cubicBezTo>
                  <a:cubicBezTo>
                    <a:pt x="192" y="12"/>
                    <a:pt x="161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29;p2"/>
          <p:cNvSpPr txBox="1">
            <a:spLocks noGrp="1"/>
          </p:cNvSpPr>
          <p:nvPr>
            <p:ph type="ctrTitle"/>
          </p:nvPr>
        </p:nvSpPr>
        <p:spPr>
          <a:xfrm>
            <a:off x="713225" y="778763"/>
            <a:ext cx="6335400" cy="9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"/>
          <p:cNvSpPr txBox="1">
            <a:spLocks noGrp="1"/>
          </p:cNvSpPr>
          <p:nvPr>
            <p:ph type="subTitle" idx="1"/>
          </p:nvPr>
        </p:nvSpPr>
        <p:spPr>
          <a:xfrm>
            <a:off x="1480488" y="3433788"/>
            <a:ext cx="3135000" cy="537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1" name="Google Shape;31;p2"/>
          <p:cNvSpPr txBox="1">
            <a:spLocks noGrp="1"/>
          </p:cNvSpPr>
          <p:nvPr>
            <p:ph type="title" idx="2"/>
          </p:nvPr>
        </p:nvSpPr>
        <p:spPr>
          <a:xfrm>
            <a:off x="714500" y="2000250"/>
            <a:ext cx="3857700" cy="82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100"/>
              <a:buNone/>
              <a:defRPr sz="71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05" name="Google Shape;405;p17"/>
          <p:cNvSpPr txBox="1">
            <a:spLocks noGrp="1"/>
          </p:cNvSpPr>
          <p:nvPr>
            <p:ph type="subTitle" idx="1"/>
          </p:nvPr>
        </p:nvSpPr>
        <p:spPr>
          <a:xfrm>
            <a:off x="3950600" y="1092400"/>
            <a:ext cx="44376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6" name="Google Shape;406;p17"/>
          <p:cNvSpPr txBox="1">
            <a:spLocks noGrp="1"/>
          </p:cNvSpPr>
          <p:nvPr>
            <p:ph type="subTitle" idx="2"/>
          </p:nvPr>
        </p:nvSpPr>
        <p:spPr>
          <a:xfrm>
            <a:off x="3950600" y="1589875"/>
            <a:ext cx="44376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17"/>
          <p:cNvSpPr txBox="1">
            <a:spLocks noGrp="1"/>
          </p:cNvSpPr>
          <p:nvPr>
            <p:ph type="subTitle" idx="3"/>
          </p:nvPr>
        </p:nvSpPr>
        <p:spPr>
          <a:xfrm>
            <a:off x="3950600" y="2087350"/>
            <a:ext cx="44376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8" name="Google Shape;408;p17"/>
          <p:cNvSpPr txBox="1">
            <a:spLocks noGrp="1"/>
          </p:cNvSpPr>
          <p:nvPr>
            <p:ph type="subTitle" idx="4"/>
          </p:nvPr>
        </p:nvSpPr>
        <p:spPr>
          <a:xfrm>
            <a:off x="3950600" y="2584825"/>
            <a:ext cx="44376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9" name="Google Shape;409;p17"/>
          <p:cNvSpPr txBox="1">
            <a:spLocks noGrp="1"/>
          </p:cNvSpPr>
          <p:nvPr>
            <p:ph type="subTitle" idx="5"/>
          </p:nvPr>
        </p:nvSpPr>
        <p:spPr>
          <a:xfrm>
            <a:off x="3950600" y="3082300"/>
            <a:ext cx="44376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0" name="Google Shape;410;p17"/>
          <p:cNvSpPr txBox="1">
            <a:spLocks noGrp="1"/>
          </p:cNvSpPr>
          <p:nvPr>
            <p:ph type="subTitle" idx="6"/>
          </p:nvPr>
        </p:nvSpPr>
        <p:spPr>
          <a:xfrm>
            <a:off x="3950600" y="3579775"/>
            <a:ext cx="44376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1" name="Google Shape;411;p17"/>
          <p:cNvSpPr txBox="1">
            <a:spLocks noGrp="1"/>
          </p:cNvSpPr>
          <p:nvPr>
            <p:ph type="subTitle" idx="7"/>
          </p:nvPr>
        </p:nvSpPr>
        <p:spPr>
          <a:xfrm>
            <a:off x="2272725" y="1092400"/>
            <a:ext cx="16779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9pPr>
          </a:lstStyle>
          <a:p>
            <a:endParaRPr/>
          </a:p>
        </p:txBody>
      </p:sp>
      <p:sp>
        <p:nvSpPr>
          <p:cNvPr id="412" name="Google Shape;412;p17"/>
          <p:cNvSpPr txBox="1">
            <a:spLocks noGrp="1"/>
          </p:cNvSpPr>
          <p:nvPr>
            <p:ph type="subTitle" idx="8"/>
          </p:nvPr>
        </p:nvSpPr>
        <p:spPr>
          <a:xfrm>
            <a:off x="2272725" y="1589860"/>
            <a:ext cx="16779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9pPr>
          </a:lstStyle>
          <a:p>
            <a:endParaRPr/>
          </a:p>
        </p:txBody>
      </p:sp>
      <p:sp>
        <p:nvSpPr>
          <p:cNvPr id="413" name="Google Shape;413;p17"/>
          <p:cNvSpPr txBox="1">
            <a:spLocks noGrp="1"/>
          </p:cNvSpPr>
          <p:nvPr>
            <p:ph type="subTitle" idx="9"/>
          </p:nvPr>
        </p:nvSpPr>
        <p:spPr>
          <a:xfrm>
            <a:off x="2272725" y="2087320"/>
            <a:ext cx="16779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9pPr>
          </a:lstStyle>
          <a:p>
            <a:endParaRPr/>
          </a:p>
        </p:txBody>
      </p:sp>
      <p:sp>
        <p:nvSpPr>
          <p:cNvPr id="414" name="Google Shape;414;p17"/>
          <p:cNvSpPr txBox="1">
            <a:spLocks noGrp="1"/>
          </p:cNvSpPr>
          <p:nvPr>
            <p:ph type="subTitle" idx="13"/>
          </p:nvPr>
        </p:nvSpPr>
        <p:spPr>
          <a:xfrm>
            <a:off x="2272725" y="2584780"/>
            <a:ext cx="16779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9pPr>
          </a:lstStyle>
          <a:p>
            <a:endParaRPr/>
          </a:p>
        </p:txBody>
      </p:sp>
      <p:sp>
        <p:nvSpPr>
          <p:cNvPr id="415" name="Google Shape;415;p17"/>
          <p:cNvSpPr txBox="1">
            <a:spLocks noGrp="1"/>
          </p:cNvSpPr>
          <p:nvPr>
            <p:ph type="subTitle" idx="14"/>
          </p:nvPr>
        </p:nvSpPr>
        <p:spPr>
          <a:xfrm>
            <a:off x="2272725" y="3082240"/>
            <a:ext cx="16779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9pPr>
          </a:lstStyle>
          <a:p>
            <a:endParaRPr/>
          </a:p>
        </p:txBody>
      </p:sp>
      <p:sp>
        <p:nvSpPr>
          <p:cNvPr id="416" name="Google Shape;416;p17"/>
          <p:cNvSpPr txBox="1">
            <a:spLocks noGrp="1"/>
          </p:cNvSpPr>
          <p:nvPr>
            <p:ph type="subTitle" idx="15"/>
          </p:nvPr>
        </p:nvSpPr>
        <p:spPr>
          <a:xfrm>
            <a:off x="2272725" y="3579700"/>
            <a:ext cx="16779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veat Brush"/>
              <a:buNone/>
              <a:defRPr sz="24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9pPr>
          </a:lstStyle>
          <a:p>
            <a:endParaRPr/>
          </a:p>
        </p:txBody>
      </p:sp>
      <p:grpSp>
        <p:nvGrpSpPr>
          <p:cNvPr id="417" name="Google Shape;417;p17"/>
          <p:cNvGrpSpPr/>
          <p:nvPr/>
        </p:nvGrpSpPr>
        <p:grpSpPr>
          <a:xfrm>
            <a:off x="175086" y="85368"/>
            <a:ext cx="8802162" cy="1642813"/>
            <a:chOff x="297486" y="45168"/>
            <a:chExt cx="8802162" cy="1642813"/>
          </a:xfrm>
        </p:grpSpPr>
        <p:sp>
          <p:nvSpPr>
            <p:cNvPr id="418" name="Google Shape;418;p17"/>
            <p:cNvSpPr/>
            <p:nvPr/>
          </p:nvSpPr>
          <p:spPr>
            <a:xfrm>
              <a:off x="2622129" y="149768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8" y="1"/>
                  </a:moveTo>
                  <a:cubicBezTo>
                    <a:pt x="63" y="1"/>
                    <a:pt x="1" y="52"/>
                    <a:pt x="1" y="128"/>
                  </a:cubicBezTo>
                  <a:cubicBezTo>
                    <a:pt x="1" y="198"/>
                    <a:pt x="57" y="256"/>
                    <a:pt x="127" y="256"/>
                  </a:cubicBezTo>
                  <a:cubicBezTo>
                    <a:pt x="241" y="256"/>
                    <a:pt x="297" y="119"/>
                    <a:pt x="216" y="38"/>
                  </a:cubicBezTo>
                  <a:cubicBezTo>
                    <a:pt x="191" y="12"/>
                    <a:pt x="159" y="1"/>
                    <a:pt x="12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7"/>
            <p:cNvSpPr/>
            <p:nvPr/>
          </p:nvSpPr>
          <p:spPr>
            <a:xfrm>
              <a:off x="8785172" y="669482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9" y="0"/>
                  </a:moveTo>
                  <a:cubicBezTo>
                    <a:pt x="63" y="0"/>
                    <a:pt x="1" y="51"/>
                    <a:pt x="1" y="127"/>
                  </a:cubicBezTo>
                  <a:cubicBezTo>
                    <a:pt x="1" y="198"/>
                    <a:pt x="57" y="255"/>
                    <a:pt x="127" y="255"/>
                  </a:cubicBezTo>
                  <a:cubicBezTo>
                    <a:pt x="241" y="255"/>
                    <a:pt x="297" y="119"/>
                    <a:pt x="218" y="38"/>
                  </a:cubicBezTo>
                  <a:cubicBezTo>
                    <a:pt x="192" y="12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7"/>
            <p:cNvSpPr/>
            <p:nvPr/>
          </p:nvSpPr>
          <p:spPr>
            <a:xfrm>
              <a:off x="297486" y="1177726"/>
              <a:ext cx="104933" cy="90700"/>
            </a:xfrm>
            <a:custGeom>
              <a:avLst/>
              <a:gdLst/>
              <a:ahLst/>
              <a:cxnLst/>
              <a:rect l="l" t="t" r="r" b="b"/>
              <a:pathLst>
                <a:path w="298" h="255" extrusionOk="0">
                  <a:moveTo>
                    <a:pt x="129" y="0"/>
                  </a:moveTo>
                  <a:cubicBezTo>
                    <a:pt x="64" y="0"/>
                    <a:pt x="1" y="51"/>
                    <a:pt x="1" y="128"/>
                  </a:cubicBezTo>
                  <a:cubicBezTo>
                    <a:pt x="1" y="199"/>
                    <a:pt x="57" y="255"/>
                    <a:pt x="127" y="255"/>
                  </a:cubicBezTo>
                  <a:cubicBezTo>
                    <a:pt x="241" y="255"/>
                    <a:pt x="297" y="118"/>
                    <a:pt x="218" y="37"/>
                  </a:cubicBezTo>
                  <a:cubicBezTo>
                    <a:pt x="192" y="12"/>
                    <a:pt x="161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7"/>
            <p:cNvSpPr/>
            <p:nvPr/>
          </p:nvSpPr>
          <p:spPr>
            <a:xfrm>
              <a:off x="8209065" y="2272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4" y="1"/>
                    <a:pt x="1" y="52"/>
                    <a:pt x="1" y="128"/>
                  </a:cubicBezTo>
                  <a:cubicBezTo>
                    <a:pt x="1" y="198"/>
                    <a:pt x="59" y="256"/>
                    <a:pt x="129" y="256"/>
                  </a:cubicBezTo>
                  <a:cubicBezTo>
                    <a:pt x="241" y="256"/>
                    <a:pt x="299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7"/>
            <p:cNvSpPr/>
            <p:nvPr/>
          </p:nvSpPr>
          <p:spPr>
            <a:xfrm>
              <a:off x="1474753" y="494143"/>
              <a:ext cx="104581" cy="90700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29" y="0"/>
                  </a:moveTo>
                  <a:cubicBezTo>
                    <a:pt x="63" y="0"/>
                    <a:pt x="0" y="51"/>
                    <a:pt x="0" y="128"/>
                  </a:cubicBezTo>
                  <a:cubicBezTo>
                    <a:pt x="0" y="198"/>
                    <a:pt x="58" y="254"/>
                    <a:pt x="126" y="254"/>
                  </a:cubicBezTo>
                  <a:cubicBezTo>
                    <a:pt x="240" y="254"/>
                    <a:pt x="296" y="118"/>
                    <a:pt x="217" y="37"/>
                  </a:cubicBezTo>
                  <a:cubicBezTo>
                    <a:pt x="191" y="12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7"/>
            <p:cNvSpPr/>
            <p:nvPr/>
          </p:nvSpPr>
          <p:spPr>
            <a:xfrm>
              <a:off x="6943214" y="1497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3" y="1"/>
                    <a:pt x="0" y="52"/>
                    <a:pt x="0" y="128"/>
                  </a:cubicBezTo>
                  <a:cubicBezTo>
                    <a:pt x="0" y="198"/>
                    <a:pt x="58" y="256"/>
                    <a:pt x="128" y="256"/>
                  </a:cubicBezTo>
                  <a:cubicBezTo>
                    <a:pt x="241" y="256"/>
                    <a:pt x="298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7"/>
            <p:cNvSpPr/>
            <p:nvPr/>
          </p:nvSpPr>
          <p:spPr>
            <a:xfrm>
              <a:off x="8994362" y="451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3" y="1"/>
                    <a:pt x="1" y="52"/>
                    <a:pt x="1" y="128"/>
                  </a:cubicBezTo>
                  <a:cubicBezTo>
                    <a:pt x="1" y="198"/>
                    <a:pt x="59" y="256"/>
                    <a:pt x="129" y="256"/>
                  </a:cubicBezTo>
                  <a:cubicBezTo>
                    <a:pt x="241" y="256"/>
                    <a:pt x="299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7"/>
            <p:cNvSpPr/>
            <p:nvPr/>
          </p:nvSpPr>
          <p:spPr>
            <a:xfrm>
              <a:off x="8889759" y="1597281"/>
              <a:ext cx="104581" cy="90700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29" y="0"/>
                  </a:moveTo>
                  <a:cubicBezTo>
                    <a:pt x="64" y="0"/>
                    <a:pt x="1" y="51"/>
                    <a:pt x="1" y="128"/>
                  </a:cubicBezTo>
                  <a:cubicBezTo>
                    <a:pt x="1" y="198"/>
                    <a:pt x="57" y="254"/>
                    <a:pt x="127" y="254"/>
                  </a:cubicBezTo>
                  <a:cubicBezTo>
                    <a:pt x="241" y="254"/>
                    <a:pt x="297" y="117"/>
                    <a:pt x="218" y="37"/>
                  </a:cubicBezTo>
                  <a:cubicBezTo>
                    <a:pt x="192" y="11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7"/>
            <p:cNvSpPr/>
            <p:nvPr/>
          </p:nvSpPr>
          <p:spPr>
            <a:xfrm>
              <a:off x="4616226" y="227447"/>
              <a:ext cx="105285" cy="90700"/>
            </a:xfrm>
            <a:custGeom>
              <a:avLst/>
              <a:gdLst/>
              <a:ahLst/>
              <a:cxnLst/>
              <a:rect l="l" t="t" r="r" b="b"/>
              <a:pathLst>
                <a:path w="299" h="255" extrusionOk="0">
                  <a:moveTo>
                    <a:pt x="129" y="1"/>
                  </a:moveTo>
                  <a:cubicBezTo>
                    <a:pt x="64" y="1"/>
                    <a:pt x="1" y="51"/>
                    <a:pt x="1" y="129"/>
                  </a:cubicBezTo>
                  <a:cubicBezTo>
                    <a:pt x="1" y="199"/>
                    <a:pt x="59" y="255"/>
                    <a:pt x="129" y="255"/>
                  </a:cubicBezTo>
                  <a:cubicBezTo>
                    <a:pt x="241" y="255"/>
                    <a:pt x="299" y="118"/>
                    <a:pt x="218" y="38"/>
                  </a:cubicBezTo>
                  <a:cubicBezTo>
                    <a:pt x="192" y="12"/>
                    <a:pt x="161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7"/>
            <p:cNvSpPr/>
            <p:nvPr/>
          </p:nvSpPr>
          <p:spPr>
            <a:xfrm>
              <a:off x="466724" y="255668"/>
              <a:ext cx="104933" cy="91055"/>
            </a:xfrm>
            <a:custGeom>
              <a:avLst/>
              <a:gdLst/>
              <a:ahLst/>
              <a:cxnLst/>
              <a:rect l="l" t="t" r="r" b="b"/>
              <a:pathLst>
                <a:path w="298" h="256" extrusionOk="0">
                  <a:moveTo>
                    <a:pt x="129" y="1"/>
                  </a:moveTo>
                  <a:cubicBezTo>
                    <a:pt x="64" y="1"/>
                    <a:pt x="1" y="52"/>
                    <a:pt x="1" y="128"/>
                  </a:cubicBezTo>
                  <a:cubicBezTo>
                    <a:pt x="1" y="198"/>
                    <a:pt x="59" y="256"/>
                    <a:pt x="127" y="256"/>
                  </a:cubicBezTo>
                  <a:cubicBezTo>
                    <a:pt x="241" y="256"/>
                    <a:pt x="297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17"/>
          <p:cNvGrpSpPr/>
          <p:nvPr/>
        </p:nvGrpSpPr>
        <p:grpSpPr>
          <a:xfrm>
            <a:off x="-49034" y="4371771"/>
            <a:ext cx="9242109" cy="1100716"/>
            <a:chOff x="-49034" y="4371771"/>
            <a:chExt cx="9242109" cy="1100716"/>
          </a:xfrm>
        </p:grpSpPr>
        <p:sp>
          <p:nvSpPr>
            <p:cNvPr id="429" name="Google Shape;429;p17"/>
            <p:cNvSpPr/>
            <p:nvPr/>
          </p:nvSpPr>
          <p:spPr>
            <a:xfrm flipH="1">
              <a:off x="-49034" y="4377787"/>
              <a:ext cx="9242100" cy="1094700"/>
            </a:xfrm>
            <a:prstGeom prst="rect">
              <a:avLst/>
            </a:prstGeom>
            <a:solidFill>
              <a:srgbClr val="CEEBE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0" name="Google Shape;430;p17"/>
            <p:cNvGrpSpPr/>
            <p:nvPr/>
          </p:nvGrpSpPr>
          <p:grpSpPr>
            <a:xfrm flipH="1">
              <a:off x="-40745" y="4371771"/>
              <a:ext cx="9233820" cy="1051923"/>
              <a:chOff x="-8409" y="4085238"/>
              <a:chExt cx="9144207" cy="1051923"/>
            </a:xfrm>
          </p:grpSpPr>
          <p:grpSp>
            <p:nvGrpSpPr>
              <p:cNvPr id="431" name="Google Shape;431;p17"/>
              <p:cNvGrpSpPr/>
              <p:nvPr/>
            </p:nvGrpSpPr>
            <p:grpSpPr>
              <a:xfrm>
                <a:off x="-8409" y="4141158"/>
                <a:ext cx="9144207" cy="996002"/>
                <a:chOff x="637480" y="3826824"/>
                <a:chExt cx="8109442" cy="996002"/>
              </a:xfrm>
            </p:grpSpPr>
            <p:sp>
              <p:nvSpPr>
                <p:cNvPr id="432" name="Google Shape;432;p17"/>
                <p:cNvSpPr/>
                <p:nvPr/>
              </p:nvSpPr>
              <p:spPr>
                <a:xfrm>
                  <a:off x="7073971" y="3912721"/>
                  <a:ext cx="17008" cy="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" h="1" fill="none" extrusionOk="0">
                      <a:moveTo>
                        <a:pt x="0" y="0"/>
                      </a:moveTo>
                      <a:lnTo>
                        <a:pt x="14" y="0"/>
                      </a:lnTo>
                      <a:lnTo>
                        <a:pt x="84" y="0"/>
                      </a:lnTo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17"/>
                <p:cNvSpPr/>
                <p:nvPr/>
              </p:nvSpPr>
              <p:spPr>
                <a:xfrm>
                  <a:off x="7004539" y="3912721"/>
                  <a:ext cx="134460" cy="13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" h="66" extrusionOk="0">
                      <a:moveTo>
                        <a:pt x="44" y="0"/>
                      </a:moveTo>
                      <a:cubicBezTo>
                        <a:pt x="23" y="0"/>
                        <a:pt x="7" y="14"/>
                        <a:pt x="0" y="44"/>
                      </a:cubicBezTo>
                      <a:cubicBezTo>
                        <a:pt x="4" y="53"/>
                        <a:pt x="226" y="60"/>
                        <a:pt x="672" y="65"/>
                      </a:cubicBezTo>
                      <a:cubicBezTo>
                        <a:pt x="438" y="58"/>
                        <a:pt x="321" y="51"/>
                        <a:pt x="317" y="44"/>
                      </a:cubicBezTo>
                      <a:cubicBezTo>
                        <a:pt x="319" y="25"/>
                        <a:pt x="331" y="9"/>
                        <a:pt x="34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" name="Google Shape;434;p17"/>
                <p:cNvSpPr/>
                <p:nvPr/>
              </p:nvSpPr>
              <p:spPr>
                <a:xfrm>
                  <a:off x="2984134" y="4791094"/>
                  <a:ext cx="44820" cy="14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72" extrusionOk="0">
                      <a:moveTo>
                        <a:pt x="1" y="0"/>
                      </a:moveTo>
                      <a:lnTo>
                        <a:pt x="1" y="67"/>
                      </a:lnTo>
                      <a:cubicBezTo>
                        <a:pt x="67" y="70"/>
                        <a:pt x="119" y="72"/>
                        <a:pt x="156" y="72"/>
                      </a:cubicBezTo>
                      <a:cubicBezTo>
                        <a:pt x="193" y="72"/>
                        <a:pt x="215" y="70"/>
                        <a:pt x="223" y="67"/>
                      </a:cubicBezTo>
                      <a:cubicBezTo>
                        <a:pt x="165" y="53"/>
                        <a:pt x="109" y="37"/>
                        <a:pt x="53" y="16"/>
                      </a:cubicBezTo>
                      <a:cubicBezTo>
                        <a:pt x="36" y="9"/>
                        <a:pt x="18" y="4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" name="Google Shape;435;p17"/>
                <p:cNvSpPr/>
                <p:nvPr/>
              </p:nvSpPr>
              <p:spPr>
                <a:xfrm>
                  <a:off x="6698202" y="4626576"/>
                  <a:ext cx="236306" cy="137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1" h="68" extrusionOk="0">
                      <a:moveTo>
                        <a:pt x="1" y="1"/>
                      </a:moveTo>
                      <a:lnTo>
                        <a:pt x="1" y="67"/>
                      </a:lnTo>
                      <a:cubicBezTo>
                        <a:pt x="379" y="60"/>
                        <a:pt x="666" y="57"/>
                        <a:pt x="861" y="57"/>
                      </a:cubicBezTo>
                      <a:cubicBezTo>
                        <a:pt x="1055" y="57"/>
                        <a:pt x="1158" y="60"/>
                        <a:pt x="1168" y="67"/>
                      </a:cubicBezTo>
                      <a:lnTo>
                        <a:pt x="1180" y="34"/>
                      </a:lnTo>
                      <a:cubicBezTo>
                        <a:pt x="590" y="13"/>
                        <a:pt x="197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17"/>
                <p:cNvSpPr/>
                <p:nvPr/>
              </p:nvSpPr>
              <p:spPr>
                <a:xfrm>
                  <a:off x="7231441" y="4102908"/>
                  <a:ext cx="119454" cy="17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" h="89" extrusionOk="0">
                      <a:moveTo>
                        <a:pt x="2" y="1"/>
                      </a:moveTo>
                      <a:cubicBezTo>
                        <a:pt x="0" y="30"/>
                        <a:pt x="4" y="60"/>
                        <a:pt x="13" y="88"/>
                      </a:cubicBezTo>
                      <a:lnTo>
                        <a:pt x="575" y="88"/>
                      </a:lnTo>
                      <a:lnTo>
                        <a:pt x="596" y="78"/>
                      </a:lnTo>
                      <a:cubicBezTo>
                        <a:pt x="589" y="62"/>
                        <a:pt x="412" y="48"/>
                        <a:pt x="67" y="34"/>
                      </a:cubicBezTo>
                      <a:lnTo>
                        <a:pt x="4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17"/>
                <p:cNvSpPr/>
                <p:nvPr/>
              </p:nvSpPr>
              <p:spPr>
                <a:xfrm>
                  <a:off x="3246852" y="3875533"/>
                  <a:ext cx="107849" cy="14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" h="74" extrusionOk="0">
                      <a:moveTo>
                        <a:pt x="1" y="0"/>
                      </a:moveTo>
                      <a:cubicBezTo>
                        <a:pt x="1" y="16"/>
                        <a:pt x="15" y="37"/>
                        <a:pt x="45" y="67"/>
                      </a:cubicBezTo>
                      <a:cubicBezTo>
                        <a:pt x="202" y="71"/>
                        <a:pt x="322" y="73"/>
                        <a:pt x="405" y="73"/>
                      </a:cubicBezTo>
                      <a:cubicBezTo>
                        <a:pt x="487" y="73"/>
                        <a:pt x="532" y="71"/>
                        <a:pt x="539" y="67"/>
                      </a:cubicBezTo>
                      <a:cubicBezTo>
                        <a:pt x="346" y="49"/>
                        <a:pt x="201" y="32"/>
                        <a:pt x="101" y="18"/>
                      </a:cubicBezTo>
                      <a:cubicBezTo>
                        <a:pt x="41" y="5"/>
                        <a:pt x="8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17"/>
                <p:cNvSpPr/>
                <p:nvPr/>
              </p:nvSpPr>
              <p:spPr>
                <a:xfrm>
                  <a:off x="3218839" y="3866640"/>
                  <a:ext cx="28213" cy="14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" h="73" extrusionOk="0">
                      <a:moveTo>
                        <a:pt x="1" y="0"/>
                      </a:moveTo>
                      <a:lnTo>
                        <a:pt x="1" y="67"/>
                      </a:lnTo>
                      <a:cubicBezTo>
                        <a:pt x="38" y="70"/>
                        <a:pt x="68" y="72"/>
                        <a:pt x="92" y="72"/>
                      </a:cubicBezTo>
                      <a:cubicBezTo>
                        <a:pt x="115" y="72"/>
                        <a:pt x="131" y="70"/>
                        <a:pt x="141" y="67"/>
                      </a:cubicBezTo>
                      <a:cubicBezTo>
                        <a:pt x="123" y="53"/>
                        <a:pt x="106" y="41"/>
                        <a:pt x="85" y="34"/>
                      </a:cubicBezTo>
                      <a:cubicBezTo>
                        <a:pt x="65" y="27"/>
                        <a:pt x="48" y="14"/>
                        <a:pt x="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17"/>
                <p:cNvSpPr/>
                <p:nvPr/>
              </p:nvSpPr>
              <p:spPr>
                <a:xfrm>
                  <a:off x="6257204" y="3833090"/>
                  <a:ext cx="206293" cy="29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" h="144" extrusionOk="0">
                      <a:moveTo>
                        <a:pt x="83" y="1"/>
                      </a:moveTo>
                      <a:cubicBezTo>
                        <a:pt x="34" y="1"/>
                        <a:pt x="6" y="2"/>
                        <a:pt x="1" y="5"/>
                      </a:cubicBezTo>
                      <a:cubicBezTo>
                        <a:pt x="1" y="65"/>
                        <a:pt x="8" y="107"/>
                        <a:pt x="24" y="133"/>
                      </a:cubicBezTo>
                      <a:lnTo>
                        <a:pt x="869" y="143"/>
                      </a:lnTo>
                      <a:cubicBezTo>
                        <a:pt x="874" y="144"/>
                        <a:pt x="879" y="144"/>
                        <a:pt x="883" y="144"/>
                      </a:cubicBezTo>
                      <a:cubicBezTo>
                        <a:pt x="917" y="144"/>
                        <a:pt x="951" y="139"/>
                        <a:pt x="983" y="129"/>
                      </a:cubicBezTo>
                      <a:cubicBezTo>
                        <a:pt x="1002" y="122"/>
                        <a:pt x="1018" y="110"/>
                        <a:pt x="1030" y="94"/>
                      </a:cubicBezTo>
                      <a:cubicBezTo>
                        <a:pt x="1027" y="80"/>
                        <a:pt x="1002" y="66"/>
                        <a:pt x="958" y="52"/>
                      </a:cubicBezTo>
                      <a:cubicBezTo>
                        <a:pt x="909" y="38"/>
                        <a:pt x="879" y="30"/>
                        <a:pt x="869" y="26"/>
                      </a:cubicBezTo>
                      <a:cubicBezTo>
                        <a:pt x="468" y="10"/>
                        <a:pt x="206" y="1"/>
                        <a:pt x="8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17"/>
                <p:cNvSpPr/>
                <p:nvPr/>
              </p:nvSpPr>
              <p:spPr>
                <a:xfrm>
                  <a:off x="8409370" y="4583931"/>
                  <a:ext cx="226102" cy="252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0" h="125" extrusionOk="0">
                      <a:moveTo>
                        <a:pt x="3" y="1"/>
                      </a:moveTo>
                      <a:cubicBezTo>
                        <a:pt x="2" y="1"/>
                        <a:pt x="0" y="19"/>
                        <a:pt x="0" y="57"/>
                      </a:cubicBezTo>
                      <a:cubicBezTo>
                        <a:pt x="0" y="101"/>
                        <a:pt x="5" y="124"/>
                        <a:pt x="17" y="124"/>
                      </a:cubicBezTo>
                      <a:cubicBezTo>
                        <a:pt x="17" y="124"/>
                        <a:pt x="17" y="124"/>
                        <a:pt x="18" y="124"/>
                      </a:cubicBezTo>
                      <a:cubicBezTo>
                        <a:pt x="23" y="124"/>
                        <a:pt x="28" y="119"/>
                        <a:pt x="34" y="106"/>
                      </a:cubicBezTo>
                      <a:cubicBezTo>
                        <a:pt x="393" y="90"/>
                        <a:pt x="666" y="82"/>
                        <a:pt x="854" y="82"/>
                      </a:cubicBezTo>
                      <a:cubicBezTo>
                        <a:pt x="992" y="82"/>
                        <a:pt x="1083" y="86"/>
                        <a:pt x="1129" y="96"/>
                      </a:cubicBezTo>
                      <a:cubicBezTo>
                        <a:pt x="1112" y="77"/>
                        <a:pt x="1091" y="61"/>
                        <a:pt x="1066" y="50"/>
                      </a:cubicBezTo>
                      <a:lnTo>
                        <a:pt x="1019" y="29"/>
                      </a:lnTo>
                      <a:cubicBezTo>
                        <a:pt x="847" y="34"/>
                        <a:pt x="692" y="37"/>
                        <a:pt x="554" y="37"/>
                      </a:cubicBezTo>
                      <a:cubicBezTo>
                        <a:pt x="440" y="37"/>
                        <a:pt x="337" y="35"/>
                        <a:pt x="246" y="31"/>
                      </a:cubicBezTo>
                      <a:cubicBezTo>
                        <a:pt x="100" y="22"/>
                        <a:pt x="23" y="19"/>
                        <a:pt x="11" y="19"/>
                      </a:cubicBezTo>
                      <a:cubicBezTo>
                        <a:pt x="11" y="19"/>
                        <a:pt x="11" y="20"/>
                        <a:pt x="11" y="20"/>
                      </a:cubicBezTo>
                      <a:cubicBezTo>
                        <a:pt x="10" y="20"/>
                        <a:pt x="7" y="13"/>
                        <a:pt x="4" y="1"/>
                      </a:cubicBezTo>
                      <a:cubicBezTo>
                        <a:pt x="4" y="1"/>
                        <a:pt x="4" y="1"/>
                        <a:pt x="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17"/>
                <p:cNvSpPr/>
                <p:nvPr/>
              </p:nvSpPr>
              <p:spPr>
                <a:xfrm>
                  <a:off x="8701101" y="4122714"/>
                  <a:ext cx="45821" cy="14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" h="73" extrusionOk="0">
                      <a:moveTo>
                        <a:pt x="1" y="1"/>
                      </a:moveTo>
                      <a:lnTo>
                        <a:pt x="1" y="67"/>
                      </a:lnTo>
                      <a:cubicBezTo>
                        <a:pt x="69" y="71"/>
                        <a:pt x="122" y="73"/>
                        <a:pt x="160" y="73"/>
                      </a:cubicBezTo>
                      <a:cubicBezTo>
                        <a:pt x="198" y="73"/>
                        <a:pt x="221" y="71"/>
                        <a:pt x="229" y="67"/>
                      </a:cubicBezTo>
                      <a:cubicBezTo>
                        <a:pt x="169" y="53"/>
                        <a:pt x="111" y="38"/>
                        <a:pt x="53" y="18"/>
                      </a:cubicBezTo>
                      <a:cubicBezTo>
                        <a:pt x="36" y="11"/>
                        <a:pt x="18" y="6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17"/>
                <p:cNvSpPr/>
                <p:nvPr/>
              </p:nvSpPr>
              <p:spPr>
                <a:xfrm>
                  <a:off x="7457343" y="4633246"/>
                  <a:ext cx="84038" cy="18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91" extrusionOk="0">
                      <a:moveTo>
                        <a:pt x="2" y="1"/>
                      </a:moveTo>
                      <a:cubicBezTo>
                        <a:pt x="0" y="33"/>
                        <a:pt x="4" y="62"/>
                        <a:pt x="13" y="90"/>
                      </a:cubicBezTo>
                      <a:lnTo>
                        <a:pt x="397" y="90"/>
                      </a:lnTo>
                      <a:lnTo>
                        <a:pt x="419" y="80"/>
                      </a:lnTo>
                      <a:cubicBezTo>
                        <a:pt x="412" y="64"/>
                        <a:pt x="295" y="50"/>
                        <a:pt x="69" y="36"/>
                      </a:cubicBezTo>
                      <a:lnTo>
                        <a:pt x="4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17"/>
                <p:cNvSpPr/>
                <p:nvPr/>
              </p:nvSpPr>
              <p:spPr>
                <a:xfrm>
                  <a:off x="8532425" y="3883617"/>
                  <a:ext cx="42019" cy="15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" h="78" extrusionOk="0">
                      <a:moveTo>
                        <a:pt x="7" y="0"/>
                      </a:moveTo>
                      <a:cubicBezTo>
                        <a:pt x="0" y="0"/>
                        <a:pt x="20" y="10"/>
                        <a:pt x="67" y="30"/>
                      </a:cubicBezTo>
                      <a:cubicBezTo>
                        <a:pt x="113" y="49"/>
                        <a:pt x="160" y="65"/>
                        <a:pt x="209" y="78"/>
                      </a:cubicBezTo>
                      <a:cubicBezTo>
                        <a:pt x="109" y="30"/>
                        <a:pt x="50" y="6"/>
                        <a:pt x="32" y="6"/>
                      </a:cubicBezTo>
                      <a:cubicBezTo>
                        <a:pt x="32" y="6"/>
                        <a:pt x="31" y="6"/>
                        <a:pt x="30" y="6"/>
                      </a:cubicBezTo>
                      <a:cubicBezTo>
                        <a:pt x="18" y="2"/>
                        <a:pt x="10" y="0"/>
                        <a:pt x="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" name="Google Shape;444;p17"/>
                <p:cNvSpPr/>
                <p:nvPr/>
              </p:nvSpPr>
              <p:spPr>
                <a:xfrm>
                  <a:off x="7269258" y="4324219"/>
                  <a:ext cx="924216" cy="15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9" h="79" extrusionOk="0">
                      <a:moveTo>
                        <a:pt x="8" y="1"/>
                      </a:moveTo>
                      <a:cubicBezTo>
                        <a:pt x="6" y="1"/>
                        <a:pt x="3" y="1"/>
                        <a:pt x="1" y="1"/>
                      </a:cubicBezTo>
                      <a:lnTo>
                        <a:pt x="1" y="68"/>
                      </a:lnTo>
                      <a:lnTo>
                        <a:pt x="4597" y="78"/>
                      </a:lnTo>
                      <a:lnTo>
                        <a:pt x="4618" y="68"/>
                      </a:lnTo>
                      <a:cubicBezTo>
                        <a:pt x="4611" y="52"/>
                        <a:pt x="3088" y="38"/>
                        <a:pt x="45" y="24"/>
                      </a:cubicBezTo>
                      <a:cubicBezTo>
                        <a:pt x="39" y="9"/>
                        <a:pt x="24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" name="Google Shape;445;p17"/>
                <p:cNvSpPr/>
                <p:nvPr/>
              </p:nvSpPr>
              <p:spPr>
                <a:xfrm>
                  <a:off x="2647783" y="3994778"/>
                  <a:ext cx="91841" cy="137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9" h="68" extrusionOk="0">
                      <a:moveTo>
                        <a:pt x="0" y="1"/>
                      </a:moveTo>
                      <a:lnTo>
                        <a:pt x="0" y="68"/>
                      </a:lnTo>
                      <a:cubicBezTo>
                        <a:pt x="139" y="60"/>
                        <a:pt x="245" y="57"/>
                        <a:pt x="319" y="57"/>
                      </a:cubicBezTo>
                      <a:cubicBezTo>
                        <a:pt x="393" y="57"/>
                        <a:pt x="435" y="60"/>
                        <a:pt x="446" y="68"/>
                      </a:cubicBezTo>
                      <a:lnTo>
                        <a:pt x="458" y="34"/>
                      </a:lnTo>
                      <a:cubicBezTo>
                        <a:pt x="228" y="11"/>
                        <a:pt x="78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" name="Google Shape;446;p17"/>
                <p:cNvSpPr/>
                <p:nvPr/>
              </p:nvSpPr>
              <p:spPr>
                <a:xfrm>
                  <a:off x="2030105" y="3826824"/>
                  <a:ext cx="129258" cy="19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6" h="98" extrusionOk="0">
                      <a:moveTo>
                        <a:pt x="112" y="0"/>
                      </a:moveTo>
                      <a:cubicBezTo>
                        <a:pt x="49" y="0"/>
                        <a:pt x="11" y="7"/>
                        <a:pt x="0" y="18"/>
                      </a:cubicBezTo>
                      <a:cubicBezTo>
                        <a:pt x="121" y="48"/>
                        <a:pt x="328" y="75"/>
                        <a:pt x="624" y="97"/>
                      </a:cubicBezTo>
                      <a:lnTo>
                        <a:pt x="645" y="52"/>
                      </a:lnTo>
                      <a:lnTo>
                        <a:pt x="635" y="18"/>
                      </a:lnTo>
                      <a:cubicBezTo>
                        <a:pt x="615" y="19"/>
                        <a:pt x="591" y="20"/>
                        <a:pt x="565" y="20"/>
                      </a:cubicBezTo>
                      <a:cubicBezTo>
                        <a:pt x="481" y="20"/>
                        <a:pt x="365" y="15"/>
                        <a:pt x="219" y="4"/>
                      </a:cubicBezTo>
                      <a:cubicBezTo>
                        <a:pt x="178" y="2"/>
                        <a:pt x="142" y="0"/>
                        <a:pt x="1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" name="Google Shape;447;p17"/>
                <p:cNvSpPr/>
                <p:nvPr/>
              </p:nvSpPr>
              <p:spPr>
                <a:xfrm>
                  <a:off x="2249204" y="4269043"/>
                  <a:ext cx="398779" cy="137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3" h="68" extrusionOk="0">
                      <a:moveTo>
                        <a:pt x="5" y="1"/>
                      </a:moveTo>
                      <a:cubicBezTo>
                        <a:pt x="4" y="1"/>
                        <a:pt x="2" y="1"/>
                        <a:pt x="1" y="1"/>
                      </a:cubicBezTo>
                      <a:lnTo>
                        <a:pt x="1" y="67"/>
                      </a:lnTo>
                      <a:lnTo>
                        <a:pt x="1949" y="46"/>
                      </a:lnTo>
                      <a:lnTo>
                        <a:pt x="1949" y="67"/>
                      </a:lnTo>
                      <a:cubicBezTo>
                        <a:pt x="1970" y="67"/>
                        <a:pt x="1987" y="53"/>
                        <a:pt x="1992" y="34"/>
                      </a:cubicBezTo>
                      <a:cubicBezTo>
                        <a:pt x="1819" y="24"/>
                        <a:pt x="1565" y="17"/>
                        <a:pt x="1229" y="17"/>
                      </a:cubicBezTo>
                      <a:cubicBezTo>
                        <a:pt x="1158" y="17"/>
                        <a:pt x="1084" y="18"/>
                        <a:pt x="1005" y="18"/>
                      </a:cubicBezTo>
                      <a:cubicBezTo>
                        <a:pt x="520" y="22"/>
                        <a:pt x="201" y="24"/>
                        <a:pt x="45" y="24"/>
                      </a:cubicBezTo>
                      <a:cubicBezTo>
                        <a:pt x="37" y="9"/>
                        <a:pt x="21" y="1"/>
                        <a:pt x="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17"/>
                <p:cNvSpPr/>
                <p:nvPr/>
              </p:nvSpPr>
              <p:spPr>
                <a:xfrm>
                  <a:off x="7616214" y="3916562"/>
                  <a:ext cx="505027" cy="1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4" h="71" extrusionOk="0">
                      <a:moveTo>
                        <a:pt x="1" y="0"/>
                      </a:moveTo>
                      <a:lnTo>
                        <a:pt x="58" y="4"/>
                      </a:lnTo>
                      <a:cubicBezTo>
                        <a:pt x="547" y="18"/>
                        <a:pt x="796" y="34"/>
                        <a:pt x="803" y="48"/>
                      </a:cubicBezTo>
                      <a:cubicBezTo>
                        <a:pt x="789" y="55"/>
                        <a:pt x="560" y="62"/>
                        <a:pt x="116" y="67"/>
                      </a:cubicBezTo>
                      <a:cubicBezTo>
                        <a:pt x="204" y="69"/>
                        <a:pt x="290" y="71"/>
                        <a:pt x="376" y="71"/>
                      </a:cubicBezTo>
                      <a:lnTo>
                        <a:pt x="2502" y="58"/>
                      </a:lnTo>
                      <a:lnTo>
                        <a:pt x="2523" y="48"/>
                      </a:lnTo>
                      <a:cubicBezTo>
                        <a:pt x="2516" y="34"/>
                        <a:pt x="1799" y="18"/>
                        <a:pt x="376" y="4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17"/>
                <p:cNvSpPr/>
                <p:nvPr/>
              </p:nvSpPr>
              <p:spPr>
                <a:xfrm>
                  <a:off x="7609811" y="3930103"/>
                  <a:ext cx="29813" cy="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" h="4" extrusionOk="0">
                      <a:moveTo>
                        <a:pt x="1" y="0"/>
                      </a:moveTo>
                      <a:cubicBezTo>
                        <a:pt x="33" y="2"/>
                        <a:pt x="62" y="4"/>
                        <a:pt x="90" y="4"/>
                      </a:cubicBezTo>
                      <a:cubicBezTo>
                        <a:pt x="110" y="4"/>
                        <a:pt x="131" y="2"/>
                        <a:pt x="14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" name="Google Shape;450;p17"/>
                <p:cNvSpPr/>
                <p:nvPr/>
              </p:nvSpPr>
              <p:spPr>
                <a:xfrm>
                  <a:off x="1484660" y="4799785"/>
                  <a:ext cx="1245760" cy="230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26" h="114" extrusionOk="0">
                      <a:moveTo>
                        <a:pt x="67" y="1"/>
                      </a:moveTo>
                      <a:cubicBezTo>
                        <a:pt x="53" y="3"/>
                        <a:pt x="40" y="8"/>
                        <a:pt x="30" y="18"/>
                      </a:cubicBezTo>
                      <a:cubicBezTo>
                        <a:pt x="16" y="27"/>
                        <a:pt x="4" y="41"/>
                        <a:pt x="0" y="57"/>
                      </a:cubicBezTo>
                      <a:cubicBezTo>
                        <a:pt x="9" y="71"/>
                        <a:pt x="214" y="85"/>
                        <a:pt x="617" y="99"/>
                      </a:cubicBezTo>
                      <a:cubicBezTo>
                        <a:pt x="819" y="104"/>
                        <a:pt x="1019" y="108"/>
                        <a:pt x="1219" y="113"/>
                      </a:cubicBezTo>
                      <a:lnTo>
                        <a:pt x="5252" y="101"/>
                      </a:lnTo>
                      <a:cubicBezTo>
                        <a:pt x="5877" y="92"/>
                        <a:pt x="6201" y="82"/>
                        <a:pt x="6225" y="68"/>
                      </a:cubicBezTo>
                      <a:cubicBezTo>
                        <a:pt x="6213" y="41"/>
                        <a:pt x="5889" y="24"/>
                        <a:pt x="5252" y="11"/>
                      </a:cubicBezTo>
                      <a:lnTo>
                        <a:pt x="6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" name="Google Shape;451;p17"/>
                <p:cNvSpPr/>
                <p:nvPr/>
              </p:nvSpPr>
              <p:spPr>
                <a:xfrm>
                  <a:off x="813159" y="3928284"/>
                  <a:ext cx="159472" cy="22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" h="111" extrusionOk="0">
                      <a:moveTo>
                        <a:pt x="45" y="0"/>
                      </a:moveTo>
                      <a:cubicBezTo>
                        <a:pt x="45" y="6"/>
                        <a:pt x="39" y="13"/>
                        <a:pt x="29" y="27"/>
                      </a:cubicBezTo>
                      <a:cubicBezTo>
                        <a:pt x="15" y="37"/>
                        <a:pt x="6" y="51"/>
                        <a:pt x="1" y="67"/>
                      </a:cubicBezTo>
                      <a:lnTo>
                        <a:pt x="22" y="111"/>
                      </a:lnTo>
                      <a:cubicBezTo>
                        <a:pt x="523" y="105"/>
                        <a:pt x="781" y="93"/>
                        <a:pt x="797" y="79"/>
                      </a:cubicBezTo>
                      <a:cubicBezTo>
                        <a:pt x="793" y="65"/>
                        <a:pt x="669" y="49"/>
                        <a:pt x="425" y="32"/>
                      </a:cubicBezTo>
                      <a:cubicBezTo>
                        <a:pt x="176" y="13"/>
                        <a:pt x="48" y="2"/>
                        <a:pt x="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17"/>
                <p:cNvSpPr/>
                <p:nvPr/>
              </p:nvSpPr>
              <p:spPr>
                <a:xfrm>
                  <a:off x="1298777" y="3985683"/>
                  <a:ext cx="1105697" cy="250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6" h="124" extrusionOk="0">
                      <a:moveTo>
                        <a:pt x="0" y="0"/>
                      </a:moveTo>
                      <a:lnTo>
                        <a:pt x="0" y="69"/>
                      </a:lnTo>
                      <a:lnTo>
                        <a:pt x="1651" y="123"/>
                      </a:lnTo>
                      <a:lnTo>
                        <a:pt x="1820" y="90"/>
                      </a:lnTo>
                      <a:lnTo>
                        <a:pt x="5503" y="79"/>
                      </a:lnTo>
                      <a:lnTo>
                        <a:pt x="5526" y="67"/>
                      </a:lnTo>
                      <a:cubicBezTo>
                        <a:pt x="5517" y="53"/>
                        <a:pt x="5088" y="39"/>
                        <a:pt x="4234" y="23"/>
                      </a:cubicBezTo>
                      <a:lnTo>
                        <a:pt x="2649" y="23"/>
                      </a:lnTo>
                      <a:cubicBezTo>
                        <a:pt x="2159" y="41"/>
                        <a:pt x="1665" y="50"/>
                        <a:pt x="1167" y="50"/>
                      </a:cubicBezTo>
                      <a:cubicBezTo>
                        <a:pt x="795" y="50"/>
                        <a:pt x="421" y="45"/>
                        <a:pt x="44" y="35"/>
                      </a:cubicBez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" name="Google Shape;453;p17"/>
                <p:cNvSpPr/>
                <p:nvPr/>
              </p:nvSpPr>
              <p:spPr>
                <a:xfrm>
                  <a:off x="637480" y="4342207"/>
                  <a:ext cx="597869" cy="139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8" h="69" extrusionOk="0">
                      <a:moveTo>
                        <a:pt x="8" y="1"/>
                      </a:moveTo>
                      <a:cubicBezTo>
                        <a:pt x="6" y="1"/>
                        <a:pt x="3" y="1"/>
                        <a:pt x="0" y="2"/>
                      </a:cubicBezTo>
                      <a:lnTo>
                        <a:pt x="0" y="68"/>
                      </a:lnTo>
                      <a:lnTo>
                        <a:pt x="2944" y="46"/>
                      </a:lnTo>
                      <a:lnTo>
                        <a:pt x="2944" y="68"/>
                      </a:lnTo>
                      <a:cubicBezTo>
                        <a:pt x="2963" y="68"/>
                        <a:pt x="2982" y="54"/>
                        <a:pt x="2988" y="35"/>
                      </a:cubicBezTo>
                      <a:cubicBezTo>
                        <a:pt x="2711" y="23"/>
                        <a:pt x="2294" y="17"/>
                        <a:pt x="1738" y="17"/>
                      </a:cubicBezTo>
                      <a:cubicBezTo>
                        <a:pt x="1660" y="17"/>
                        <a:pt x="1579" y="17"/>
                        <a:pt x="1496" y="17"/>
                      </a:cubicBezTo>
                      <a:cubicBezTo>
                        <a:pt x="765" y="21"/>
                        <a:pt x="281" y="23"/>
                        <a:pt x="44" y="23"/>
                      </a:cubicBezTo>
                      <a:cubicBezTo>
                        <a:pt x="37" y="9"/>
                        <a:pt x="2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4" name="Google Shape;454;p17"/>
              <p:cNvSpPr/>
              <p:nvPr/>
            </p:nvSpPr>
            <p:spPr>
              <a:xfrm rot="10800000" flipH="1">
                <a:off x="238128" y="4085238"/>
                <a:ext cx="6968522" cy="27875"/>
              </a:xfrm>
              <a:custGeom>
                <a:avLst/>
                <a:gdLst/>
                <a:ahLst/>
                <a:cxnLst/>
                <a:rect l="l" t="t" r="r" b="b"/>
                <a:pathLst>
                  <a:path w="22783" h="172" extrusionOk="0">
                    <a:moveTo>
                      <a:pt x="13540" y="0"/>
                    </a:moveTo>
                    <a:cubicBezTo>
                      <a:pt x="13540" y="5"/>
                      <a:pt x="13377" y="11"/>
                      <a:pt x="13047" y="19"/>
                    </a:cubicBezTo>
                    <a:cubicBezTo>
                      <a:pt x="12574" y="30"/>
                      <a:pt x="12306" y="37"/>
                      <a:pt x="12244" y="39"/>
                    </a:cubicBezTo>
                    <a:lnTo>
                      <a:pt x="53" y="67"/>
                    </a:lnTo>
                    <a:cubicBezTo>
                      <a:pt x="48" y="53"/>
                      <a:pt x="36" y="44"/>
                      <a:pt x="22" y="40"/>
                    </a:cubicBezTo>
                    <a:lnTo>
                      <a:pt x="1" y="39"/>
                    </a:lnTo>
                    <a:lnTo>
                      <a:pt x="1" y="119"/>
                    </a:lnTo>
                    <a:lnTo>
                      <a:pt x="12244" y="172"/>
                    </a:lnTo>
                    <a:lnTo>
                      <a:pt x="22288" y="158"/>
                    </a:lnTo>
                    <a:cubicBezTo>
                      <a:pt x="22300" y="153"/>
                      <a:pt x="22386" y="146"/>
                      <a:pt x="22540" y="139"/>
                    </a:cubicBezTo>
                    <a:cubicBezTo>
                      <a:pt x="22695" y="130"/>
                      <a:pt x="22775" y="123"/>
                      <a:pt x="22782" y="119"/>
                    </a:cubicBezTo>
                    <a:cubicBezTo>
                      <a:pt x="22779" y="107"/>
                      <a:pt x="22700" y="95"/>
                      <a:pt x="22546" y="81"/>
                    </a:cubicBezTo>
                    <a:cubicBezTo>
                      <a:pt x="22381" y="65"/>
                      <a:pt x="22295" y="56"/>
                      <a:pt x="22288" y="53"/>
                    </a:cubicBezTo>
                    <a:lnTo>
                      <a:pt x="1354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533" name="Google Shape;533;p19"/>
          <p:cNvGrpSpPr/>
          <p:nvPr/>
        </p:nvGrpSpPr>
        <p:grpSpPr>
          <a:xfrm>
            <a:off x="207923" y="45168"/>
            <a:ext cx="8891725" cy="1642813"/>
            <a:chOff x="207923" y="45168"/>
            <a:chExt cx="8891725" cy="1642813"/>
          </a:xfrm>
        </p:grpSpPr>
        <p:sp>
          <p:nvSpPr>
            <p:cNvPr id="534" name="Google Shape;534;p19"/>
            <p:cNvSpPr/>
            <p:nvPr/>
          </p:nvSpPr>
          <p:spPr>
            <a:xfrm>
              <a:off x="8326197" y="255670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9" y="0"/>
                  </a:moveTo>
                  <a:cubicBezTo>
                    <a:pt x="63" y="0"/>
                    <a:pt x="1" y="51"/>
                    <a:pt x="1" y="127"/>
                  </a:cubicBezTo>
                  <a:cubicBezTo>
                    <a:pt x="1" y="198"/>
                    <a:pt x="57" y="255"/>
                    <a:pt x="127" y="255"/>
                  </a:cubicBezTo>
                  <a:cubicBezTo>
                    <a:pt x="241" y="255"/>
                    <a:pt x="297" y="119"/>
                    <a:pt x="218" y="38"/>
                  </a:cubicBezTo>
                  <a:cubicBezTo>
                    <a:pt x="192" y="12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9"/>
            <p:cNvSpPr/>
            <p:nvPr/>
          </p:nvSpPr>
          <p:spPr>
            <a:xfrm>
              <a:off x="207923" y="1122976"/>
              <a:ext cx="104933" cy="90700"/>
            </a:xfrm>
            <a:custGeom>
              <a:avLst/>
              <a:gdLst/>
              <a:ahLst/>
              <a:cxnLst/>
              <a:rect l="l" t="t" r="r" b="b"/>
              <a:pathLst>
                <a:path w="298" h="255" extrusionOk="0">
                  <a:moveTo>
                    <a:pt x="129" y="0"/>
                  </a:moveTo>
                  <a:cubicBezTo>
                    <a:pt x="64" y="0"/>
                    <a:pt x="1" y="51"/>
                    <a:pt x="1" y="128"/>
                  </a:cubicBezTo>
                  <a:cubicBezTo>
                    <a:pt x="1" y="199"/>
                    <a:pt x="57" y="255"/>
                    <a:pt x="127" y="255"/>
                  </a:cubicBezTo>
                  <a:cubicBezTo>
                    <a:pt x="241" y="255"/>
                    <a:pt x="297" y="118"/>
                    <a:pt x="218" y="37"/>
                  </a:cubicBezTo>
                  <a:cubicBezTo>
                    <a:pt x="192" y="12"/>
                    <a:pt x="161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9"/>
            <p:cNvSpPr/>
            <p:nvPr/>
          </p:nvSpPr>
          <p:spPr>
            <a:xfrm>
              <a:off x="8673231" y="780081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8" y="1"/>
                  </a:moveTo>
                  <a:cubicBezTo>
                    <a:pt x="63" y="1"/>
                    <a:pt x="0" y="52"/>
                    <a:pt x="0" y="128"/>
                  </a:cubicBezTo>
                  <a:cubicBezTo>
                    <a:pt x="0" y="198"/>
                    <a:pt x="56" y="256"/>
                    <a:pt x="126" y="256"/>
                  </a:cubicBezTo>
                  <a:cubicBezTo>
                    <a:pt x="240" y="256"/>
                    <a:pt x="296" y="119"/>
                    <a:pt x="216" y="38"/>
                  </a:cubicBezTo>
                  <a:cubicBezTo>
                    <a:pt x="190" y="12"/>
                    <a:pt x="159" y="1"/>
                    <a:pt x="12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9"/>
            <p:cNvSpPr/>
            <p:nvPr/>
          </p:nvSpPr>
          <p:spPr>
            <a:xfrm>
              <a:off x="8994362" y="451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3" y="1"/>
                    <a:pt x="1" y="52"/>
                    <a:pt x="1" y="128"/>
                  </a:cubicBezTo>
                  <a:cubicBezTo>
                    <a:pt x="1" y="198"/>
                    <a:pt x="59" y="256"/>
                    <a:pt x="129" y="256"/>
                  </a:cubicBezTo>
                  <a:cubicBezTo>
                    <a:pt x="241" y="256"/>
                    <a:pt x="299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9"/>
            <p:cNvSpPr/>
            <p:nvPr/>
          </p:nvSpPr>
          <p:spPr>
            <a:xfrm>
              <a:off x="8889759" y="1597281"/>
              <a:ext cx="104581" cy="90700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29" y="0"/>
                  </a:moveTo>
                  <a:cubicBezTo>
                    <a:pt x="64" y="0"/>
                    <a:pt x="1" y="51"/>
                    <a:pt x="1" y="128"/>
                  </a:cubicBezTo>
                  <a:cubicBezTo>
                    <a:pt x="1" y="198"/>
                    <a:pt x="57" y="254"/>
                    <a:pt x="127" y="254"/>
                  </a:cubicBezTo>
                  <a:cubicBezTo>
                    <a:pt x="241" y="254"/>
                    <a:pt x="297" y="117"/>
                    <a:pt x="218" y="37"/>
                  </a:cubicBezTo>
                  <a:cubicBezTo>
                    <a:pt x="192" y="11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9"/>
            <p:cNvSpPr/>
            <p:nvPr/>
          </p:nvSpPr>
          <p:spPr>
            <a:xfrm>
              <a:off x="207924" y="136218"/>
              <a:ext cx="104933" cy="91055"/>
            </a:xfrm>
            <a:custGeom>
              <a:avLst/>
              <a:gdLst/>
              <a:ahLst/>
              <a:cxnLst/>
              <a:rect l="l" t="t" r="r" b="b"/>
              <a:pathLst>
                <a:path w="298" h="256" extrusionOk="0">
                  <a:moveTo>
                    <a:pt x="129" y="1"/>
                  </a:moveTo>
                  <a:cubicBezTo>
                    <a:pt x="64" y="1"/>
                    <a:pt x="1" y="52"/>
                    <a:pt x="1" y="128"/>
                  </a:cubicBezTo>
                  <a:cubicBezTo>
                    <a:pt x="1" y="198"/>
                    <a:pt x="59" y="256"/>
                    <a:pt x="127" y="256"/>
                  </a:cubicBezTo>
                  <a:cubicBezTo>
                    <a:pt x="241" y="256"/>
                    <a:pt x="297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9"/>
            <p:cNvSpPr/>
            <p:nvPr/>
          </p:nvSpPr>
          <p:spPr>
            <a:xfrm>
              <a:off x="1185824" y="255668"/>
              <a:ext cx="104933" cy="91055"/>
            </a:xfrm>
            <a:custGeom>
              <a:avLst/>
              <a:gdLst/>
              <a:ahLst/>
              <a:cxnLst/>
              <a:rect l="l" t="t" r="r" b="b"/>
              <a:pathLst>
                <a:path w="298" h="256" extrusionOk="0">
                  <a:moveTo>
                    <a:pt x="129" y="1"/>
                  </a:moveTo>
                  <a:cubicBezTo>
                    <a:pt x="64" y="1"/>
                    <a:pt x="1" y="52"/>
                    <a:pt x="1" y="128"/>
                  </a:cubicBezTo>
                  <a:cubicBezTo>
                    <a:pt x="1" y="198"/>
                    <a:pt x="59" y="256"/>
                    <a:pt x="127" y="256"/>
                  </a:cubicBezTo>
                  <a:cubicBezTo>
                    <a:pt x="241" y="256"/>
                    <a:pt x="297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19"/>
          <p:cNvGrpSpPr/>
          <p:nvPr/>
        </p:nvGrpSpPr>
        <p:grpSpPr>
          <a:xfrm>
            <a:off x="-83275" y="4644383"/>
            <a:ext cx="9294172" cy="1075277"/>
            <a:chOff x="-8409" y="4644371"/>
            <a:chExt cx="9144207" cy="1075277"/>
          </a:xfrm>
        </p:grpSpPr>
        <p:sp>
          <p:nvSpPr>
            <p:cNvPr id="542" name="Google Shape;542;p19"/>
            <p:cNvSpPr/>
            <p:nvPr/>
          </p:nvSpPr>
          <p:spPr>
            <a:xfrm>
              <a:off x="-8400" y="4647463"/>
              <a:ext cx="9144000" cy="1044900"/>
            </a:xfrm>
            <a:prstGeom prst="rect">
              <a:avLst/>
            </a:prstGeom>
            <a:solidFill>
              <a:srgbClr val="CEEBE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3" name="Google Shape;543;p19"/>
            <p:cNvGrpSpPr/>
            <p:nvPr/>
          </p:nvGrpSpPr>
          <p:grpSpPr>
            <a:xfrm>
              <a:off x="-8409" y="4723646"/>
              <a:ext cx="9144207" cy="996002"/>
              <a:chOff x="637480" y="3826824"/>
              <a:chExt cx="8109442" cy="996002"/>
            </a:xfrm>
          </p:grpSpPr>
          <p:sp>
            <p:nvSpPr>
              <p:cNvPr id="544" name="Google Shape;544;p19"/>
              <p:cNvSpPr/>
              <p:nvPr/>
            </p:nvSpPr>
            <p:spPr>
              <a:xfrm>
                <a:off x="7073971" y="3912721"/>
                <a:ext cx="17008" cy="202"/>
              </a:xfrm>
              <a:custGeom>
                <a:avLst/>
                <a:gdLst/>
                <a:ahLst/>
                <a:cxnLst/>
                <a:rect l="l" t="t" r="r" b="b"/>
                <a:pathLst>
                  <a:path w="85" h="1" fill="none" extrusionOk="0">
                    <a:moveTo>
                      <a:pt x="0" y="0"/>
                    </a:moveTo>
                    <a:lnTo>
                      <a:pt x="14" y="0"/>
                    </a:lnTo>
                    <a:lnTo>
                      <a:pt x="84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19"/>
              <p:cNvSpPr/>
              <p:nvPr/>
            </p:nvSpPr>
            <p:spPr>
              <a:xfrm>
                <a:off x="7004539" y="3912721"/>
                <a:ext cx="134460" cy="1334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66" extrusionOk="0">
                    <a:moveTo>
                      <a:pt x="44" y="0"/>
                    </a:moveTo>
                    <a:cubicBezTo>
                      <a:pt x="23" y="0"/>
                      <a:pt x="7" y="14"/>
                      <a:pt x="0" y="44"/>
                    </a:cubicBezTo>
                    <a:cubicBezTo>
                      <a:pt x="4" y="53"/>
                      <a:pt x="226" y="60"/>
                      <a:pt x="672" y="65"/>
                    </a:cubicBezTo>
                    <a:cubicBezTo>
                      <a:pt x="438" y="58"/>
                      <a:pt x="321" y="51"/>
                      <a:pt x="317" y="44"/>
                    </a:cubicBezTo>
                    <a:cubicBezTo>
                      <a:pt x="319" y="25"/>
                      <a:pt x="331" y="9"/>
                      <a:pt x="3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19"/>
              <p:cNvSpPr/>
              <p:nvPr/>
            </p:nvSpPr>
            <p:spPr>
              <a:xfrm>
                <a:off x="2984134" y="4791094"/>
                <a:ext cx="44820" cy="1455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72" extrusionOk="0">
                    <a:moveTo>
                      <a:pt x="1" y="0"/>
                    </a:moveTo>
                    <a:lnTo>
                      <a:pt x="1" y="67"/>
                    </a:lnTo>
                    <a:cubicBezTo>
                      <a:pt x="67" y="70"/>
                      <a:pt x="119" y="72"/>
                      <a:pt x="156" y="72"/>
                    </a:cubicBezTo>
                    <a:cubicBezTo>
                      <a:pt x="193" y="72"/>
                      <a:pt x="215" y="70"/>
                      <a:pt x="223" y="67"/>
                    </a:cubicBezTo>
                    <a:cubicBezTo>
                      <a:pt x="165" y="53"/>
                      <a:pt x="109" y="37"/>
                      <a:pt x="53" y="16"/>
                    </a:cubicBezTo>
                    <a:cubicBezTo>
                      <a:pt x="36" y="9"/>
                      <a:pt x="18" y="4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19"/>
              <p:cNvSpPr/>
              <p:nvPr/>
            </p:nvSpPr>
            <p:spPr>
              <a:xfrm>
                <a:off x="6698202" y="4626576"/>
                <a:ext cx="236306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68" extrusionOk="0">
                    <a:moveTo>
                      <a:pt x="1" y="1"/>
                    </a:moveTo>
                    <a:lnTo>
                      <a:pt x="1" y="67"/>
                    </a:lnTo>
                    <a:cubicBezTo>
                      <a:pt x="379" y="60"/>
                      <a:pt x="666" y="57"/>
                      <a:pt x="861" y="57"/>
                    </a:cubicBezTo>
                    <a:cubicBezTo>
                      <a:pt x="1055" y="57"/>
                      <a:pt x="1158" y="60"/>
                      <a:pt x="1168" y="67"/>
                    </a:cubicBezTo>
                    <a:lnTo>
                      <a:pt x="1180" y="34"/>
                    </a:lnTo>
                    <a:cubicBezTo>
                      <a:pt x="590" y="13"/>
                      <a:pt x="197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19"/>
              <p:cNvSpPr/>
              <p:nvPr/>
            </p:nvSpPr>
            <p:spPr>
              <a:xfrm>
                <a:off x="7231441" y="4102908"/>
                <a:ext cx="119454" cy="17988"/>
              </a:xfrm>
              <a:custGeom>
                <a:avLst/>
                <a:gdLst/>
                <a:ahLst/>
                <a:cxnLst/>
                <a:rect l="l" t="t" r="r" b="b"/>
                <a:pathLst>
                  <a:path w="597" h="89" extrusionOk="0">
                    <a:moveTo>
                      <a:pt x="2" y="1"/>
                    </a:moveTo>
                    <a:cubicBezTo>
                      <a:pt x="0" y="30"/>
                      <a:pt x="4" y="60"/>
                      <a:pt x="13" y="88"/>
                    </a:cubicBezTo>
                    <a:lnTo>
                      <a:pt x="575" y="88"/>
                    </a:lnTo>
                    <a:lnTo>
                      <a:pt x="596" y="78"/>
                    </a:lnTo>
                    <a:cubicBezTo>
                      <a:pt x="589" y="62"/>
                      <a:pt x="412" y="48"/>
                      <a:pt x="67" y="34"/>
                    </a:cubicBezTo>
                    <a:lnTo>
                      <a:pt x="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19"/>
              <p:cNvSpPr/>
              <p:nvPr/>
            </p:nvSpPr>
            <p:spPr>
              <a:xfrm>
                <a:off x="3246852" y="3875533"/>
                <a:ext cx="107849" cy="14957"/>
              </a:xfrm>
              <a:custGeom>
                <a:avLst/>
                <a:gdLst/>
                <a:ahLst/>
                <a:cxnLst/>
                <a:rect l="l" t="t" r="r" b="b"/>
                <a:pathLst>
                  <a:path w="539" h="74" extrusionOk="0">
                    <a:moveTo>
                      <a:pt x="1" y="0"/>
                    </a:moveTo>
                    <a:cubicBezTo>
                      <a:pt x="1" y="16"/>
                      <a:pt x="15" y="37"/>
                      <a:pt x="45" y="67"/>
                    </a:cubicBezTo>
                    <a:cubicBezTo>
                      <a:pt x="202" y="71"/>
                      <a:pt x="322" y="73"/>
                      <a:pt x="405" y="73"/>
                    </a:cubicBezTo>
                    <a:cubicBezTo>
                      <a:pt x="487" y="73"/>
                      <a:pt x="532" y="71"/>
                      <a:pt x="539" y="67"/>
                    </a:cubicBezTo>
                    <a:cubicBezTo>
                      <a:pt x="346" y="49"/>
                      <a:pt x="201" y="32"/>
                      <a:pt x="101" y="18"/>
                    </a:cubicBezTo>
                    <a:cubicBezTo>
                      <a:pt x="41" y="5"/>
                      <a:pt x="8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19"/>
              <p:cNvSpPr/>
              <p:nvPr/>
            </p:nvSpPr>
            <p:spPr>
              <a:xfrm>
                <a:off x="3218839" y="3866640"/>
                <a:ext cx="28213" cy="1475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73" extrusionOk="0">
                    <a:moveTo>
                      <a:pt x="1" y="0"/>
                    </a:moveTo>
                    <a:lnTo>
                      <a:pt x="1" y="67"/>
                    </a:lnTo>
                    <a:cubicBezTo>
                      <a:pt x="38" y="70"/>
                      <a:pt x="68" y="72"/>
                      <a:pt x="92" y="72"/>
                    </a:cubicBezTo>
                    <a:cubicBezTo>
                      <a:pt x="115" y="72"/>
                      <a:pt x="131" y="70"/>
                      <a:pt x="141" y="67"/>
                    </a:cubicBezTo>
                    <a:cubicBezTo>
                      <a:pt x="123" y="53"/>
                      <a:pt x="106" y="41"/>
                      <a:pt x="85" y="34"/>
                    </a:cubicBezTo>
                    <a:cubicBezTo>
                      <a:pt x="65" y="27"/>
                      <a:pt x="48" y="14"/>
                      <a:pt x="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19"/>
              <p:cNvSpPr/>
              <p:nvPr/>
            </p:nvSpPr>
            <p:spPr>
              <a:xfrm>
                <a:off x="6257204" y="3833090"/>
                <a:ext cx="206293" cy="2910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144" extrusionOk="0">
                    <a:moveTo>
                      <a:pt x="83" y="1"/>
                    </a:moveTo>
                    <a:cubicBezTo>
                      <a:pt x="34" y="1"/>
                      <a:pt x="6" y="2"/>
                      <a:pt x="1" y="5"/>
                    </a:cubicBezTo>
                    <a:cubicBezTo>
                      <a:pt x="1" y="65"/>
                      <a:pt x="8" y="107"/>
                      <a:pt x="24" y="133"/>
                    </a:cubicBezTo>
                    <a:lnTo>
                      <a:pt x="869" y="143"/>
                    </a:lnTo>
                    <a:cubicBezTo>
                      <a:pt x="874" y="144"/>
                      <a:pt x="879" y="144"/>
                      <a:pt x="883" y="144"/>
                    </a:cubicBezTo>
                    <a:cubicBezTo>
                      <a:pt x="917" y="144"/>
                      <a:pt x="951" y="139"/>
                      <a:pt x="983" y="129"/>
                    </a:cubicBezTo>
                    <a:cubicBezTo>
                      <a:pt x="1002" y="122"/>
                      <a:pt x="1018" y="110"/>
                      <a:pt x="1030" y="94"/>
                    </a:cubicBezTo>
                    <a:cubicBezTo>
                      <a:pt x="1027" y="80"/>
                      <a:pt x="1002" y="66"/>
                      <a:pt x="958" y="52"/>
                    </a:cubicBezTo>
                    <a:cubicBezTo>
                      <a:pt x="909" y="38"/>
                      <a:pt x="879" y="30"/>
                      <a:pt x="869" y="26"/>
                    </a:cubicBezTo>
                    <a:cubicBezTo>
                      <a:pt x="468" y="10"/>
                      <a:pt x="206" y="1"/>
                      <a:pt x="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19"/>
              <p:cNvSpPr/>
              <p:nvPr/>
            </p:nvSpPr>
            <p:spPr>
              <a:xfrm>
                <a:off x="8409370" y="4583931"/>
                <a:ext cx="226102" cy="25265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25" extrusionOk="0">
                    <a:moveTo>
                      <a:pt x="3" y="1"/>
                    </a:moveTo>
                    <a:cubicBezTo>
                      <a:pt x="2" y="1"/>
                      <a:pt x="0" y="19"/>
                      <a:pt x="0" y="57"/>
                    </a:cubicBezTo>
                    <a:cubicBezTo>
                      <a:pt x="0" y="101"/>
                      <a:pt x="5" y="124"/>
                      <a:pt x="17" y="124"/>
                    </a:cubicBezTo>
                    <a:cubicBezTo>
                      <a:pt x="17" y="124"/>
                      <a:pt x="17" y="124"/>
                      <a:pt x="18" y="124"/>
                    </a:cubicBezTo>
                    <a:cubicBezTo>
                      <a:pt x="23" y="124"/>
                      <a:pt x="28" y="119"/>
                      <a:pt x="34" y="106"/>
                    </a:cubicBezTo>
                    <a:cubicBezTo>
                      <a:pt x="393" y="90"/>
                      <a:pt x="666" y="82"/>
                      <a:pt x="854" y="82"/>
                    </a:cubicBezTo>
                    <a:cubicBezTo>
                      <a:pt x="992" y="82"/>
                      <a:pt x="1083" y="86"/>
                      <a:pt x="1129" y="96"/>
                    </a:cubicBezTo>
                    <a:cubicBezTo>
                      <a:pt x="1112" y="77"/>
                      <a:pt x="1091" y="61"/>
                      <a:pt x="1066" y="50"/>
                    </a:cubicBezTo>
                    <a:lnTo>
                      <a:pt x="1019" y="29"/>
                    </a:lnTo>
                    <a:cubicBezTo>
                      <a:pt x="847" y="34"/>
                      <a:pt x="692" y="37"/>
                      <a:pt x="554" y="37"/>
                    </a:cubicBezTo>
                    <a:cubicBezTo>
                      <a:pt x="440" y="37"/>
                      <a:pt x="337" y="35"/>
                      <a:pt x="246" y="31"/>
                    </a:cubicBezTo>
                    <a:cubicBezTo>
                      <a:pt x="100" y="22"/>
                      <a:pt x="23" y="19"/>
                      <a:pt x="11" y="19"/>
                    </a:cubicBezTo>
                    <a:cubicBezTo>
                      <a:pt x="11" y="19"/>
                      <a:pt x="11" y="20"/>
                      <a:pt x="11" y="20"/>
                    </a:cubicBezTo>
                    <a:cubicBezTo>
                      <a:pt x="10" y="20"/>
                      <a:pt x="7" y="13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19"/>
              <p:cNvSpPr/>
              <p:nvPr/>
            </p:nvSpPr>
            <p:spPr>
              <a:xfrm>
                <a:off x="8701101" y="4122714"/>
                <a:ext cx="45821" cy="14755"/>
              </a:xfrm>
              <a:custGeom>
                <a:avLst/>
                <a:gdLst/>
                <a:ahLst/>
                <a:cxnLst/>
                <a:rect l="l" t="t" r="r" b="b"/>
                <a:pathLst>
                  <a:path w="229" h="73" extrusionOk="0">
                    <a:moveTo>
                      <a:pt x="1" y="1"/>
                    </a:moveTo>
                    <a:lnTo>
                      <a:pt x="1" y="67"/>
                    </a:lnTo>
                    <a:cubicBezTo>
                      <a:pt x="69" y="71"/>
                      <a:pt x="122" y="73"/>
                      <a:pt x="160" y="73"/>
                    </a:cubicBezTo>
                    <a:cubicBezTo>
                      <a:pt x="198" y="73"/>
                      <a:pt x="221" y="71"/>
                      <a:pt x="229" y="67"/>
                    </a:cubicBezTo>
                    <a:cubicBezTo>
                      <a:pt x="169" y="53"/>
                      <a:pt x="111" y="38"/>
                      <a:pt x="53" y="18"/>
                    </a:cubicBezTo>
                    <a:cubicBezTo>
                      <a:pt x="36" y="11"/>
                      <a:pt x="18" y="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19"/>
              <p:cNvSpPr/>
              <p:nvPr/>
            </p:nvSpPr>
            <p:spPr>
              <a:xfrm>
                <a:off x="7457343" y="4633246"/>
                <a:ext cx="84038" cy="18393"/>
              </a:xfrm>
              <a:custGeom>
                <a:avLst/>
                <a:gdLst/>
                <a:ahLst/>
                <a:cxnLst/>
                <a:rect l="l" t="t" r="r" b="b"/>
                <a:pathLst>
                  <a:path w="420" h="91" extrusionOk="0">
                    <a:moveTo>
                      <a:pt x="2" y="1"/>
                    </a:moveTo>
                    <a:cubicBezTo>
                      <a:pt x="0" y="33"/>
                      <a:pt x="4" y="62"/>
                      <a:pt x="13" y="90"/>
                    </a:cubicBezTo>
                    <a:lnTo>
                      <a:pt x="397" y="90"/>
                    </a:lnTo>
                    <a:lnTo>
                      <a:pt x="419" y="80"/>
                    </a:lnTo>
                    <a:cubicBezTo>
                      <a:pt x="412" y="64"/>
                      <a:pt x="295" y="50"/>
                      <a:pt x="69" y="36"/>
                    </a:cubicBezTo>
                    <a:lnTo>
                      <a:pt x="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19"/>
              <p:cNvSpPr/>
              <p:nvPr/>
            </p:nvSpPr>
            <p:spPr>
              <a:xfrm>
                <a:off x="8532425" y="3883617"/>
                <a:ext cx="42019" cy="1576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8" extrusionOk="0">
                    <a:moveTo>
                      <a:pt x="7" y="0"/>
                    </a:moveTo>
                    <a:cubicBezTo>
                      <a:pt x="0" y="0"/>
                      <a:pt x="20" y="10"/>
                      <a:pt x="67" y="30"/>
                    </a:cubicBezTo>
                    <a:cubicBezTo>
                      <a:pt x="113" y="49"/>
                      <a:pt x="160" y="65"/>
                      <a:pt x="209" y="78"/>
                    </a:cubicBezTo>
                    <a:cubicBezTo>
                      <a:pt x="109" y="30"/>
                      <a:pt x="50" y="6"/>
                      <a:pt x="32" y="6"/>
                    </a:cubicBezTo>
                    <a:cubicBezTo>
                      <a:pt x="32" y="6"/>
                      <a:pt x="31" y="6"/>
                      <a:pt x="30" y="6"/>
                    </a:cubicBezTo>
                    <a:cubicBezTo>
                      <a:pt x="18" y="2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19"/>
              <p:cNvSpPr/>
              <p:nvPr/>
            </p:nvSpPr>
            <p:spPr>
              <a:xfrm>
                <a:off x="7269258" y="4324219"/>
                <a:ext cx="924216" cy="15967"/>
              </a:xfrm>
              <a:custGeom>
                <a:avLst/>
                <a:gdLst/>
                <a:ahLst/>
                <a:cxnLst/>
                <a:rect l="l" t="t" r="r" b="b"/>
                <a:pathLst>
                  <a:path w="4619" h="79" extrusionOk="0">
                    <a:moveTo>
                      <a:pt x="8" y="1"/>
                    </a:moveTo>
                    <a:cubicBezTo>
                      <a:pt x="6" y="1"/>
                      <a:pt x="3" y="1"/>
                      <a:pt x="1" y="1"/>
                    </a:cubicBezTo>
                    <a:lnTo>
                      <a:pt x="1" y="68"/>
                    </a:lnTo>
                    <a:lnTo>
                      <a:pt x="4597" y="78"/>
                    </a:lnTo>
                    <a:lnTo>
                      <a:pt x="4618" y="68"/>
                    </a:lnTo>
                    <a:cubicBezTo>
                      <a:pt x="4611" y="52"/>
                      <a:pt x="3088" y="38"/>
                      <a:pt x="45" y="24"/>
                    </a:cubicBezTo>
                    <a:cubicBezTo>
                      <a:pt x="39" y="9"/>
                      <a:pt x="24" y="1"/>
                      <a:pt x="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19"/>
              <p:cNvSpPr/>
              <p:nvPr/>
            </p:nvSpPr>
            <p:spPr>
              <a:xfrm>
                <a:off x="2647783" y="3994778"/>
                <a:ext cx="91841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8" extrusionOk="0">
                    <a:moveTo>
                      <a:pt x="0" y="1"/>
                    </a:moveTo>
                    <a:lnTo>
                      <a:pt x="0" y="68"/>
                    </a:lnTo>
                    <a:cubicBezTo>
                      <a:pt x="139" y="60"/>
                      <a:pt x="245" y="57"/>
                      <a:pt x="319" y="57"/>
                    </a:cubicBezTo>
                    <a:cubicBezTo>
                      <a:pt x="393" y="57"/>
                      <a:pt x="435" y="60"/>
                      <a:pt x="446" y="68"/>
                    </a:cubicBezTo>
                    <a:lnTo>
                      <a:pt x="458" y="34"/>
                    </a:lnTo>
                    <a:cubicBezTo>
                      <a:pt x="228" y="11"/>
                      <a:pt x="78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19"/>
              <p:cNvSpPr/>
              <p:nvPr/>
            </p:nvSpPr>
            <p:spPr>
              <a:xfrm>
                <a:off x="2030105" y="3826824"/>
                <a:ext cx="129258" cy="1980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98" extrusionOk="0">
                    <a:moveTo>
                      <a:pt x="112" y="0"/>
                    </a:moveTo>
                    <a:cubicBezTo>
                      <a:pt x="49" y="0"/>
                      <a:pt x="11" y="7"/>
                      <a:pt x="0" y="18"/>
                    </a:cubicBezTo>
                    <a:cubicBezTo>
                      <a:pt x="121" y="48"/>
                      <a:pt x="328" y="75"/>
                      <a:pt x="624" y="97"/>
                    </a:cubicBezTo>
                    <a:lnTo>
                      <a:pt x="645" y="52"/>
                    </a:lnTo>
                    <a:lnTo>
                      <a:pt x="635" y="18"/>
                    </a:lnTo>
                    <a:cubicBezTo>
                      <a:pt x="615" y="19"/>
                      <a:pt x="591" y="20"/>
                      <a:pt x="565" y="20"/>
                    </a:cubicBezTo>
                    <a:cubicBezTo>
                      <a:pt x="481" y="20"/>
                      <a:pt x="365" y="15"/>
                      <a:pt x="219" y="4"/>
                    </a:cubicBezTo>
                    <a:cubicBezTo>
                      <a:pt x="178" y="2"/>
                      <a:pt x="142" y="0"/>
                      <a:pt x="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19"/>
              <p:cNvSpPr/>
              <p:nvPr/>
            </p:nvSpPr>
            <p:spPr>
              <a:xfrm>
                <a:off x="2249204" y="4269043"/>
                <a:ext cx="398779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1993" h="68" extrusionOk="0">
                    <a:moveTo>
                      <a:pt x="5" y="1"/>
                    </a:moveTo>
                    <a:cubicBezTo>
                      <a:pt x="4" y="1"/>
                      <a:pt x="2" y="1"/>
                      <a:pt x="1" y="1"/>
                    </a:cubicBezTo>
                    <a:lnTo>
                      <a:pt x="1" y="67"/>
                    </a:lnTo>
                    <a:lnTo>
                      <a:pt x="1949" y="46"/>
                    </a:lnTo>
                    <a:lnTo>
                      <a:pt x="1949" y="67"/>
                    </a:lnTo>
                    <a:cubicBezTo>
                      <a:pt x="1970" y="67"/>
                      <a:pt x="1987" y="53"/>
                      <a:pt x="1992" y="34"/>
                    </a:cubicBezTo>
                    <a:cubicBezTo>
                      <a:pt x="1819" y="24"/>
                      <a:pt x="1565" y="17"/>
                      <a:pt x="1229" y="17"/>
                    </a:cubicBezTo>
                    <a:cubicBezTo>
                      <a:pt x="1158" y="17"/>
                      <a:pt x="1084" y="18"/>
                      <a:pt x="1005" y="18"/>
                    </a:cubicBezTo>
                    <a:cubicBezTo>
                      <a:pt x="520" y="22"/>
                      <a:pt x="201" y="24"/>
                      <a:pt x="45" y="24"/>
                    </a:cubicBezTo>
                    <a:cubicBezTo>
                      <a:pt x="37" y="9"/>
                      <a:pt x="21" y="1"/>
                      <a:pt x="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19"/>
              <p:cNvSpPr/>
              <p:nvPr/>
            </p:nvSpPr>
            <p:spPr>
              <a:xfrm>
                <a:off x="7616214" y="3916562"/>
                <a:ext cx="505027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71" extrusionOk="0">
                    <a:moveTo>
                      <a:pt x="1" y="0"/>
                    </a:moveTo>
                    <a:lnTo>
                      <a:pt x="58" y="4"/>
                    </a:lnTo>
                    <a:cubicBezTo>
                      <a:pt x="547" y="18"/>
                      <a:pt x="796" y="34"/>
                      <a:pt x="803" y="48"/>
                    </a:cubicBezTo>
                    <a:cubicBezTo>
                      <a:pt x="789" y="55"/>
                      <a:pt x="560" y="62"/>
                      <a:pt x="116" y="67"/>
                    </a:cubicBezTo>
                    <a:cubicBezTo>
                      <a:pt x="204" y="69"/>
                      <a:pt x="290" y="71"/>
                      <a:pt x="376" y="71"/>
                    </a:cubicBezTo>
                    <a:lnTo>
                      <a:pt x="2502" y="58"/>
                    </a:lnTo>
                    <a:lnTo>
                      <a:pt x="2523" y="48"/>
                    </a:lnTo>
                    <a:cubicBezTo>
                      <a:pt x="2516" y="34"/>
                      <a:pt x="1799" y="18"/>
                      <a:pt x="376" y="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9"/>
              <p:cNvSpPr/>
              <p:nvPr/>
            </p:nvSpPr>
            <p:spPr>
              <a:xfrm>
                <a:off x="7609811" y="3930103"/>
                <a:ext cx="29813" cy="80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4" extrusionOk="0">
                    <a:moveTo>
                      <a:pt x="1" y="0"/>
                    </a:moveTo>
                    <a:cubicBezTo>
                      <a:pt x="33" y="2"/>
                      <a:pt x="62" y="4"/>
                      <a:pt x="90" y="4"/>
                    </a:cubicBezTo>
                    <a:cubicBezTo>
                      <a:pt x="110" y="4"/>
                      <a:pt x="131" y="2"/>
                      <a:pt x="1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19"/>
              <p:cNvSpPr/>
              <p:nvPr/>
            </p:nvSpPr>
            <p:spPr>
              <a:xfrm>
                <a:off x="1484660" y="4799785"/>
                <a:ext cx="1245760" cy="23041"/>
              </a:xfrm>
              <a:custGeom>
                <a:avLst/>
                <a:gdLst/>
                <a:ahLst/>
                <a:cxnLst/>
                <a:rect l="l" t="t" r="r" b="b"/>
                <a:pathLst>
                  <a:path w="6226" h="114" extrusionOk="0">
                    <a:moveTo>
                      <a:pt x="67" y="1"/>
                    </a:moveTo>
                    <a:cubicBezTo>
                      <a:pt x="53" y="3"/>
                      <a:pt x="40" y="8"/>
                      <a:pt x="30" y="18"/>
                    </a:cubicBezTo>
                    <a:cubicBezTo>
                      <a:pt x="16" y="27"/>
                      <a:pt x="4" y="41"/>
                      <a:pt x="0" y="57"/>
                    </a:cubicBezTo>
                    <a:cubicBezTo>
                      <a:pt x="9" y="71"/>
                      <a:pt x="214" y="85"/>
                      <a:pt x="617" y="99"/>
                    </a:cubicBezTo>
                    <a:cubicBezTo>
                      <a:pt x="819" y="104"/>
                      <a:pt x="1019" y="108"/>
                      <a:pt x="1219" y="113"/>
                    </a:cubicBezTo>
                    <a:lnTo>
                      <a:pt x="5252" y="101"/>
                    </a:lnTo>
                    <a:cubicBezTo>
                      <a:pt x="5877" y="92"/>
                      <a:pt x="6201" y="82"/>
                      <a:pt x="6225" y="68"/>
                    </a:cubicBezTo>
                    <a:cubicBezTo>
                      <a:pt x="6213" y="41"/>
                      <a:pt x="5889" y="24"/>
                      <a:pt x="5252" y="11"/>
                    </a:cubicBezTo>
                    <a:lnTo>
                      <a:pt x="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19"/>
              <p:cNvSpPr/>
              <p:nvPr/>
            </p:nvSpPr>
            <p:spPr>
              <a:xfrm>
                <a:off x="813159" y="3928284"/>
                <a:ext cx="159472" cy="22435"/>
              </a:xfrm>
              <a:custGeom>
                <a:avLst/>
                <a:gdLst/>
                <a:ahLst/>
                <a:cxnLst/>
                <a:rect l="l" t="t" r="r" b="b"/>
                <a:pathLst>
                  <a:path w="797" h="111" extrusionOk="0">
                    <a:moveTo>
                      <a:pt x="45" y="0"/>
                    </a:moveTo>
                    <a:cubicBezTo>
                      <a:pt x="45" y="6"/>
                      <a:pt x="39" y="13"/>
                      <a:pt x="29" y="27"/>
                    </a:cubicBezTo>
                    <a:cubicBezTo>
                      <a:pt x="15" y="37"/>
                      <a:pt x="6" y="51"/>
                      <a:pt x="1" y="67"/>
                    </a:cubicBezTo>
                    <a:lnTo>
                      <a:pt x="22" y="111"/>
                    </a:lnTo>
                    <a:cubicBezTo>
                      <a:pt x="523" y="105"/>
                      <a:pt x="781" y="93"/>
                      <a:pt x="797" y="79"/>
                    </a:cubicBezTo>
                    <a:cubicBezTo>
                      <a:pt x="793" y="65"/>
                      <a:pt x="669" y="49"/>
                      <a:pt x="425" y="32"/>
                    </a:cubicBezTo>
                    <a:cubicBezTo>
                      <a:pt x="176" y="13"/>
                      <a:pt x="48" y="2"/>
                      <a:pt x="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19"/>
              <p:cNvSpPr/>
              <p:nvPr/>
            </p:nvSpPr>
            <p:spPr>
              <a:xfrm>
                <a:off x="1298777" y="3985683"/>
                <a:ext cx="1105697" cy="25063"/>
              </a:xfrm>
              <a:custGeom>
                <a:avLst/>
                <a:gdLst/>
                <a:ahLst/>
                <a:cxnLst/>
                <a:rect l="l" t="t" r="r" b="b"/>
                <a:pathLst>
                  <a:path w="5526" h="124" extrusionOk="0">
                    <a:moveTo>
                      <a:pt x="0" y="0"/>
                    </a:moveTo>
                    <a:lnTo>
                      <a:pt x="0" y="69"/>
                    </a:lnTo>
                    <a:lnTo>
                      <a:pt x="1651" y="123"/>
                    </a:lnTo>
                    <a:lnTo>
                      <a:pt x="1820" y="90"/>
                    </a:lnTo>
                    <a:lnTo>
                      <a:pt x="5503" y="79"/>
                    </a:lnTo>
                    <a:lnTo>
                      <a:pt x="5526" y="67"/>
                    </a:lnTo>
                    <a:cubicBezTo>
                      <a:pt x="5517" y="53"/>
                      <a:pt x="5088" y="39"/>
                      <a:pt x="4234" y="23"/>
                    </a:cubicBezTo>
                    <a:lnTo>
                      <a:pt x="2649" y="23"/>
                    </a:lnTo>
                    <a:cubicBezTo>
                      <a:pt x="2159" y="41"/>
                      <a:pt x="1665" y="50"/>
                      <a:pt x="1167" y="50"/>
                    </a:cubicBezTo>
                    <a:cubicBezTo>
                      <a:pt x="795" y="50"/>
                      <a:pt x="421" y="45"/>
                      <a:pt x="44" y="35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19"/>
              <p:cNvSpPr/>
              <p:nvPr/>
            </p:nvSpPr>
            <p:spPr>
              <a:xfrm>
                <a:off x="637480" y="4342207"/>
                <a:ext cx="597869" cy="13946"/>
              </a:xfrm>
              <a:custGeom>
                <a:avLst/>
                <a:gdLst/>
                <a:ahLst/>
                <a:cxnLst/>
                <a:rect l="l" t="t" r="r" b="b"/>
                <a:pathLst>
                  <a:path w="2988" h="69" extrusionOk="0">
                    <a:moveTo>
                      <a:pt x="8" y="1"/>
                    </a:moveTo>
                    <a:cubicBezTo>
                      <a:pt x="6" y="1"/>
                      <a:pt x="3" y="1"/>
                      <a:pt x="0" y="2"/>
                    </a:cubicBezTo>
                    <a:lnTo>
                      <a:pt x="0" y="68"/>
                    </a:lnTo>
                    <a:lnTo>
                      <a:pt x="2944" y="46"/>
                    </a:lnTo>
                    <a:lnTo>
                      <a:pt x="2944" y="68"/>
                    </a:lnTo>
                    <a:cubicBezTo>
                      <a:pt x="2963" y="68"/>
                      <a:pt x="2982" y="54"/>
                      <a:pt x="2988" y="35"/>
                    </a:cubicBezTo>
                    <a:cubicBezTo>
                      <a:pt x="2711" y="23"/>
                      <a:pt x="2294" y="17"/>
                      <a:pt x="1738" y="17"/>
                    </a:cubicBezTo>
                    <a:cubicBezTo>
                      <a:pt x="1660" y="17"/>
                      <a:pt x="1579" y="17"/>
                      <a:pt x="1496" y="17"/>
                    </a:cubicBezTo>
                    <a:cubicBezTo>
                      <a:pt x="765" y="21"/>
                      <a:pt x="281" y="23"/>
                      <a:pt x="44" y="23"/>
                    </a:cubicBezTo>
                    <a:cubicBezTo>
                      <a:pt x="37" y="9"/>
                      <a:pt x="23" y="1"/>
                      <a:pt x="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6" name="Google Shape;566;p19"/>
            <p:cNvSpPr/>
            <p:nvPr/>
          </p:nvSpPr>
          <p:spPr>
            <a:xfrm rot="10800000" flipH="1">
              <a:off x="512003" y="4644371"/>
              <a:ext cx="6968522" cy="27875"/>
            </a:xfrm>
            <a:custGeom>
              <a:avLst/>
              <a:gdLst/>
              <a:ahLst/>
              <a:cxnLst/>
              <a:rect l="l" t="t" r="r" b="b"/>
              <a:pathLst>
                <a:path w="22783" h="172" extrusionOk="0">
                  <a:moveTo>
                    <a:pt x="13540" y="0"/>
                  </a:moveTo>
                  <a:cubicBezTo>
                    <a:pt x="13540" y="5"/>
                    <a:pt x="13377" y="11"/>
                    <a:pt x="13047" y="19"/>
                  </a:cubicBezTo>
                  <a:cubicBezTo>
                    <a:pt x="12574" y="30"/>
                    <a:pt x="12306" y="37"/>
                    <a:pt x="12244" y="39"/>
                  </a:cubicBezTo>
                  <a:lnTo>
                    <a:pt x="53" y="67"/>
                  </a:lnTo>
                  <a:cubicBezTo>
                    <a:pt x="48" y="53"/>
                    <a:pt x="36" y="44"/>
                    <a:pt x="22" y="40"/>
                  </a:cubicBezTo>
                  <a:lnTo>
                    <a:pt x="1" y="39"/>
                  </a:lnTo>
                  <a:lnTo>
                    <a:pt x="1" y="119"/>
                  </a:lnTo>
                  <a:lnTo>
                    <a:pt x="12244" y="172"/>
                  </a:lnTo>
                  <a:lnTo>
                    <a:pt x="22288" y="158"/>
                  </a:lnTo>
                  <a:cubicBezTo>
                    <a:pt x="22300" y="153"/>
                    <a:pt x="22386" y="146"/>
                    <a:pt x="22540" y="139"/>
                  </a:cubicBezTo>
                  <a:cubicBezTo>
                    <a:pt x="22695" y="130"/>
                    <a:pt x="22775" y="123"/>
                    <a:pt x="22782" y="119"/>
                  </a:cubicBezTo>
                  <a:cubicBezTo>
                    <a:pt x="22779" y="107"/>
                    <a:pt x="22700" y="95"/>
                    <a:pt x="22546" y="81"/>
                  </a:cubicBezTo>
                  <a:cubicBezTo>
                    <a:pt x="22381" y="65"/>
                    <a:pt x="22295" y="56"/>
                    <a:pt x="22288" y="53"/>
                  </a:cubicBezTo>
                  <a:lnTo>
                    <a:pt x="13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9"/>
          <p:cNvGrpSpPr/>
          <p:nvPr/>
        </p:nvGrpSpPr>
        <p:grpSpPr>
          <a:xfrm flipH="1">
            <a:off x="8029480" y="1706001"/>
            <a:ext cx="3144075" cy="2930648"/>
            <a:chOff x="2982469" y="80805"/>
            <a:chExt cx="440304" cy="410426"/>
          </a:xfrm>
        </p:grpSpPr>
        <p:sp>
          <p:nvSpPr>
            <p:cNvPr id="568" name="Google Shape;568;p19"/>
            <p:cNvSpPr/>
            <p:nvPr/>
          </p:nvSpPr>
          <p:spPr>
            <a:xfrm>
              <a:off x="3194793" y="345895"/>
              <a:ext cx="165733" cy="110825"/>
            </a:xfrm>
            <a:custGeom>
              <a:avLst/>
              <a:gdLst/>
              <a:ahLst/>
              <a:cxnLst/>
              <a:rect l="l" t="t" r="r" b="b"/>
              <a:pathLst>
                <a:path w="5059" h="2461" extrusionOk="0">
                  <a:moveTo>
                    <a:pt x="4697" y="1"/>
                  </a:moveTo>
                  <a:lnTo>
                    <a:pt x="3755" y="890"/>
                  </a:lnTo>
                  <a:lnTo>
                    <a:pt x="1331" y="1515"/>
                  </a:lnTo>
                  <a:lnTo>
                    <a:pt x="0" y="1507"/>
                  </a:lnTo>
                  <a:lnTo>
                    <a:pt x="0" y="1507"/>
                  </a:lnTo>
                  <a:lnTo>
                    <a:pt x="525" y="2082"/>
                  </a:lnTo>
                  <a:lnTo>
                    <a:pt x="3755" y="2460"/>
                  </a:lnTo>
                  <a:lnTo>
                    <a:pt x="3528" y="2210"/>
                  </a:lnTo>
                  <a:lnTo>
                    <a:pt x="5058" y="2082"/>
                  </a:lnTo>
                  <a:lnTo>
                    <a:pt x="5014" y="348"/>
                  </a:lnTo>
                  <a:lnTo>
                    <a:pt x="4697" y="1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9"/>
            <p:cNvSpPr/>
            <p:nvPr/>
          </p:nvSpPr>
          <p:spPr>
            <a:xfrm>
              <a:off x="3241707" y="80805"/>
              <a:ext cx="118821" cy="248444"/>
            </a:xfrm>
            <a:custGeom>
              <a:avLst/>
              <a:gdLst/>
              <a:ahLst/>
              <a:cxnLst/>
              <a:rect l="l" t="t" r="r" b="b"/>
              <a:pathLst>
                <a:path w="3627" h="5517" extrusionOk="0">
                  <a:moveTo>
                    <a:pt x="6" y="1"/>
                  </a:moveTo>
                  <a:lnTo>
                    <a:pt x="1" y="246"/>
                  </a:lnTo>
                  <a:lnTo>
                    <a:pt x="1130" y="4454"/>
                  </a:lnTo>
                  <a:lnTo>
                    <a:pt x="1347" y="4363"/>
                  </a:lnTo>
                  <a:lnTo>
                    <a:pt x="2962" y="4552"/>
                  </a:lnTo>
                  <a:lnTo>
                    <a:pt x="3626" y="5516"/>
                  </a:lnTo>
                  <a:lnTo>
                    <a:pt x="854" y="1493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9"/>
            <p:cNvSpPr/>
            <p:nvPr/>
          </p:nvSpPr>
          <p:spPr>
            <a:xfrm>
              <a:off x="3172450" y="80805"/>
              <a:ext cx="71286" cy="142618"/>
            </a:xfrm>
            <a:custGeom>
              <a:avLst/>
              <a:gdLst/>
              <a:ahLst/>
              <a:cxnLst/>
              <a:rect l="l" t="t" r="r" b="b"/>
              <a:pathLst>
                <a:path w="2176" h="3167" extrusionOk="0">
                  <a:moveTo>
                    <a:pt x="0" y="1"/>
                  </a:moveTo>
                  <a:lnTo>
                    <a:pt x="148" y="2983"/>
                  </a:lnTo>
                  <a:lnTo>
                    <a:pt x="682" y="2660"/>
                  </a:lnTo>
                  <a:lnTo>
                    <a:pt x="1266" y="2892"/>
                  </a:lnTo>
                  <a:lnTo>
                    <a:pt x="1673" y="2930"/>
                  </a:lnTo>
                  <a:lnTo>
                    <a:pt x="2111" y="3146"/>
                  </a:lnTo>
                  <a:lnTo>
                    <a:pt x="2176" y="3167"/>
                  </a:lnTo>
                  <a:lnTo>
                    <a:pt x="2176" y="3167"/>
                  </a:lnTo>
                  <a:lnTo>
                    <a:pt x="1962" y="1710"/>
                  </a:lnTo>
                  <a:lnTo>
                    <a:pt x="1839" y="2403"/>
                  </a:lnTo>
                  <a:lnTo>
                    <a:pt x="1387" y="2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9"/>
            <p:cNvSpPr/>
            <p:nvPr/>
          </p:nvSpPr>
          <p:spPr>
            <a:xfrm>
              <a:off x="3061652" y="80805"/>
              <a:ext cx="110827" cy="293837"/>
            </a:xfrm>
            <a:custGeom>
              <a:avLst/>
              <a:gdLst/>
              <a:ahLst/>
              <a:cxnLst/>
              <a:rect l="l" t="t" r="r" b="b"/>
              <a:pathLst>
                <a:path w="3383" h="6525" extrusionOk="0">
                  <a:moveTo>
                    <a:pt x="3382" y="1"/>
                  </a:moveTo>
                  <a:lnTo>
                    <a:pt x="888" y="4810"/>
                  </a:lnTo>
                  <a:lnTo>
                    <a:pt x="1" y="6524"/>
                  </a:lnTo>
                  <a:lnTo>
                    <a:pt x="3382" y="1"/>
                  </a:lnTo>
                  <a:close/>
                </a:path>
              </a:pathLst>
            </a:custGeom>
            <a:solidFill>
              <a:srgbClr val="8CC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9"/>
            <p:cNvSpPr/>
            <p:nvPr/>
          </p:nvSpPr>
          <p:spPr>
            <a:xfrm>
              <a:off x="3217889" y="91882"/>
              <a:ext cx="60835" cy="194180"/>
            </a:xfrm>
            <a:custGeom>
              <a:avLst/>
              <a:gdLst/>
              <a:ahLst/>
              <a:cxnLst/>
              <a:rect l="l" t="t" r="r" b="b"/>
              <a:pathLst>
                <a:path w="1857" h="4312" extrusionOk="0">
                  <a:moveTo>
                    <a:pt x="0" y="0"/>
                  </a:moveTo>
                  <a:lnTo>
                    <a:pt x="452" y="2157"/>
                  </a:lnTo>
                  <a:lnTo>
                    <a:pt x="575" y="1464"/>
                  </a:lnTo>
                  <a:lnTo>
                    <a:pt x="789" y="2921"/>
                  </a:lnTo>
                  <a:lnTo>
                    <a:pt x="1003" y="2989"/>
                  </a:lnTo>
                  <a:lnTo>
                    <a:pt x="1397" y="3243"/>
                  </a:lnTo>
                  <a:lnTo>
                    <a:pt x="1611" y="4311"/>
                  </a:lnTo>
                  <a:lnTo>
                    <a:pt x="1857" y="4208"/>
                  </a:lnTo>
                  <a:lnTo>
                    <a:pt x="72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9"/>
            <p:cNvSpPr/>
            <p:nvPr/>
          </p:nvSpPr>
          <p:spPr>
            <a:xfrm>
              <a:off x="2982469" y="80805"/>
              <a:ext cx="212350" cy="410426"/>
            </a:xfrm>
            <a:custGeom>
              <a:avLst/>
              <a:gdLst/>
              <a:ahLst/>
              <a:cxnLst/>
              <a:rect l="l" t="t" r="r" b="b"/>
              <a:pathLst>
                <a:path w="6482" h="9114" extrusionOk="0">
                  <a:moveTo>
                    <a:pt x="5848" y="983"/>
                  </a:moveTo>
                  <a:lnTo>
                    <a:pt x="5848" y="984"/>
                  </a:lnTo>
                  <a:lnTo>
                    <a:pt x="5947" y="2983"/>
                  </a:lnTo>
                  <a:lnTo>
                    <a:pt x="5848" y="983"/>
                  </a:lnTo>
                  <a:close/>
                  <a:moveTo>
                    <a:pt x="5799" y="1"/>
                  </a:moveTo>
                  <a:lnTo>
                    <a:pt x="2418" y="6524"/>
                  </a:lnTo>
                  <a:lnTo>
                    <a:pt x="3384" y="7504"/>
                  </a:lnTo>
                  <a:lnTo>
                    <a:pt x="2672" y="7394"/>
                  </a:lnTo>
                  <a:lnTo>
                    <a:pt x="3242" y="8282"/>
                  </a:lnTo>
                  <a:lnTo>
                    <a:pt x="889" y="7129"/>
                  </a:lnTo>
                  <a:lnTo>
                    <a:pt x="0" y="9101"/>
                  </a:lnTo>
                  <a:lnTo>
                    <a:pt x="1906" y="9113"/>
                  </a:lnTo>
                  <a:lnTo>
                    <a:pt x="5719" y="7849"/>
                  </a:lnTo>
                  <a:lnTo>
                    <a:pt x="4956" y="7394"/>
                  </a:lnTo>
                  <a:lnTo>
                    <a:pt x="6481" y="6642"/>
                  </a:lnTo>
                  <a:lnTo>
                    <a:pt x="6481" y="2660"/>
                  </a:lnTo>
                  <a:lnTo>
                    <a:pt x="5947" y="2983"/>
                  </a:lnTo>
                  <a:lnTo>
                    <a:pt x="5799" y="3640"/>
                  </a:lnTo>
                  <a:lnTo>
                    <a:pt x="5719" y="2043"/>
                  </a:lnTo>
                  <a:lnTo>
                    <a:pt x="5514" y="2126"/>
                  </a:lnTo>
                  <a:lnTo>
                    <a:pt x="5514" y="2126"/>
                  </a:lnTo>
                  <a:lnTo>
                    <a:pt x="5848" y="984"/>
                  </a:lnTo>
                  <a:lnTo>
                    <a:pt x="57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9"/>
            <p:cNvSpPr/>
            <p:nvPr/>
          </p:nvSpPr>
          <p:spPr>
            <a:xfrm>
              <a:off x="3044879" y="413709"/>
              <a:ext cx="167109" cy="77501"/>
            </a:xfrm>
            <a:custGeom>
              <a:avLst/>
              <a:gdLst/>
              <a:ahLst/>
              <a:cxnLst/>
              <a:rect l="l" t="t" r="r" b="b"/>
              <a:pathLst>
                <a:path w="5101" h="1721" extrusionOk="0">
                  <a:moveTo>
                    <a:pt x="4576" y="1"/>
                  </a:moveTo>
                  <a:lnTo>
                    <a:pt x="3998" y="132"/>
                  </a:lnTo>
                  <a:lnTo>
                    <a:pt x="4415" y="576"/>
                  </a:lnTo>
                  <a:lnTo>
                    <a:pt x="3814" y="456"/>
                  </a:lnTo>
                  <a:lnTo>
                    <a:pt x="1" y="1720"/>
                  </a:lnTo>
                  <a:lnTo>
                    <a:pt x="3609" y="1720"/>
                  </a:lnTo>
                  <a:lnTo>
                    <a:pt x="5101" y="576"/>
                  </a:lnTo>
                  <a:lnTo>
                    <a:pt x="45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9"/>
            <p:cNvSpPr/>
            <p:nvPr/>
          </p:nvSpPr>
          <p:spPr>
            <a:xfrm>
              <a:off x="3194793" y="200584"/>
              <a:ext cx="123047" cy="213589"/>
            </a:xfrm>
            <a:custGeom>
              <a:avLst/>
              <a:gdLst/>
              <a:ahLst/>
              <a:cxnLst/>
              <a:rect l="l" t="t" r="r" b="b"/>
              <a:pathLst>
                <a:path w="3756" h="4743" extrusionOk="0">
                  <a:moveTo>
                    <a:pt x="0" y="0"/>
                  </a:moveTo>
                  <a:lnTo>
                    <a:pt x="0" y="3982"/>
                  </a:lnTo>
                  <a:lnTo>
                    <a:pt x="0" y="4734"/>
                  </a:lnTo>
                  <a:lnTo>
                    <a:pt x="1331" y="4742"/>
                  </a:lnTo>
                  <a:lnTo>
                    <a:pt x="3755" y="4117"/>
                  </a:lnTo>
                  <a:lnTo>
                    <a:pt x="2779" y="1703"/>
                  </a:lnTo>
                  <a:lnTo>
                    <a:pt x="2562" y="1794"/>
                  </a:lnTo>
                  <a:lnTo>
                    <a:pt x="2316" y="1897"/>
                  </a:lnTo>
                  <a:lnTo>
                    <a:pt x="2102" y="829"/>
                  </a:lnTo>
                  <a:lnTo>
                    <a:pt x="1708" y="575"/>
                  </a:lnTo>
                  <a:lnTo>
                    <a:pt x="1540" y="1475"/>
                  </a:lnTo>
                  <a:lnTo>
                    <a:pt x="1429" y="486"/>
                  </a:lnTo>
                  <a:lnTo>
                    <a:pt x="991" y="270"/>
                  </a:lnTo>
                  <a:lnTo>
                    <a:pt x="833" y="2474"/>
                  </a:lnTo>
                  <a:lnTo>
                    <a:pt x="584" y="2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9"/>
            <p:cNvSpPr/>
            <p:nvPr/>
          </p:nvSpPr>
          <p:spPr>
            <a:xfrm>
              <a:off x="3163080" y="439601"/>
              <a:ext cx="166978" cy="51607"/>
            </a:xfrm>
            <a:custGeom>
              <a:avLst/>
              <a:gdLst/>
              <a:ahLst/>
              <a:cxnLst/>
              <a:rect l="l" t="t" r="r" b="b"/>
              <a:pathLst>
                <a:path w="5097" h="1146" extrusionOk="0">
                  <a:moveTo>
                    <a:pt x="1493" y="1"/>
                  </a:moveTo>
                  <a:lnTo>
                    <a:pt x="1" y="1145"/>
                  </a:lnTo>
                  <a:lnTo>
                    <a:pt x="4157" y="1145"/>
                  </a:lnTo>
                  <a:lnTo>
                    <a:pt x="5097" y="784"/>
                  </a:lnTo>
                  <a:lnTo>
                    <a:pt x="4496" y="129"/>
                  </a:lnTo>
                  <a:lnTo>
                    <a:pt x="4723" y="379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9"/>
            <p:cNvSpPr/>
            <p:nvPr/>
          </p:nvSpPr>
          <p:spPr>
            <a:xfrm>
              <a:off x="3285836" y="277224"/>
              <a:ext cx="74693" cy="108753"/>
            </a:xfrm>
            <a:custGeom>
              <a:avLst/>
              <a:gdLst/>
              <a:ahLst/>
              <a:cxnLst/>
              <a:rect l="l" t="t" r="r" b="b"/>
              <a:pathLst>
                <a:path w="2280" h="2415" extrusionOk="0">
                  <a:moveTo>
                    <a:pt x="0" y="1"/>
                  </a:moveTo>
                  <a:lnTo>
                    <a:pt x="976" y="2415"/>
                  </a:lnTo>
                  <a:lnTo>
                    <a:pt x="1918" y="1526"/>
                  </a:lnTo>
                  <a:lnTo>
                    <a:pt x="2235" y="1873"/>
                  </a:lnTo>
                  <a:lnTo>
                    <a:pt x="2279" y="1154"/>
                  </a:lnTo>
                  <a:lnTo>
                    <a:pt x="1615" y="1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9"/>
            <p:cNvSpPr/>
            <p:nvPr/>
          </p:nvSpPr>
          <p:spPr>
            <a:xfrm>
              <a:off x="3299268" y="329189"/>
              <a:ext cx="123505" cy="162027"/>
            </a:xfrm>
            <a:custGeom>
              <a:avLst/>
              <a:gdLst/>
              <a:ahLst/>
              <a:cxnLst/>
              <a:rect l="l" t="t" r="r" b="b"/>
              <a:pathLst>
                <a:path w="3770" h="3598" extrusionOk="0">
                  <a:moveTo>
                    <a:pt x="1869" y="0"/>
                  </a:moveTo>
                  <a:lnTo>
                    <a:pt x="1825" y="719"/>
                  </a:lnTo>
                  <a:lnTo>
                    <a:pt x="1869" y="2453"/>
                  </a:lnTo>
                  <a:lnTo>
                    <a:pt x="339" y="2581"/>
                  </a:lnTo>
                  <a:lnTo>
                    <a:pt x="2428" y="3089"/>
                  </a:lnTo>
                  <a:lnTo>
                    <a:pt x="1077" y="3184"/>
                  </a:lnTo>
                  <a:lnTo>
                    <a:pt x="940" y="3236"/>
                  </a:lnTo>
                  <a:lnTo>
                    <a:pt x="0" y="3597"/>
                  </a:lnTo>
                  <a:lnTo>
                    <a:pt x="3769" y="3585"/>
                  </a:lnTo>
                  <a:lnTo>
                    <a:pt x="2462" y="2369"/>
                  </a:lnTo>
                  <a:lnTo>
                    <a:pt x="18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9"/>
            <p:cNvSpPr/>
            <p:nvPr/>
          </p:nvSpPr>
          <p:spPr>
            <a:xfrm>
              <a:off x="3172450" y="80805"/>
              <a:ext cx="69451" cy="11123"/>
            </a:xfrm>
            <a:custGeom>
              <a:avLst/>
              <a:gdLst/>
              <a:ahLst/>
              <a:cxnLst/>
              <a:rect l="l" t="t" r="r" b="b"/>
              <a:pathLst>
                <a:path w="2120" h="247" extrusionOk="0">
                  <a:moveTo>
                    <a:pt x="0" y="1"/>
                  </a:moveTo>
                  <a:lnTo>
                    <a:pt x="1387" y="246"/>
                  </a:lnTo>
                  <a:lnTo>
                    <a:pt x="2115" y="246"/>
                  </a:lnTo>
                  <a:lnTo>
                    <a:pt x="2120" y="1"/>
                  </a:lnTo>
                  <a:close/>
                </a:path>
              </a:pathLst>
            </a:custGeom>
            <a:solidFill>
              <a:srgbClr val="E6F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9"/>
            <p:cNvSpPr/>
            <p:nvPr/>
          </p:nvSpPr>
          <p:spPr>
            <a:xfrm>
              <a:off x="3144832" y="379847"/>
              <a:ext cx="49992" cy="59803"/>
            </a:xfrm>
            <a:custGeom>
              <a:avLst/>
              <a:gdLst/>
              <a:ahLst/>
              <a:cxnLst/>
              <a:rect l="l" t="t" r="r" b="b"/>
              <a:pathLst>
                <a:path w="1526" h="1328" extrusionOk="0">
                  <a:moveTo>
                    <a:pt x="1525" y="1"/>
                  </a:moveTo>
                  <a:lnTo>
                    <a:pt x="0" y="753"/>
                  </a:lnTo>
                  <a:lnTo>
                    <a:pt x="763" y="1208"/>
                  </a:lnTo>
                  <a:lnTo>
                    <a:pt x="1364" y="1328"/>
                  </a:lnTo>
                  <a:lnTo>
                    <a:pt x="947" y="884"/>
                  </a:lnTo>
                  <a:lnTo>
                    <a:pt x="1525" y="753"/>
                  </a:lnTo>
                  <a:lnTo>
                    <a:pt x="1525" y="1"/>
                  </a:lnTo>
                  <a:close/>
                </a:path>
              </a:pathLst>
            </a:custGeom>
            <a:solidFill>
              <a:srgbClr val="E6F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9"/>
            <p:cNvSpPr/>
            <p:nvPr/>
          </p:nvSpPr>
          <p:spPr>
            <a:xfrm>
              <a:off x="3011561" y="374579"/>
              <a:ext cx="81769" cy="79212"/>
            </a:xfrm>
            <a:custGeom>
              <a:avLst/>
              <a:gdLst/>
              <a:ahLst/>
              <a:cxnLst/>
              <a:rect l="l" t="t" r="r" b="b"/>
              <a:pathLst>
                <a:path w="2496" h="1759" extrusionOk="0">
                  <a:moveTo>
                    <a:pt x="1530" y="0"/>
                  </a:moveTo>
                  <a:lnTo>
                    <a:pt x="1" y="605"/>
                  </a:lnTo>
                  <a:lnTo>
                    <a:pt x="2354" y="1758"/>
                  </a:lnTo>
                  <a:lnTo>
                    <a:pt x="1784" y="870"/>
                  </a:lnTo>
                  <a:lnTo>
                    <a:pt x="2496" y="980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E6F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9"/>
            <p:cNvSpPr/>
            <p:nvPr/>
          </p:nvSpPr>
          <p:spPr>
            <a:xfrm>
              <a:off x="3213925" y="210986"/>
              <a:ext cx="13333" cy="101008"/>
            </a:xfrm>
            <a:custGeom>
              <a:avLst/>
              <a:gdLst/>
              <a:ahLst/>
              <a:cxnLst/>
              <a:rect l="l" t="t" r="r" b="b"/>
              <a:pathLst>
                <a:path w="407" h="2243" extrusionOk="0">
                  <a:moveTo>
                    <a:pt x="0" y="1"/>
                  </a:moveTo>
                  <a:lnTo>
                    <a:pt x="249" y="2243"/>
                  </a:lnTo>
                  <a:lnTo>
                    <a:pt x="407" y="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F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9"/>
            <p:cNvSpPr/>
            <p:nvPr/>
          </p:nvSpPr>
          <p:spPr>
            <a:xfrm>
              <a:off x="3241608" y="222423"/>
              <a:ext cx="9140" cy="44582"/>
            </a:xfrm>
            <a:custGeom>
              <a:avLst/>
              <a:gdLst/>
              <a:ahLst/>
              <a:cxnLst/>
              <a:rect l="l" t="t" r="r" b="b"/>
              <a:pathLst>
                <a:path w="279" h="990" extrusionOk="0">
                  <a:moveTo>
                    <a:pt x="0" y="1"/>
                  </a:moveTo>
                  <a:lnTo>
                    <a:pt x="111" y="990"/>
                  </a:lnTo>
                  <a:lnTo>
                    <a:pt x="279" y="90"/>
                  </a:lnTo>
                  <a:lnTo>
                    <a:pt x="65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F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9"/>
            <p:cNvSpPr/>
            <p:nvPr/>
          </p:nvSpPr>
          <p:spPr>
            <a:xfrm>
              <a:off x="3310341" y="445365"/>
              <a:ext cx="68501" cy="29586"/>
            </a:xfrm>
            <a:custGeom>
              <a:avLst/>
              <a:gdLst/>
              <a:ahLst/>
              <a:cxnLst/>
              <a:rect l="l" t="t" r="r" b="b"/>
              <a:pathLst>
                <a:path w="2091" h="657" extrusionOk="0">
                  <a:moveTo>
                    <a:pt x="1" y="1"/>
                  </a:moveTo>
                  <a:lnTo>
                    <a:pt x="602" y="656"/>
                  </a:lnTo>
                  <a:lnTo>
                    <a:pt x="739" y="604"/>
                  </a:lnTo>
                  <a:lnTo>
                    <a:pt x="2090" y="50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9"/>
            <p:cNvSpPr/>
            <p:nvPr/>
          </p:nvSpPr>
          <p:spPr>
            <a:xfrm>
              <a:off x="3163080" y="125024"/>
              <a:ext cx="14218" cy="119741"/>
            </a:xfrm>
            <a:custGeom>
              <a:avLst/>
              <a:gdLst/>
              <a:ahLst/>
              <a:cxnLst/>
              <a:rect l="l" t="t" r="r" b="b"/>
              <a:pathLst>
                <a:path w="434" h="2659" extrusionOk="0">
                  <a:moveTo>
                    <a:pt x="335" y="1"/>
                  </a:moveTo>
                  <a:lnTo>
                    <a:pt x="1" y="1144"/>
                  </a:lnTo>
                  <a:lnTo>
                    <a:pt x="1" y="1144"/>
                  </a:lnTo>
                  <a:lnTo>
                    <a:pt x="206" y="1061"/>
                  </a:lnTo>
                  <a:lnTo>
                    <a:pt x="286" y="2658"/>
                  </a:lnTo>
                  <a:lnTo>
                    <a:pt x="434" y="2001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E6F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" name="Google Shape;586;p19"/>
          <p:cNvGrpSpPr/>
          <p:nvPr/>
        </p:nvGrpSpPr>
        <p:grpSpPr>
          <a:xfrm>
            <a:off x="-1622498" y="2034101"/>
            <a:ext cx="2792097" cy="2602554"/>
            <a:chOff x="2982469" y="80805"/>
            <a:chExt cx="440304" cy="410426"/>
          </a:xfrm>
        </p:grpSpPr>
        <p:sp>
          <p:nvSpPr>
            <p:cNvPr id="587" name="Google Shape;587;p19"/>
            <p:cNvSpPr/>
            <p:nvPr/>
          </p:nvSpPr>
          <p:spPr>
            <a:xfrm>
              <a:off x="3194793" y="345895"/>
              <a:ext cx="165733" cy="110825"/>
            </a:xfrm>
            <a:custGeom>
              <a:avLst/>
              <a:gdLst/>
              <a:ahLst/>
              <a:cxnLst/>
              <a:rect l="l" t="t" r="r" b="b"/>
              <a:pathLst>
                <a:path w="5059" h="2461" extrusionOk="0">
                  <a:moveTo>
                    <a:pt x="4697" y="1"/>
                  </a:moveTo>
                  <a:lnTo>
                    <a:pt x="3755" y="890"/>
                  </a:lnTo>
                  <a:lnTo>
                    <a:pt x="1331" y="1515"/>
                  </a:lnTo>
                  <a:lnTo>
                    <a:pt x="0" y="1507"/>
                  </a:lnTo>
                  <a:lnTo>
                    <a:pt x="0" y="1507"/>
                  </a:lnTo>
                  <a:lnTo>
                    <a:pt x="525" y="2082"/>
                  </a:lnTo>
                  <a:lnTo>
                    <a:pt x="3755" y="2460"/>
                  </a:lnTo>
                  <a:lnTo>
                    <a:pt x="3528" y="2210"/>
                  </a:lnTo>
                  <a:lnTo>
                    <a:pt x="5058" y="2082"/>
                  </a:lnTo>
                  <a:lnTo>
                    <a:pt x="5014" y="348"/>
                  </a:lnTo>
                  <a:lnTo>
                    <a:pt x="4697" y="1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9"/>
            <p:cNvSpPr/>
            <p:nvPr/>
          </p:nvSpPr>
          <p:spPr>
            <a:xfrm>
              <a:off x="3241707" y="80805"/>
              <a:ext cx="118821" cy="248444"/>
            </a:xfrm>
            <a:custGeom>
              <a:avLst/>
              <a:gdLst/>
              <a:ahLst/>
              <a:cxnLst/>
              <a:rect l="l" t="t" r="r" b="b"/>
              <a:pathLst>
                <a:path w="3627" h="5517" extrusionOk="0">
                  <a:moveTo>
                    <a:pt x="6" y="1"/>
                  </a:moveTo>
                  <a:lnTo>
                    <a:pt x="1" y="246"/>
                  </a:lnTo>
                  <a:lnTo>
                    <a:pt x="1130" y="4454"/>
                  </a:lnTo>
                  <a:lnTo>
                    <a:pt x="1347" y="4363"/>
                  </a:lnTo>
                  <a:lnTo>
                    <a:pt x="2962" y="4552"/>
                  </a:lnTo>
                  <a:lnTo>
                    <a:pt x="3626" y="5516"/>
                  </a:lnTo>
                  <a:lnTo>
                    <a:pt x="854" y="1493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9"/>
            <p:cNvSpPr/>
            <p:nvPr/>
          </p:nvSpPr>
          <p:spPr>
            <a:xfrm>
              <a:off x="3172450" y="80805"/>
              <a:ext cx="71286" cy="142618"/>
            </a:xfrm>
            <a:custGeom>
              <a:avLst/>
              <a:gdLst/>
              <a:ahLst/>
              <a:cxnLst/>
              <a:rect l="l" t="t" r="r" b="b"/>
              <a:pathLst>
                <a:path w="2176" h="3167" extrusionOk="0">
                  <a:moveTo>
                    <a:pt x="0" y="1"/>
                  </a:moveTo>
                  <a:lnTo>
                    <a:pt x="148" y="2983"/>
                  </a:lnTo>
                  <a:lnTo>
                    <a:pt x="682" y="2660"/>
                  </a:lnTo>
                  <a:lnTo>
                    <a:pt x="1266" y="2892"/>
                  </a:lnTo>
                  <a:lnTo>
                    <a:pt x="1673" y="2930"/>
                  </a:lnTo>
                  <a:lnTo>
                    <a:pt x="2111" y="3146"/>
                  </a:lnTo>
                  <a:lnTo>
                    <a:pt x="2176" y="3167"/>
                  </a:lnTo>
                  <a:lnTo>
                    <a:pt x="2176" y="3167"/>
                  </a:lnTo>
                  <a:lnTo>
                    <a:pt x="1962" y="1710"/>
                  </a:lnTo>
                  <a:lnTo>
                    <a:pt x="1839" y="2403"/>
                  </a:lnTo>
                  <a:lnTo>
                    <a:pt x="1387" y="2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9"/>
            <p:cNvSpPr/>
            <p:nvPr/>
          </p:nvSpPr>
          <p:spPr>
            <a:xfrm>
              <a:off x="3061652" y="80805"/>
              <a:ext cx="110827" cy="293837"/>
            </a:xfrm>
            <a:custGeom>
              <a:avLst/>
              <a:gdLst/>
              <a:ahLst/>
              <a:cxnLst/>
              <a:rect l="l" t="t" r="r" b="b"/>
              <a:pathLst>
                <a:path w="3383" h="6525" extrusionOk="0">
                  <a:moveTo>
                    <a:pt x="3382" y="1"/>
                  </a:moveTo>
                  <a:lnTo>
                    <a:pt x="888" y="4810"/>
                  </a:lnTo>
                  <a:lnTo>
                    <a:pt x="1" y="6524"/>
                  </a:lnTo>
                  <a:lnTo>
                    <a:pt x="3382" y="1"/>
                  </a:lnTo>
                  <a:close/>
                </a:path>
              </a:pathLst>
            </a:custGeom>
            <a:solidFill>
              <a:srgbClr val="8CC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9"/>
            <p:cNvSpPr/>
            <p:nvPr/>
          </p:nvSpPr>
          <p:spPr>
            <a:xfrm>
              <a:off x="3217889" y="91882"/>
              <a:ext cx="60835" cy="194180"/>
            </a:xfrm>
            <a:custGeom>
              <a:avLst/>
              <a:gdLst/>
              <a:ahLst/>
              <a:cxnLst/>
              <a:rect l="l" t="t" r="r" b="b"/>
              <a:pathLst>
                <a:path w="1857" h="4312" extrusionOk="0">
                  <a:moveTo>
                    <a:pt x="0" y="0"/>
                  </a:moveTo>
                  <a:lnTo>
                    <a:pt x="452" y="2157"/>
                  </a:lnTo>
                  <a:lnTo>
                    <a:pt x="575" y="1464"/>
                  </a:lnTo>
                  <a:lnTo>
                    <a:pt x="789" y="2921"/>
                  </a:lnTo>
                  <a:lnTo>
                    <a:pt x="1003" y="2989"/>
                  </a:lnTo>
                  <a:lnTo>
                    <a:pt x="1397" y="3243"/>
                  </a:lnTo>
                  <a:lnTo>
                    <a:pt x="1611" y="4311"/>
                  </a:lnTo>
                  <a:lnTo>
                    <a:pt x="1857" y="4208"/>
                  </a:lnTo>
                  <a:lnTo>
                    <a:pt x="72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9"/>
            <p:cNvSpPr/>
            <p:nvPr/>
          </p:nvSpPr>
          <p:spPr>
            <a:xfrm>
              <a:off x="2982469" y="80805"/>
              <a:ext cx="212350" cy="410426"/>
            </a:xfrm>
            <a:custGeom>
              <a:avLst/>
              <a:gdLst/>
              <a:ahLst/>
              <a:cxnLst/>
              <a:rect l="l" t="t" r="r" b="b"/>
              <a:pathLst>
                <a:path w="6482" h="9114" extrusionOk="0">
                  <a:moveTo>
                    <a:pt x="5848" y="983"/>
                  </a:moveTo>
                  <a:lnTo>
                    <a:pt x="5848" y="984"/>
                  </a:lnTo>
                  <a:lnTo>
                    <a:pt x="5947" y="2983"/>
                  </a:lnTo>
                  <a:lnTo>
                    <a:pt x="5848" y="983"/>
                  </a:lnTo>
                  <a:close/>
                  <a:moveTo>
                    <a:pt x="5799" y="1"/>
                  </a:moveTo>
                  <a:lnTo>
                    <a:pt x="2418" y="6524"/>
                  </a:lnTo>
                  <a:lnTo>
                    <a:pt x="3384" y="7504"/>
                  </a:lnTo>
                  <a:lnTo>
                    <a:pt x="2672" y="7394"/>
                  </a:lnTo>
                  <a:lnTo>
                    <a:pt x="3242" y="8282"/>
                  </a:lnTo>
                  <a:lnTo>
                    <a:pt x="889" y="7129"/>
                  </a:lnTo>
                  <a:lnTo>
                    <a:pt x="0" y="9101"/>
                  </a:lnTo>
                  <a:lnTo>
                    <a:pt x="1906" y="9113"/>
                  </a:lnTo>
                  <a:lnTo>
                    <a:pt x="5719" y="7849"/>
                  </a:lnTo>
                  <a:lnTo>
                    <a:pt x="4956" y="7394"/>
                  </a:lnTo>
                  <a:lnTo>
                    <a:pt x="6481" y="6642"/>
                  </a:lnTo>
                  <a:lnTo>
                    <a:pt x="6481" y="2660"/>
                  </a:lnTo>
                  <a:lnTo>
                    <a:pt x="5947" y="2983"/>
                  </a:lnTo>
                  <a:lnTo>
                    <a:pt x="5799" y="3640"/>
                  </a:lnTo>
                  <a:lnTo>
                    <a:pt x="5719" y="2043"/>
                  </a:lnTo>
                  <a:lnTo>
                    <a:pt x="5514" y="2126"/>
                  </a:lnTo>
                  <a:lnTo>
                    <a:pt x="5514" y="2126"/>
                  </a:lnTo>
                  <a:lnTo>
                    <a:pt x="5848" y="984"/>
                  </a:lnTo>
                  <a:lnTo>
                    <a:pt x="57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9"/>
            <p:cNvSpPr/>
            <p:nvPr/>
          </p:nvSpPr>
          <p:spPr>
            <a:xfrm>
              <a:off x="3044879" y="413709"/>
              <a:ext cx="167109" cy="77501"/>
            </a:xfrm>
            <a:custGeom>
              <a:avLst/>
              <a:gdLst/>
              <a:ahLst/>
              <a:cxnLst/>
              <a:rect l="l" t="t" r="r" b="b"/>
              <a:pathLst>
                <a:path w="5101" h="1721" extrusionOk="0">
                  <a:moveTo>
                    <a:pt x="4576" y="1"/>
                  </a:moveTo>
                  <a:lnTo>
                    <a:pt x="3998" y="132"/>
                  </a:lnTo>
                  <a:lnTo>
                    <a:pt x="4415" y="576"/>
                  </a:lnTo>
                  <a:lnTo>
                    <a:pt x="3814" y="456"/>
                  </a:lnTo>
                  <a:lnTo>
                    <a:pt x="1" y="1720"/>
                  </a:lnTo>
                  <a:lnTo>
                    <a:pt x="3609" y="1720"/>
                  </a:lnTo>
                  <a:lnTo>
                    <a:pt x="5101" y="576"/>
                  </a:lnTo>
                  <a:lnTo>
                    <a:pt x="45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9"/>
            <p:cNvSpPr/>
            <p:nvPr/>
          </p:nvSpPr>
          <p:spPr>
            <a:xfrm>
              <a:off x="3194793" y="200584"/>
              <a:ext cx="123047" cy="213589"/>
            </a:xfrm>
            <a:custGeom>
              <a:avLst/>
              <a:gdLst/>
              <a:ahLst/>
              <a:cxnLst/>
              <a:rect l="l" t="t" r="r" b="b"/>
              <a:pathLst>
                <a:path w="3756" h="4743" extrusionOk="0">
                  <a:moveTo>
                    <a:pt x="0" y="0"/>
                  </a:moveTo>
                  <a:lnTo>
                    <a:pt x="0" y="3982"/>
                  </a:lnTo>
                  <a:lnTo>
                    <a:pt x="0" y="4734"/>
                  </a:lnTo>
                  <a:lnTo>
                    <a:pt x="1331" y="4742"/>
                  </a:lnTo>
                  <a:lnTo>
                    <a:pt x="3755" y="4117"/>
                  </a:lnTo>
                  <a:lnTo>
                    <a:pt x="2779" y="1703"/>
                  </a:lnTo>
                  <a:lnTo>
                    <a:pt x="2562" y="1794"/>
                  </a:lnTo>
                  <a:lnTo>
                    <a:pt x="2316" y="1897"/>
                  </a:lnTo>
                  <a:lnTo>
                    <a:pt x="2102" y="829"/>
                  </a:lnTo>
                  <a:lnTo>
                    <a:pt x="1708" y="575"/>
                  </a:lnTo>
                  <a:lnTo>
                    <a:pt x="1540" y="1475"/>
                  </a:lnTo>
                  <a:lnTo>
                    <a:pt x="1429" y="486"/>
                  </a:lnTo>
                  <a:lnTo>
                    <a:pt x="991" y="270"/>
                  </a:lnTo>
                  <a:lnTo>
                    <a:pt x="833" y="2474"/>
                  </a:lnTo>
                  <a:lnTo>
                    <a:pt x="584" y="2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9"/>
            <p:cNvSpPr/>
            <p:nvPr/>
          </p:nvSpPr>
          <p:spPr>
            <a:xfrm>
              <a:off x="3163080" y="439601"/>
              <a:ext cx="166978" cy="51607"/>
            </a:xfrm>
            <a:custGeom>
              <a:avLst/>
              <a:gdLst/>
              <a:ahLst/>
              <a:cxnLst/>
              <a:rect l="l" t="t" r="r" b="b"/>
              <a:pathLst>
                <a:path w="5097" h="1146" extrusionOk="0">
                  <a:moveTo>
                    <a:pt x="1493" y="1"/>
                  </a:moveTo>
                  <a:lnTo>
                    <a:pt x="1" y="1145"/>
                  </a:lnTo>
                  <a:lnTo>
                    <a:pt x="4157" y="1145"/>
                  </a:lnTo>
                  <a:lnTo>
                    <a:pt x="5097" y="784"/>
                  </a:lnTo>
                  <a:lnTo>
                    <a:pt x="4496" y="129"/>
                  </a:lnTo>
                  <a:lnTo>
                    <a:pt x="4723" y="379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9"/>
            <p:cNvSpPr/>
            <p:nvPr/>
          </p:nvSpPr>
          <p:spPr>
            <a:xfrm>
              <a:off x="3285836" y="277224"/>
              <a:ext cx="74693" cy="108753"/>
            </a:xfrm>
            <a:custGeom>
              <a:avLst/>
              <a:gdLst/>
              <a:ahLst/>
              <a:cxnLst/>
              <a:rect l="l" t="t" r="r" b="b"/>
              <a:pathLst>
                <a:path w="2280" h="2415" extrusionOk="0">
                  <a:moveTo>
                    <a:pt x="0" y="1"/>
                  </a:moveTo>
                  <a:lnTo>
                    <a:pt x="976" y="2415"/>
                  </a:lnTo>
                  <a:lnTo>
                    <a:pt x="1918" y="1526"/>
                  </a:lnTo>
                  <a:lnTo>
                    <a:pt x="2235" y="1873"/>
                  </a:lnTo>
                  <a:lnTo>
                    <a:pt x="2279" y="1154"/>
                  </a:lnTo>
                  <a:lnTo>
                    <a:pt x="1615" y="1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9"/>
            <p:cNvSpPr/>
            <p:nvPr/>
          </p:nvSpPr>
          <p:spPr>
            <a:xfrm>
              <a:off x="3299268" y="329189"/>
              <a:ext cx="123505" cy="162027"/>
            </a:xfrm>
            <a:custGeom>
              <a:avLst/>
              <a:gdLst/>
              <a:ahLst/>
              <a:cxnLst/>
              <a:rect l="l" t="t" r="r" b="b"/>
              <a:pathLst>
                <a:path w="3770" h="3598" extrusionOk="0">
                  <a:moveTo>
                    <a:pt x="1869" y="0"/>
                  </a:moveTo>
                  <a:lnTo>
                    <a:pt x="1825" y="719"/>
                  </a:lnTo>
                  <a:lnTo>
                    <a:pt x="1869" y="2453"/>
                  </a:lnTo>
                  <a:lnTo>
                    <a:pt x="339" y="2581"/>
                  </a:lnTo>
                  <a:lnTo>
                    <a:pt x="2428" y="3089"/>
                  </a:lnTo>
                  <a:lnTo>
                    <a:pt x="1077" y="3184"/>
                  </a:lnTo>
                  <a:lnTo>
                    <a:pt x="940" y="3236"/>
                  </a:lnTo>
                  <a:lnTo>
                    <a:pt x="0" y="3597"/>
                  </a:lnTo>
                  <a:lnTo>
                    <a:pt x="3769" y="3585"/>
                  </a:lnTo>
                  <a:lnTo>
                    <a:pt x="2462" y="2369"/>
                  </a:lnTo>
                  <a:lnTo>
                    <a:pt x="18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9"/>
            <p:cNvSpPr/>
            <p:nvPr/>
          </p:nvSpPr>
          <p:spPr>
            <a:xfrm>
              <a:off x="3172450" y="80805"/>
              <a:ext cx="69451" cy="11123"/>
            </a:xfrm>
            <a:custGeom>
              <a:avLst/>
              <a:gdLst/>
              <a:ahLst/>
              <a:cxnLst/>
              <a:rect l="l" t="t" r="r" b="b"/>
              <a:pathLst>
                <a:path w="2120" h="247" extrusionOk="0">
                  <a:moveTo>
                    <a:pt x="0" y="1"/>
                  </a:moveTo>
                  <a:lnTo>
                    <a:pt x="1387" y="246"/>
                  </a:lnTo>
                  <a:lnTo>
                    <a:pt x="2115" y="246"/>
                  </a:lnTo>
                  <a:lnTo>
                    <a:pt x="2120" y="1"/>
                  </a:lnTo>
                  <a:close/>
                </a:path>
              </a:pathLst>
            </a:custGeom>
            <a:solidFill>
              <a:srgbClr val="E6F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9"/>
            <p:cNvSpPr/>
            <p:nvPr/>
          </p:nvSpPr>
          <p:spPr>
            <a:xfrm>
              <a:off x="3144832" y="379847"/>
              <a:ext cx="49992" cy="59803"/>
            </a:xfrm>
            <a:custGeom>
              <a:avLst/>
              <a:gdLst/>
              <a:ahLst/>
              <a:cxnLst/>
              <a:rect l="l" t="t" r="r" b="b"/>
              <a:pathLst>
                <a:path w="1526" h="1328" extrusionOk="0">
                  <a:moveTo>
                    <a:pt x="1525" y="1"/>
                  </a:moveTo>
                  <a:lnTo>
                    <a:pt x="0" y="753"/>
                  </a:lnTo>
                  <a:lnTo>
                    <a:pt x="763" y="1208"/>
                  </a:lnTo>
                  <a:lnTo>
                    <a:pt x="1364" y="1328"/>
                  </a:lnTo>
                  <a:lnTo>
                    <a:pt x="947" y="884"/>
                  </a:lnTo>
                  <a:lnTo>
                    <a:pt x="1525" y="753"/>
                  </a:lnTo>
                  <a:lnTo>
                    <a:pt x="1525" y="1"/>
                  </a:lnTo>
                  <a:close/>
                </a:path>
              </a:pathLst>
            </a:custGeom>
            <a:solidFill>
              <a:srgbClr val="E6F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9"/>
            <p:cNvSpPr/>
            <p:nvPr/>
          </p:nvSpPr>
          <p:spPr>
            <a:xfrm>
              <a:off x="3011561" y="374579"/>
              <a:ext cx="81769" cy="79212"/>
            </a:xfrm>
            <a:custGeom>
              <a:avLst/>
              <a:gdLst/>
              <a:ahLst/>
              <a:cxnLst/>
              <a:rect l="l" t="t" r="r" b="b"/>
              <a:pathLst>
                <a:path w="2496" h="1759" extrusionOk="0">
                  <a:moveTo>
                    <a:pt x="1530" y="0"/>
                  </a:moveTo>
                  <a:lnTo>
                    <a:pt x="1" y="605"/>
                  </a:lnTo>
                  <a:lnTo>
                    <a:pt x="2354" y="1758"/>
                  </a:lnTo>
                  <a:lnTo>
                    <a:pt x="1784" y="870"/>
                  </a:lnTo>
                  <a:lnTo>
                    <a:pt x="2496" y="980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E6F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9"/>
            <p:cNvSpPr/>
            <p:nvPr/>
          </p:nvSpPr>
          <p:spPr>
            <a:xfrm>
              <a:off x="3213925" y="210986"/>
              <a:ext cx="13333" cy="101008"/>
            </a:xfrm>
            <a:custGeom>
              <a:avLst/>
              <a:gdLst/>
              <a:ahLst/>
              <a:cxnLst/>
              <a:rect l="l" t="t" r="r" b="b"/>
              <a:pathLst>
                <a:path w="407" h="2243" extrusionOk="0">
                  <a:moveTo>
                    <a:pt x="0" y="1"/>
                  </a:moveTo>
                  <a:lnTo>
                    <a:pt x="249" y="2243"/>
                  </a:lnTo>
                  <a:lnTo>
                    <a:pt x="407" y="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F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9"/>
            <p:cNvSpPr/>
            <p:nvPr/>
          </p:nvSpPr>
          <p:spPr>
            <a:xfrm>
              <a:off x="3241608" y="222423"/>
              <a:ext cx="9140" cy="44582"/>
            </a:xfrm>
            <a:custGeom>
              <a:avLst/>
              <a:gdLst/>
              <a:ahLst/>
              <a:cxnLst/>
              <a:rect l="l" t="t" r="r" b="b"/>
              <a:pathLst>
                <a:path w="279" h="990" extrusionOk="0">
                  <a:moveTo>
                    <a:pt x="0" y="1"/>
                  </a:moveTo>
                  <a:lnTo>
                    <a:pt x="111" y="990"/>
                  </a:lnTo>
                  <a:lnTo>
                    <a:pt x="279" y="90"/>
                  </a:lnTo>
                  <a:lnTo>
                    <a:pt x="65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F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9"/>
            <p:cNvSpPr/>
            <p:nvPr/>
          </p:nvSpPr>
          <p:spPr>
            <a:xfrm>
              <a:off x="3310341" y="445365"/>
              <a:ext cx="68501" cy="29586"/>
            </a:xfrm>
            <a:custGeom>
              <a:avLst/>
              <a:gdLst/>
              <a:ahLst/>
              <a:cxnLst/>
              <a:rect l="l" t="t" r="r" b="b"/>
              <a:pathLst>
                <a:path w="2091" h="657" extrusionOk="0">
                  <a:moveTo>
                    <a:pt x="1" y="1"/>
                  </a:moveTo>
                  <a:lnTo>
                    <a:pt x="602" y="656"/>
                  </a:lnTo>
                  <a:lnTo>
                    <a:pt x="739" y="604"/>
                  </a:lnTo>
                  <a:lnTo>
                    <a:pt x="2090" y="50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9"/>
            <p:cNvSpPr/>
            <p:nvPr/>
          </p:nvSpPr>
          <p:spPr>
            <a:xfrm>
              <a:off x="3163080" y="125024"/>
              <a:ext cx="14218" cy="119741"/>
            </a:xfrm>
            <a:custGeom>
              <a:avLst/>
              <a:gdLst/>
              <a:ahLst/>
              <a:cxnLst/>
              <a:rect l="l" t="t" r="r" b="b"/>
              <a:pathLst>
                <a:path w="434" h="2659" extrusionOk="0">
                  <a:moveTo>
                    <a:pt x="335" y="1"/>
                  </a:moveTo>
                  <a:lnTo>
                    <a:pt x="1" y="1144"/>
                  </a:lnTo>
                  <a:lnTo>
                    <a:pt x="1" y="1144"/>
                  </a:lnTo>
                  <a:lnTo>
                    <a:pt x="206" y="1061"/>
                  </a:lnTo>
                  <a:lnTo>
                    <a:pt x="286" y="2658"/>
                  </a:lnTo>
                  <a:lnTo>
                    <a:pt x="434" y="2001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E6F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5" name="Google Shape;605;p19"/>
          <p:cNvSpPr/>
          <p:nvPr/>
        </p:nvSpPr>
        <p:spPr>
          <a:xfrm>
            <a:off x="2111899" y="136218"/>
            <a:ext cx="104933" cy="91055"/>
          </a:xfrm>
          <a:custGeom>
            <a:avLst/>
            <a:gdLst/>
            <a:ahLst/>
            <a:cxnLst/>
            <a:rect l="l" t="t" r="r" b="b"/>
            <a:pathLst>
              <a:path w="298" h="256" extrusionOk="0">
                <a:moveTo>
                  <a:pt x="129" y="1"/>
                </a:moveTo>
                <a:cubicBezTo>
                  <a:pt x="64" y="1"/>
                  <a:pt x="1" y="52"/>
                  <a:pt x="1" y="128"/>
                </a:cubicBezTo>
                <a:cubicBezTo>
                  <a:pt x="1" y="198"/>
                  <a:pt x="59" y="256"/>
                  <a:pt x="127" y="256"/>
                </a:cubicBezTo>
                <a:cubicBezTo>
                  <a:pt x="241" y="256"/>
                  <a:pt x="297" y="119"/>
                  <a:pt x="218" y="38"/>
                </a:cubicBezTo>
                <a:cubicBezTo>
                  <a:pt x="192" y="12"/>
                  <a:pt x="160" y="1"/>
                  <a:pt x="129" y="1"/>
                </a:cubicBezTo>
                <a:close/>
              </a:path>
            </a:pathLst>
          </a:custGeom>
          <a:solidFill>
            <a:srgbClr val="FFFFFF">
              <a:alpha val="44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19"/>
          <p:cNvSpPr/>
          <p:nvPr/>
        </p:nvSpPr>
        <p:spPr>
          <a:xfrm>
            <a:off x="615074" y="646643"/>
            <a:ext cx="104933" cy="91055"/>
          </a:xfrm>
          <a:custGeom>
            <a:avLst/>
            <a:gdLst/>
            <a:ahLst/>
            <a:cxnLst/>
            <a:rect l="l" t="t" r="r" b="b"/>
            <a:pathLst>
              <a:path w="298" h="256" extrusionOk="0">
                <a:moveTo>
                  <a:pt x="129" y="1"/>
                </a:moveTo>
                <a:cubicBezTo>
                  <a:pt x="64" y="1"/>
                  <a:pt x="1" y="52"/>
                  <a:pt x="1" y="128"/>
                </a:cubicBezTo>
                <a:cubicBezTo>
                  <a:pt x="1" y="198"/>
                  <a:pt x="59" y="256"/>
                  <a:pt x="127" y="256"/>
                </a:cubicBezTo>
                <a:cubicBezTo>
                  <a:pt x="241" y="256"/>
                  <a:pt x="297" y="119"/>
                  <a:pt x="218" y="38"/>
                </a:cubicBezTo>
                <a:cubicBezTo>
                  <a:pt x="192" y="12"/>
                  <a:pt x="160" y="1"/>
                  <a:pt x="129" y="1"/>
                </a:cubicBezTo>
                <a:close/>
              </a:path>
            </a:pathLst>
          </a:custGeom>
          <a:solidFill>
            <a:srgbClr val="FFFFFF">
              <a:alpha val="44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19"/>
          <p:cNvSpPr/>
          <p:nvPr/>
        </p:nvSpPr>
        <p:spPr>
          <a:xfrm>
            <a:off x="7772022" y="164620"/>
            <a:ext cx="104581" cy="91055"/>
          </a:xfrm>
          <a:custGeom>
            <a:avLst/>
            <a:gdLst/>
            <a:ahLst/>
            <a:cxnLst/>
            <a:rect l="l" t="t" r="r" b="b"/>
            <a:pathLst>
              <a:path w="297" h="256" extrusionOk="0">
                <a:moveTo>
                  <a:pt x="129" y="0"/>
                </a:moveTo>
                <a:cubicBezTo>
                  <a:pt x="63" y="0"/>
                  <a:pt x="1" y="51"/>
                  <a:pt x="1" y="127"/>
                </a:cubicBezTo>
                <a:cubicBezTo>
                  <a:pt x="1" y="198"/>
                  <a:pt x="57" y="255"/>
                  <a:pt x="127" y="255"/>
                </a:cubicBezTo>
                <a:cubicBezTo>
                  <a:pt x="241" y="255"/>
                  <a:pt x="297" y="119"/>
                  <a:pt x="218" y="38"/>
                </a:cubicBezTo>
                <a:cubicBezTo>
                  <a:pt x="192" y="12"/>
                  <a:pt x="160" y="0"/>
                  <a:pt x="129" y="0"/>
                </a:cubicBezTo>
                <a:close/>
              </a:path>
            </a:pathLst>
          </a:custGeom>
          <a:solidFill>
            <a:srgbClr val="FFFFFF">
              <a:alpha val="44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2" name="Google Shape;682;p21"/>
          <p:cNvGrpSpPr/>
          <p:nvPr/>
        </p:nvGrpSpPr>
        <p:grpSpPr>
          <a:xfrm>
            <a:off x="-83275" y="4644383"/>
            <a:ext cx="9294172" cy="1075277"/>
            <a:chOff x="-8409" y="4644371"/>
            <a:chExt cx="9144207" cy="1075277"/>
          </a:xfrm>
        </p:grpSpPr>
        <p:sp>
          <p:nvSpPr>
            <p:cNvPr id="683" name="Google Shape;683;p21"/>
            <p:cNvSpPr/>
            <p:nvPr/>
          </p:nvSpPr>
          <p:spPr>
            <a:xfrm>
              <a:off x="-8400" y="4647463"/>
              <a:ext cx="9144000" cy="1044900"/>
            </a:xfrm>
            <a:prstGeom prst="rect">
              <a:avLst/>
            </a:prstGeom>
            <a:solidFill>
              <a:srgbClr val="CEEBE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4" name="Google Shape;684;p21"/>
            <p:cNvGrpSpPr/>
            <p:nvPr/>
          </p:nvGrpSpPr>
          <p:grpSpPr>
            <a:xfrm>
              <a:off x="-8409" y="4723646"/>
              <a:ext cx="9144207" cy="996002"/>
              <a:chOff x="637480" y="3826824"/>
              <a:chExt cx="8109442" cy="996002"/>
            </a:xfrm>
          </p:grpSpPr>
          <p:sp>
            <p:nvSpPr>
              <p:cNvPr id="685" name="Google Shape;685;p21"/>
              <p:cNvSpPr/>
              <p:nvPr/>
            </p:nvSpPr>
            <p:spPr>
              <a:xfrm>
                <a:off x="7073971" y="3912721"/>
                <a:ext cx="17008" cy="202"/>
              </a:xfrm>
              <a:custGeom>
                <a:avLst/>
                <a:gdLst/>
                <a:ahLst/>
                <a:cxnLst/>
                <a:rect l="l" t="t" r="r" b="b"/>
                <a:pathLst>
                  <a:path w="85" h="1" fill="none" extrusionOk="0">
                    <a:moveTo>
                      <a:pt x="0" y="0"/>
                    </a:moveTo>
                    <a:lnTo>
                      <a:pt x="14" y="0"/>
                    </a:lnTo>
                    <a:lnTo>
                      <a:pt x="84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1"/>
              <p:cNvSpPr/>
              <p:nvPr/>
            </p:nvSpPr>
            <p:spPr>
              <a:xfrm>
                <a:off x="7004539" y="3912721"/>
                <a:ext cx="134460" cy="1334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66" extrusionOk="0">
                    <a:moveTo>
                      <a:pt x="44" y="0"/>
                    </a:moveTo>
                    <a:cubicBezTo>
                      <a:pt x="23" y="0"/>
                      <a:pt x="7" y="14"/>
                      <a:pt x="0" y="44"/>
                    </a:cubicBezTo>
                    <a:cubicBezTo>
                      <a:pt x="4" y="53"/>
                      <a:pt x="226" y="60"/>
                      <a:pt x="672" y="65"/>
                    </a:cubicBezTo>
                    <a:cubicBezTo>
                      <a:pt x="438" y="58"/>
                      <a:pt x="321" y="51"/>
                      <a:pt x="317" y="44"/>
                    </a:cubicBezTo>
                    <a:cubicBezTo>
                      <a:pt x="319" y="25"/>
                      <a:pt x="331" y="9"/>
                      <a:pt x="3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1"/>
              <p:cNvSpPr/>
              <p:nvPr/>
            </p:nvSpPr>
            <p:spPr>
              <a:xfrm>
                <a:off x="2984134" y="4791094"/>
                <a:ext cx="44820" cy="1455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72" extrusionOk="0">
                    <a:moveTo>
                      <a:pt x="1" y="0"/>
                    </a:moveTo>
                    <a:lnTo>
                      <a:pt x="1" y="67"/>
                    </a:lnTo>
                    <a:cubicBezTo>
                      <a:pt x="67" y="70"/>
                      <a:pt x="119" y="72"/>
                      <a:pt x="156" y="72"/>
                    </a:cubicBezTo>
                    <a:cubicBezTo>
                      <a:pt x="193" y="72"/>
                      <a:pt x="215" y="70"/>
                      <a:pt x="223" y="67"/>
                    </a:cubicBezTo>
                    <a:cubicBezTo>
                      <a:pt x="165" y="53"/>
                      <a:pt x="109" y="37"/>
                      <a:pt x="53" y="16"/>
                    </a:cubicBezTo>
                    <a:cubicBezTo>
                      <a:pt x="36" y="9"/>
                      <a:pt x="18" y="4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1"/>
              <p:cNvSpPr/>
              <p:nvPr/>
            </p:nvSpPr>
            <p:spPr>
              <a:xfrm>
                <a:off x="6698202" y="4626576"/>
                <a:ext cx="236306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68" extrusionOk="0">
                    <a:moveTo>
                      <a:pt x="1" y="1"/>
                    </a:moveTo>
                    <a:lnTo>
                      <a:pt x="1" y="67"/>
                    </a:lnTo>
                    <a:cubicBezTo>
                      <a:pt x="379" y="60"/>
                      <a:pt x="666" y="57"/>
                      <a:pt x="861" y="57"/>
                    </a:cubicBezTo>
                    <a:cubicBezTo>
                      <a:pt x="1055" y="57"/>
                      <a:pt x="1158" y="60"/>
                      <a:pt x="1168" y="67"/>
                    </a:cubicBezTo>
                    <a:lnTo>
                      <a:pt x="1180" y="34"/>
                    </a:lnTo>
                    <a:cubicBezTo>
                      <a:pt x="590" y="13"/>
                      <a:pt x="197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1"/>
              <p:cNvSpPr/>
              <p:nvPr/>
            </p:nvSpPr>
            <p:spPr>
              <a:xfrm>
                <a:off x="7231441" y="4102908"/>
                <a:ext cx="119454" cy="17988"/>
              </a:xfrm>
              <a:custGeom>
                <a:avLst/>
                <a:gdLst/>
                <a:ahLst/>
                <a:cxnLst/>
                <a:rect l="l" t="t" r="r" b="b"/>
                <a:pathLst>
                  <a:path w="597" h="89" extrusionOk="0">
                    <a:moveTo>
                      <a:pt x="2" y="1"/>
                    </a:moveTo>
                    <a:cubicBezTo>
                      <a:pt x="0" y="30"/>
                      <a:pt x="4" y="60"/>
                      <a:pt x="13" y="88"/>
                    </a:cubicBezTo>
                    <a:lnTo>
                      <a:pt x="575" y="88"/>
                    </a:lnTo>
                    <a:lnTo>
                      <a:pt x="596" y="78"/>
                    </a:lnTo>
                    <a:cubicBezTo>
                      <a:pt x="589" y="62"/>
                      <a:pt x="412" y="48"/>
                      <a:pt x="67" y="34"/>
                    </a:cubicBezTo>
                    <a:lnTo>
                      <a:pt x="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1"/>
              <p:cNvSpPr/>
              <p:nvPr/>
            </p:nvSpPr>
            <p:spPr>
              <a:xfrm>
                <a:off x="3246852" y="3875533"/>
                <a:ext cx="107849" cy="14957"/>
              </a:xfrm>
              <a:custGeom>
                <a:avLst/>
                <a:gdLst/>
                <a:ahLst/>
                <a:cxnLst/>
                <a:rect l="l" t="t" r="r" b="b"/>
                <a:pathLst>
                  <a:path w="539" h="74" extrusionOk="0">
                    <a:moveTo>
                      <a:pt x="1" y="0"/>
                    </a:moveTo>
                    <a:cubicBezTo>
                      <a:pt x="1" y="16"/>
                      <a:pt x="15" y="37"/>
                      <a:pt x="45" y="67"/>
                    </a:cubicBezTo>
                    <a:cubicBezTo>
                      <a:pt x="202" y="71"/>
                      <a:pt x="322" y="73"/>
                      <a:pt x="405" y="73"/>
                    </a:cubicBezTo>
                    <a:cubicBezTo>
                      <a:pt x="487" y="73"/>
                      <a:pt x="532" y="71"/>
                      <a:pt x="539" y="67"/>
                    </a:cubicBezTo>
                    <a:cubicBezTo>
                      <a:pt x="346" y="49"/>
                      <a:pt x="201" y="32"/>
                      <a:pt x="101" y="18"/>
                    </a:cubicBezTo>
                    <a:cubicBezTo>
                      <a:pt x="41" y="5"/>
                      <a:pt x="8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1"/>
              <p:cNvSpPr/>
              <p:nvPr/>
            </p:nvSpPr>
            <p:spPr>
              <a:xfrm>
                <a:off x="3218839" y="3866640"/>
                <a:ext cx="28213" cy="1475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73" extrusionOk="0">
                    <a:moveTo>
                      <a:pt x="1" y="0"/>
                    </a:moveTo>
                    <a:lnTo>
                      <a:pt x="1" y="67"/>
                    </a:lnTo>
                    <a:cubicBezTo>
                      <a:pt x="38" y="70"/>
                      <a:pt x="68" y="72"/>
                      <a:pt x="92" y="72"/>
                    </a:cubicBezTo>
                    <a:cubicBezTo>
                      <a:pt x="115" y="72"/>
                      <a:pt x="131" y="70"/>
                      <a:pt x="141" y="67"/>
                    </a:cubicBezTo>
                    <a:cubicBezTo>
                      <a:pt x="123" y="53"/>
                      <a:pt x="106" y="41"/>
                      <a:pt x="85" y="34"/>
                    </a:cubicBezTo>
                    <a:cubicBezTo>
                      <a:pt x="65" y="27"/>
                      <a:pt x="48" y="14"/>
                      <a:pt x="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1"/>
              <p:cNvSpPr/>
              <p:nvPr/>
            </p:nvSpPr>
            <p:spPr>
              <a:xfrm>
                <a:off x="6257204" y="3833090"/>
                <a:ext cx="206293" cy="2910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144" extrusionOk="0">
                    <a:moveTo>
                      <a:pt x="83" y="1"/>
                    </a:moveTo>
                    <a:cubicBezTo>
                      <a:pt x="34" y="1"/>
                      <a:pt x="6" y="2"/>
                      <a:pt x="1" y="5"/>
                    </a:cubicBezTo>
                    <a:cubicBezTo>
                      <a:pt x="1" y="65"/>
                      <a:pt x="8" y="107"/>
                      <a:pt x="24" y="133"/>
                    </a:cubicBezTo>
                    <a:lnTo>
                      <a:pt x="869" y="143"/>
                    </a:lnTo>
                    <a:cubicBezTo>
                      <a:pt x="874" y="144"/>
                      <a:pt x="879" y="144"/>
                      <a:pt x="883" y="144"/>
                    </a:cubicBezTo>
                    <a:cubicBezTo>
                      <a:pt x="917" y="144"/>
                      <a:pt x="951" y="139"/>
                      <a:pt x="983" y="129"/>
                    </a:cubicBezTo>
                    <a:cubicBezTo>
                      <a:pt x="1002" y="122"/>
                      <a:pt x="1018" y="110"/>
                      <a:pt x="1030" y="94"/>
                    </a:cubicBezTo>
                    <a:cubicBezTo>
                      <a:pt x="1027" y="80"/>
                      <a:pt x="1002" y="66"/>
                      <a:pt x="958" y="52"/>
                    </a:cubicBezTo>
                    <a:cubicBezTo>
                      <a:pt x="909" y="38"/>
                      <a:pt x="879" y="30"/>
                      <a:pt x="869" y="26"/>
                    </a:cubicBezTo>
                    <a:cubicBezTo>
                      <a:pt x="468" y="10"/>
                      <a:pt x="206" y="1"/>
                      <a:pt x="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21"/>
              <p:cNvSpPr/>
              <p:nvPr/>
            </p:nvSpPr>
            <p:spPr>
              <a:xfrm>
                <a:off x="8409370" y="4583931"/>
                <a:ext cx="226102" cy="25265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25" extrusionOk="0">
                    <a:moveTo>
                      <a:pt x="3" y="1"/>
                    </a:moveTo>
                    <a:cubicBezTo>
                      <a:pt x="2" y="1"/>
                      <a:pt x="0" y="19"/>
                      <a:pt x="0" y="57"/>
                    </a:cubicBezTo>
                    <a:cubicBezTo>
                      <a:pt x="0" y="101"/>
                      <a:pt x="5" y="124"/>
                      <a:pt x="17" y="124"/>
                    </a:cubicBezTo>
                    <a:cubicBezTo>
                      <a:pt x="17" y="124"/>
                      <a:pt x="17" y="124"/>
                      <a:pt x="18" y="124"/>
                    </a:cubicBezTo>
                    <a:cubicBezTo>
                      <a:pt x="23" y="124"/>
                      <a:pt x="28" y="119"/>
                      <a:pt x="34" y="106"/>
                    </a:cubicBezTo>
                    <a:cubicBezTo>
                      <a:pt x="393" y="90"/>
                      <a:pt x="666" y="82"/>
                      <a:pt x="854" y="82"/>
                    </a:cubicBezTo>
                    <a:cubicBezTo>
                      <a:pt x="992" y="82"/>
                      <a:pt x="1083" y="86"/>
                      <a:pt x="1129" y="96"/>
                    </a:cubicBezTo>
                    <a:cubicBezTo>
                      <a:pt x="1112" y="77"/>
                      <a:pt x="1091" y="61"/>
                      <a:pt x="1066" y="50"/>
                    </a:cubicBezTo>
                    <a:lnTo>
                      <a:pt x="1019" y="29"/>
                    </a:lnTo>
                    <a:cubicBezTo>
                      <a:pt x="847" y="34"/>
                      <a:pt x="692" y="37"/>
                      <a:pt x="554" y="37"/>
                    </a:cubicBezTo>
                    <a:cubicBezTo>
                      <a:pt x="440" y="37"/>
                      <a:pt x="337" y="35"/>
                      <a:pt x="246" y="31"/>
                    </a:cubicBezTo>
                    <a:cubicBezTo>
                      <a:pt x="100" y="22"/>
                      <a:pt x="23" y="19"/>
                      <a:pt x="11" y="19"/>
                    </a:cubicBezTo>
                    <a:cubicBezTo>
                      <a:pt x="11" y="19"/>
                      <a:pt x="11" y="20"/>
                      <a:pt x="11" y="20"/>
                    </a:cubicBezTo>
                    <a:cubicBezTo>
                      <a:pt x="10" y="20"/>
                      <a:pt x="7" y="13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1"/>
              <p:cNvSpPr/>
              <p:nvPr/>
            </p:nvSpPr>
            <p:spPr>
              <a:xfrm>
                <a:off x="8701101" y="4122714"/>
                <a:ext cx="45821" cy="14755"/>
              </a:xfrm>
              <a:custGeom>
                <a:avLst/>
                <a:gdLst/>
                <a:ahLst/>
                <a:cxnLst/>
                <a:rect l="l" t="t" r="r" b="b"/>
                <a:pathLst>
                  <a:path w="229" h="73" extrusionOk="0">
                    <a:moveTo>
                      <a:pt x="1" y="1"/>
                    </a:moveTo>
                    <a:lnTo>
                      <a:pt x="1" y="67"/>
                    </a:lnTo>
                    <a:cubicBezTo>
                      <a:pt x="69" y="71"/>
                      <a:pt x="122" y="73"/>
                      <a:pt x="160" y="73"/>
                    </a:cubicBezTo>
                    <a:cubicBezTo>
                      <a:pt x="198" y="73"/>
                      <a:pt x="221" y="71"/>
                      <a:pt x="229" y="67"/>
                    </a:cubicBezTo>
                    <a:cubicBezTo>
                      <a:pt x="169" y="53"/>
                      <a:pt x="111" y="38"/>
                      <a:pt x="53" y="18"/>
                    </a:cubicBezTo>
                    <a:cubicBezTo>
                      <a:pt x="36" y="11"/>
                      <a:pt x="18" y="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1"/>
              <p:cNvSpPr/>
              <p:nvPr/>
            </p:nvSpPr>
            <p:spPr>
              <a:xfrm>
                <a:off x="7457343" y="4633246"/>
                <a:ext cx="84038" cy="18393"/>
              </a:xfrm>
              <a:custGeom>
                <a:avLst/>
                <a:gdLst/>
                <a:ahLst/>
                <a:cxnLst/>
                <a:rect l="l" t="t" r="r" b="b"/>
                <a:pathLst>
                  <a:path w="420" h="91" extrusionOk="0">
                    <a:moveTo>
                      <a:pt x="2" y="1"/>
                    </a:moveTo>
                    <a:cubicBezTo>
                      <a:pt x="0" y="33"/>
                      <a:pt x="4" y="62"/>
                      <a:pt x="13" y="90"/>
                    </a:cubicBezTo>
                    <a:lnTo>
                      <a:pt x="397" y="90"/>
                    </a:lnTo>
                    <a:lnTo>
                      <a:pt x="419" y="80"/>
                    </a:lnTo>
                    <a:cubicBezTo>
                      <a:pt x="412" y="64"/>
                      <a:pt x="295" y="50"/>
                      <a:pt x="69" y="36"/>
                    </a:cubicBezTo>
                    <a:lnTo>
                      <a:pt x="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1"/>
              <p:cNvSpPr/>
              <p:nvPr/>
            </p:nvSpPr>
            <p:spPr>
              <a:xfrm>
                <a:off x="8532425" y="3883617"/>
                <a:ext cx="42019" cy="1576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8" extrusionOk="0">
                    <a:moveTo>
                      <a:pt x="7" y="0"/>
                    </a:moveTo>
                    <a:cubicBezTo>
                      <a:pt x="0" y="0"/>
                      <a:pt x="20" y="10"/>
                      <a:pt x="67" y="30"/>
                    </a:cubicBezTo>
                    <a:cubicBezTo>
                      <a:pt x="113" y="49"/>
                      <a:pt x="160" y="65"/>
                      <a:pt x="209" y="78"/>
                    </a:cubicBezTo>
                    <a:cubicBezTo>
                      <a:pt x="109" y="30"/>
                      <a:pt x="50" y="6"/>
                      <a:pt x="32" y="6"/>
                    </a:cubicBezTo>
                    <a:cubicBezTo>
                      <a:pt x="32" y="6"/>
                      <a:pt x="31" y="6"/>
                      <a:pt x="30" y="6"/>
                    </a:cubicBezTo>
                    <a:cubicBezTo>
                      <a:pt x="18" y="2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1"/>
              <p:cNvSpPr/>
              <p:nvPr/>
            </p:nvSpPr>
            <p:spPr>
              <a:xfrm>
                <a:off x="7269258" y="4324219"/>
                <a:ext cx="924216" cy="15967"/>
              </a:xfrm>
              <a:custGeom>
                <a:avLst/>
                <a:gdLst/>
                <a:ahLst/>
                <a:cxnLst/>
                <a:rect l="l" t="t" r="r" b="b"/>
                <a:pathLst>
                  <a:path w="4619" h="79" extrusionOk="0">
                    <a:moveTo>
                      <a:pt x="8" y="1"/>
                    </a:moveTo>
                    <a:cubicBezTo>
                      <a:pt x="6" y="1"/>
                      <a:pt x="3" y="1"/>
                      <a:pt x="1" y="1"/>
                    </a:cubicBezTo>
                    <a:lnTo>
                      <a:pt x="1" y="68"/>
                    </a:lnTo>
                    <a:lnTo>
                      <a:pt x="4597" y="78"/>
                    </a:lnTo>
                    <a:lnTo>
                      <a:pt x="4618" y="68"/>
                    </a:lnTo>
                    <a:cubicBezTo>
                      <a:pt x="4611" y="52"/>
                      <a:pt x="3088" y="38"/>
                      <a:pt x="45" y="24"/>
                    </a:cubicBezTo>
                    <a:cubicBezTo>
                      <a:pt x="39" y="9"/>
                      <a:pt x="24" y="1"/>
                      <a:pt x="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1"/>
              <p:cNvSpPr/>
              <p:nvPr/>
            </p:nvSpPr>
            <p:spPr>
              <a:xfrm>
                <a:off x="2647783" y="3994778"/>
                <a:ext cx="91841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8" extrusionOk="0">
                    <a:moveTo>
                      <a:pt x="0" y="1"/>
                    </a:moveTo>
                    <a:lnTo>
                      <a:pt x="0" y="68"/>
                    </a:lnTo>
                    <a:cubicBezTo>
                      <a:pt x="139" y="60"/>
                      <a:pt x="245" y="57"/>
                      <a:pt x="319" y="57"/>
                    </a:cubicBezTo>
                    <a:cubicBezTo>
                      <a:pt x="393" y="57"/>
                      <a:pt x="435" y="60"/>
                      <a:pt x="446" y="68"/>
                    </a:cubicBezTo>
                    <a:lnTo>
                      <a:pt x="458" y="34"/>
                    </a:lnTo>
                    <a:cubicBezTo>
                      <a:pt x="228" y="11"/>
                      <a:pt x="78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1"/>
              <p:cNvSpPr/>
              <p:nvPr/>
            </p:nvSpPr>
            <p:spPr>
              <a:xfrm>
                <a:off x="2030105" y="3826824"/>
                <a:ext cx="129258" cy="1980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98" extrusionOk="0">
                    <a:moveTo>
                      <a:pt x="112" y="0"/>
                    </a:moveTo>
                    <a:cubicBezTo>
                      <a:pt x="49" y="0"/>
                      <a:pt x="11" y="7"/>
                      <a:pt x="0" y="18"/>
                    </a:cubicBezTo>
                    <a:cubicBezTo>
                      <a:pt x="121" y="48"/>
                      <a:pt x="328" y="75"/>
                      <a:pt x="624" y="97"/>
                    </a:cubicBezTo>
                    <a:lnTo>
                      <a:pt x="645" y="52"/>
                    </a:lnTo>
                    <a:lnTo>
                      <a:pt x="635" y="18"/>
                    </a:lnTo>
                    <a:cubicBezTo>
                      <a:pt x="615" y="19"/>
                      <a:pt x="591" y="20"/>
                      <a:pt x="565" y="20"/>
                    </a:cubicBezTo>
                    <a:cubicBezTo>
                      <a:pt x="481" y="20"/>
                      <a:pt x="365" y="15"/>
                      <a:pt x="219" y="4"/>
                    </a:cubicBezTo>
                    <a:cubicBezTo>
                      <a:pt x="178" y="2"/>
                      <a:pt x="142" y="0"/>
                      <a:pt x="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1"/>
              <p:cNvSpPr/>
              <p:nvPr/>
            </p:nvSpPr>
            <p:spPr>
              <a:xfrm>
                <a:off x="2249204" y="4269043"/>
                <a:ext cx="398779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1993" h="68" extrusionOk="0">
                    <a:moveTo>
                      <a:pt x="5" y="1"/>
                    </a:moveTo>
                    <a:cubicBezTo>
                      <a:pt x="4" y="1"/>
                      <a:pt x="2" y="1"/>
                      <a:pt x="1" y="1"/>
                    </a:cubicBezTo>
                    <a:lnTo>
                      <a:pt x="1" y="67"/>
                    </a:lnTo>
                    <a:lnTo>
                      <a:pt x="1949" y="46"/>
                    </a:lnTo>
                    <a:lnTo>
                      <a:pt x="1949" y="67"/>
                    </a:lnTo>
                    <a:cubicBezTo>
                      <a:pt x="1970" y="67"/>
                      <a:pt x="1987" y="53"/>
                      <a:pt x="1992" y="34"/>
                    </a:cubicBezTo>
                    <a:cubicBezTo>
                      <a:pt x="1819" y="24"/>
                      <a:pt x="1565" y="17"/>
                      <a:pt x="1229" y="17"/>
                    </a:cubicBezTo>
                    <a:cubicBezTo>
                      <a:pt x="1158" y="17"/>
                      <a:pt x="1084" y="18"/>
                      <a:pt x="1005" y="18"/>
                    </a:cubicBezTo>
                    <a:cubicBezTo>
                      <a:pt x="520" y="22"/>
                      <a:pt x="201" y="24"/>
                      <a:pt x="45" y="24"/>
                    </a:cubicBezTo>
                    <a:cubicBezTo>
                      <a:pt x="37" y="9"/>
                      <a:pt x="21" y="1"/>
                      <a:pt x="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1"/>
              <p:cNvSpPr/>
              <p:nvPr/>
            </p:nvSpPr>
            <p:spPr>
              <a:xfrm>
                <a:off x="7616214" y="3916562"/>
                <a:ext cx="505027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71" extrusionOk="0">
                    <a:moveTo>
                      <a:pt x="1" y="0"/>
                    </a:moveTo>
                    <a:lnTo>
                      <a:pt x="58" y="4"/>
                    </a:lnTo>
                    <a:cubicBezTo>
                      <a:pt x="547" y="18"/>
                      <a:pt x="796" y="34"/>
                      <a:pt x="803" y="48"/>
                    </a:cubicBezTo>
                    <a:cubicBezTo>
                      <a:pt x="789" y="55"/>
                      <a:pt x="560" y="62"/>
                      <a:pt x="116" y="67"/>
                    </a:cubicBezTo>
                    <a:cubicBezTo>
                      <a:pt x="204" y="69"/>
                      <a:pt x="290" y="71"/>
                      <a:pt x="376" y="71"/>
                    </a:cubicBezTo>
                    <a:lnTo>
                      <a:pt x="2502" y="58"/>
                    </a:lnTo>
                    <a:lnTo>
                      <a:pt x="2523" y="48"/>
                    </a:lnTo>
                    <a:cubicBezTo>
                      <a:pt x="2516" y="34"/>
                      <a:pt x="1799" y="18"/>
                      <a:pt x="376" y="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1"/>
              <p:cNvSpPr/>
              <p:nvPr/>
            </p:nvSpPr>
            <p:spPr>
              <a:xfrm>
                <a:off x="7609811" y="3930103"/>
                <a:ext cx="29813" cy="80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4" extrusionOk="0">
                    <a:moveTo>
                      <a:pt x="1" y="0"/>
                    </a:moveTo>
                    <a:cubicBezTo>
                      <a:pt x="33" y="2"/>
                      <a:pt x="62" y="4"/>
                      <a:pt x="90" y="4"/>
                    </a:cubicBezTo>
                    <a:cubicBezTo>
                      <a:pt x="110" y="4"/>
                      <a:pt x="131" y="2"/>
                      <a:pt x="1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1"/>
              <p:cNvSpPr/>
              <p:nvPr/>
            </p:nvSpPr>
            <p:spPr>
              <a:xfrm>
                <a:off x="1484660" y="4799785"/>
                <a:ext cx="1245760" cy="23041"/>
              </a:xfrm>
              <a:custGeom>
                <a:avLst/>
                <a:gdLst/>
                <a:ahLst/>
                <a:cxnLst/>
                <a:rect l="l" t="t" r="r" b="b"/>
                <a:pathLst>
                  <a:path w="6226" h="114" extrusionOk="0">
                    <a:moveTo>
                      <a:pt x="67" y="1"/>
                    </a:moveTo>
                    <a:cubicBezTo>
                      <a:pt x="53" y="3"/>
                      <a:pt x="40" y="8"/>
                      <a:pt x="30" y="18"/>
                    </a:cubicBezTo>
                    <a:cubicBezTo>
                      <a:pt x="16" y="27"/>
                      <a:pt x="4" y="41"/>
                      <a:pt x="0" y="57"/>
                    </a:cubicBezTo>
                    <a:cubicBezTo>
                      <a:pt x="9" y="71"/>
                      <a:pt x="214" y="85"/>
                      <a:pt x="617" y="99"/>
                    </a:cubicBezTo>
                    <a:cubicBezTo>
                      <a:pt x="819" y="104"/>
                      <a:pt x="1019" y="108"/>
                      <a:pt x="1219" y="113"/>
                    </a:cubicBezTo>
                    <a:lnTo>
                      <a:pt x="5252" y="101"/>
                    </a:lnTo>
                    <a:cubicBezTo>
                      <a:pt x="5877" y="92"/>
                      <a:pt x="6201" y="82"/>
                      <a:pt x="6225" y="68"/>
                    </a:cubicBezTo>
                    <a:cubicBezTo>
                      <a:pt x="6213" y="41"/>
                      <a:pt x="5889" y="24"/>
                      <a:pt x="5252" y="11"/>
                    </a:cubicBezTo>
                    <a:lnTo>
                      <a:pt x="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1"/>
              <p:cNvSpPr/>
              <p:nvPr/>
            </p:nvSpPr>
            <p:spPr>
              <a:xfrm>
                <a:off x="813159" y="3928284"/>
                <a:ext cx="159472" cy="22435"/>
              </a:xfrm>
              <a:custGeom>
                <a:avLst/>
                <a:gdLst/>
                <a:ahLst/>
                <a:cxnLst/>
                <a:rect l="l" t="t" r="r" b="b"/>
                <a:pathLst>
                  <a:path w="797" h="111" extrusionOk="0">
                    <a:moveTo>
                      <a:pt x="45" y="0"/>
                    </a:moveTo>
                    <a:cubicBezTo>
                      <a:pt x="45" y="6"/>
                      <a:pt x="39" y="13"/>
                      <a:pt x="29" y="27"/>
                    </a:cubicBezTo>
                    <a:cubicBezTo>
                      <a:pt x="15" y="37"/>
                      <a:pt x="6" y="51"/>
                      <a:pt x="1" y="67"/>
                    </a:cubicBezTo>
                    <a:lnTo>
                      <a:pt x="22" y="111"/>
                    </a:lnTo>
                    <a:cubicBezTo>
                      <a:pt x="523" y="105"/>
                      <a:pt x="781" y="93"/>
                      <a:pt x="797" y="79"/>
                    </a:cubicBezTo>
                    <a:cubicBezTo>
                      <a:pt x="793" y="65"/>
                      <a:pt x="669" y="49"/>
                      <a:pt x="425" y="32"/>
                    </a:cubicBezTo>
                    <a:cubicBezTo>
                      <a:pt x="176" y="13"/>
                      <a:pt x="48" y="2"/>
                      <a:pt x="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1"/>
              <p:cNvSpPr/>
              <p:nvPr/>
            </p:nvSpPr>
            <p:spPr>
              <a:xfrm>
                <a:off x="1298777" y="3985683"/>
                <a:ext cx="1105697" cy="25063"/>
              </a:xfrm>
              <a:custGeom>
                <a:avLst/>
                <a:gdLst/>
                <a:ahLst/>
                <a:cxnLst/>
                <a:rect l="l" t="t" r="r" b="b"/>
                <a:pathLst>
                  <a:path w="5526" h="124" extrusionOk="0">
                    <a:moveTo>
                      <a:pt x="0" y="0"/>
                    </a:moveTo>
                    <a:lnTo>
                      <a:pt x="0" y="69"/>
                    </a:lnTo>
                    <a:lnTo>
                      <a:pt x="1651" y="123"/>
                    </a:lnTo>
                    <a:lnTo>
                      <a:pt x="1820" y="90"/>
                    </a:lnTo>
                    <a:lnTo>
                      <a:pt x="5503" y="79"/>
                    </a:lnTo>
                    <a:lnTo>
                      <a:pt x="5526" y="67"/>
                    </a:lnTo>
                    <a:cubicBezTo>
                      <a:pt x="5517" y="53"/>
                      <a:pt x="5088" y="39"/>
                      <a:pt x="4234" y="23"/>
                    </a:cubicBezTo>
                    <a:lnTo>
                      <a:pt x="2649" y="23"/>
                    </a:lnTo>
                    <a:cubicBezTo>
                      <a:pt x="2159" y="41"/>
                      <a:pt x="1665" y="50"/>
                      <a:pt x="1167" y="50"/>
                    </a:cubicBezTo>
                    <a:cubicBezTo>
                      <a:pt x="795" y="50"/>
                      <a:pt x="421" y="45"/>
                      <a:pt x="44" y="35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1"/>
              <p:cNvSpPr/>
              <p:nvPr/>
            </p:nvSpPr>
            <p:spPr>
              <a:xfrm>
                <a:off x="637480" y="4342207"/>
                <a:ext cx="597869" cy="13946"/>
              </a:xfrm>
              <a:custGeom>
                <a:avLst/>
                <a:gdLst/>
                <a:ahLst/>
                <a:cxnLst/>
                <a:rect l="l" t="t" r="r" b="b"/>
                <a:pathLst>
                  <a:path w="2988" h="69" extrusionOk="0">
                    <a:moveTo>
                      <a:pt x="8" y="1"/>
                    </a:moveTo>
                    <a:cubicBezTo>
                      <a:pt x="6" y="1"/>
                      <a:pt x="3" y="1"/>
                      <a:pt x="0" y="2"/>
                    </a:cubicBezTo>
                    <a:lnTo>
                      <a:pt x="0" y="68"/>
                    </a:lnTo>
                    <a:lnTo>
                      <a:pt x="2944" y="46"/>
                    </a:lnTo>
                    <a:lnTo>
                      <a:pt x="2944" y="68"/>
                    </a:lnTo>
                    <a:cubicBezTo>
                      <a:pt x="2963" y="68"/>
                      <a:pt x="2982" y="54"/>
                      <a:pt x="2988" y="35"/>
                    </a:cubicBezTo>
                    <a:cubicBezTo>
                      <a:pt x="2711" y="23"/>
                      <a:pt x="2294" y="17"/>
                      <a:pt x="1738" y="17"/>
                    </a:cubicBezTo>
                    <a:cubicBezTo>
                      <a:pt x="1660" y="17"/>
                      <a:pt x="1579" y="17"/>
                      <a:pt x="1496" y="17"/>
                    </a:cubicBezTo>
                    <a:cubicBezTo>
                      <a:pt x="765" y="21"/>
                      <a:pt x="281" y="23"/>
                      <a:pt x="44" y="23"/>
                    </a:cubicBezTo>
                    <a:cubicBezTo>
                      <a:pt x="37" y="9"/>
                      <a:pt x="23" y="1"/>
                      <a:pt x="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07" name="Google Shape;707;p21"/>
            <p:cNvSpPr/>
            <p:nvPr/>
          </p:nvSpPr>
          <p:spPr>
            <a:xfrm rot="10800000" flipH="1">
              <a:off x="512003" y="4644371"/>
              <a:ext cx="6968522" cy="27875"/>
            </a:xfrm>
            <a:custGeom>
              <a:avLst/>
              <a:gdLst/>
              <a:ahLst/>
              <a:cxnLst/>
              <a:rect l="l" t="t" r="r" b="b"/>
              <a:pathLst>
                <a:path w="22783" h="172" extrusionOk="0">
                  <a:moveTo>
                    <a:pt x="13540" y="0"/>
                  </a:moveTo>
                  <a:cubicBezTo>
                    <a:pt x="13540" y="5"/>
                    <a:pt x="13377" y="11"/>
                    <a:pt x="13047" y="19"/>
                  </a:cubicBezTo>
                  <a:cubicBezTo>
                    <a:pt x="12574" y="30"/>
                    <a:pt x="12306" y="37"/>
                    <a:pt x="12244" y="39"/>
                  </a:cubicBezTo>
                  <a:lnTo>
                    <a:pt x="53" y="67"/>
                  </a:lnTo>
                  <a:cubicBezTo>
                    <a:pt x="48" y="53"/>
                    <a:pt x="36" y="44"/>
                    <a:pt x="22" y="40"/>
                  </a:cubicBezTo>
                  <a:lnTo>
                    <a:pt x="1" y="39"/>
                  </a:lnTo>
                  <a:lnTo>
                    <a:pt x="1" y="119"/>
                  </a:lnTo>
                  <a:lnTo>
                    <a:pt x="12244" y="172"/>
                  </a:lnTo>
                  <a:lnTo>
                    <a:pt x="22288" y="158"/>
                  </a:lnTo>
                  <a:cubicBezTo>
                    <a:pt x="22300" y="153"/>
                    <a:pt x="22386" y="146"/>
                    <a:pt x="22540" y="139"/>
                  </a:cubicBezTo>
                  <a:cubicBezTo>
                    <a:pt x="22695" y="130"/>
                    <a:pt x="22775" y="123"/>
                    <a:pt x="22782" y="119"/>
                  </a:cubicBezTo>
                  <a:cubicBezTo>
                    <a:pt x="22779" y="107"/>
                    <a:pt x="22700" y="95"/>
                    <a:pt x="22546" y="81"/>
                  </a:cubicBezTo>
                  <a:cubicBezTo>
                    <a:pt x="22381" y="65"/>
                    <a:pt x="22295" y="56"/>
                    <a:pt x="22288" y="53"/>
                  </a:cubicBezTo>
                  <a:lnTo>
                    <a:pt x="13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9" name="Google Shape;709;p22"/>
          <p:cNvGrpSpPr/>
          <p:nvPr/>
        </p:nvGrpSpPr>
        <p:grpSpPr>
          <a:xfrm>
            <a:off x="175086" y="85368"/>
            <a:ext cx="8802162" cy="1642813"/>
            <a:chOff x="297486" y="45168"/>
            <a:chExt cx="8802162" cy="1642813"/>
          </a:xfrm>
        </p:grpSpPr>
        <p:sp>
          <p:nvSpPr>
            <p:cNvPr id="710" name="Google Shape;710;p22"/>
            <p:cNvSpPr/>
            <p:nvPr/>
          </p:nvSpPr>
          <p:spPr>
            <a:xfrm>
              <a:off x="2622129" y="149768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8" y="1"/>
                  </a:moveTo>
                  <a:cubicBezTo>
                    <a:pt x="63" y="1"/>
                    <a:pt x="1" y="52"/>
                    <a:pt x="1" y="128"/>
                  </a:cubicBezTo>
                  <a:cubicBezTo>
                    <a:pt x="1" y="198"/>
                    <a:pt x="57" y="256"/>
                    <a:pt x="127" y="256"/>
                  </a:cubicBezTo>
                  <a:cubicBezTo>
                    <a:pt x="241" y="256"/>
                    <a:pt x="297" y="119"/>
                    <a:pt x="216" y="38"/>
                  </a:cubicBezTo>
                  <a:cubicBezTo>
                    <a:pt x="191" y="12"/>
                    <a:pt x="159" y="1"/>
                    <a:pt x="12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2"/>
            <p:cNvSpPr/>
            <p:nvPr/>
          </p:nvSpPr>
          <p:spPr>
            <a:xfrm>
              <a:off x="8785172" y="669482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9" y="0"/>
                  </a:moveTo>
                  <a:cubicBezTo>
                    <a:pt x="63" y="0"/>
                    <a:pt x="1" y="51"/>
                    <a:pt x="1" y="127"/>
                  </a:cubicBezTo>
                  <a:cubicBezTo>
                    <a:pt x="1" y="198"/>
                    <a:pt x="57" y="255"/>
                    <a:pt x="127" y="255"/>
                  </a:cubicBezTo>
                  <a:cubicBezTo>
                    <a:pt x="241" y="255"/>
                    <a:pt x="297" y="119"/>
                    <a:pt x="218" y="38"/>
                  </a:cubicBezTo>
                  <a:cubicBezTo>
                    <a:pt x="192" y="12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2"/>
            <p:cNvSpPr/>
            <p:nvPr/>
          </p:nvSpPr>
          <p:spPr>
            <a:xfrm>
              <a:off x="297486" y="1177726"/>
              <a:ext cx="104933" cy="90700"/>
            </a:xfrm>
            <a:custGeom>
              <a:avLst/>
              <a:gdLst/>
              <a:ahLst/>
              <a:cxnLst/>
              <a:rect l="l" t="t" r="r" b="b"/>
              <a:pathLst>
                <a:path w="298" h="255" extrusionOk="0">
                  <a:moveTo>
                    <a:pt x="129" y="0"/>
                  </a:moveTo>
                  <a:cubicBezTo>
                    <a:pt x="64" y="0"/>
                    <a:pt x="1" y="51"/>
                    <a:pt x="1" y="128"/>
                  </a:cubicBezTo>
                  <a:cubicBezTo>
                    <a:pt x="1" y="199"/>
                    <a:pt x="57" y="255"/>
                    <a:pt x="127" y="255"/>
                  </a:cubicBezTo>
                  <a:cubicBezTo>
                    <a:pt x="241" y="255"/>
                    <a:pt x="297" y="118"/>
                    <a:pt x="218" y="37"/>
                  </a:cubicBezTo>
                  <a:cubicBezTo>
                    <a:pt x="192" y="12"/>
                    <a:pt x="161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2"/>
            <p:cNvSpPr/>
            <p:nvPr/>
          </p:nvSpPr>
          <p:spPr>
            <a:xfrm>
              <a:off x="8209065" y="2272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4" y="1"/>
                    <a:pt x="1" y="52"/>
                    <a:pt x="1" y="128"/>
                  </a:cubicBezTo>
                  <a:cubicBezTo>
                    <a:pt x="1" y="198"/>
                    <a:pt x="59" y="256"/>
                    <a:pt x="129" y="256"/>
                  </a:cubicBezTo>
                  <a:cubicBezTo>
                    <a:pt x="241" y="256"/>
                    <a:pt x="299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2"/>
            <p:cNvSpPr/>
            <p:nvPr/>
          </p:nvSpPr>
          <p:spPr>
            <a:xfrm>
              <a:off x="1474753" y="494143"/>
              <a:ext cx="104581" cy="90700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29" y="0"/>
                  </a:moveTo>
                  <a:cubicBezTo>
                    <a:pt x="63" y="0"/>
                    <a:pt x="0" y="51"/>
                    <a:pt x="0" y="128"/>
                  </a:cubicBezTo>
                  <a:cubicBezTo>
                    <a:pt x="0" y="198"/>
                    <a:pt x="58" y="254"/>
                    <a:pt x="126" y="254"/>
                  </a:cubicBezTo>
                  <a:cubicBezTo>
                    <a:pt x="240" y="254"/>
                    <a:pt x="296" y="118"/>
                    <a:pt x="217" y="37"/>
                  </a:cubicBezTo>
                  <a:cubicBezTo>
                    <a:pt x="191" y="12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2"/>
            <p:cNvSpPr/>
            <p:nvPr/>
          </p:nvSpPr>
          <p:spPr>
            <a:xfrm>
              <a:off x="6943214" y="1497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3" y="1"/>
                    <a:pt x="0" y="52"/>
                    <a:pt x="0" y="128"/>
                  </a:cubicBezTo>
                  <a:cubicBezTo>
                    <a:pt x="0" y="198"/>
                    <a:pt x="58" y="256"/>
                    <a:pt x="128" y="256"/>
                  </a:cubicBezTo>
                  <a:cubicBezTo>
                    <a:pt x="241" y="256"/>
                    <a:pt x="298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2"/>
            <p:cNvSpPr/>
            <p:nvPr/>
          </p:nvSpPr>
          <p:spPr>
            <a:xfrm>
              <a:off x="8994362" y="451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3" y="1"/>
                    <a:pt x="1" y="52"/>
                    <a:pt x="1" y="128"/>
                  </a:cubicBezTo>
                  <a:cubicBezTo>
                    <a:pt x="1" y="198"/>
                    <a:pt x="59" y="256"/>
                    <a:pt x="129" y="256"/>
                  </a:cubicBezTo>
                  <a:cubicBezTo>
                    <a:pt x="241" y="256"/>
                    <a:pt x="299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2"/>
            <p:cNvSpPr/>
            <p:nvPr/>
          </p:nvSpPr>
          <p:spPr>
            <a:xfrm>
              <a:off x="8889759" y="1597281"/>
              <a:ext cx="104581" cy="90700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29" y="0"/>
                  </a:moveTo>
                  <a:cubicBezTo>
                    <a:pt x="64" y="0"/>
                    <a:pt x="1" y="51"/>
                    <a:pt x="1" y="128"/>
                  </a:cubicBezTo>
                  <a:cubicBezTo>
                    <a:pt x="1" y="198"/>
                    <a:pt x="57" y="254"/>
                    <a:pt x="127" y="254"/>
                  </a:cubicBezTo>
                  <a:cubicBezTo>
                    <a:pt x="241" y="254"/>
                    <a:pt x="297" y="117"/>
                    <a:pt x="218" y="37"/>
                  </a:cubicBezTo>
                  <a:cubicBezTo>
                    <a:pt x="192" y="11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2"/>
            <p:cNvSpPr/>
            <p:nvPr/>
          </p:nvSpPr>
          <p:spPr>
            <a:xfrm>
              <a:off x="4616226" y="227447"/>
              <a:ext cx="105285" cy="90700"/>
            </a:xfrm>
            <a:custGeom>
              <a:avLst/>
              <a:gdLst/>
              <a:ahLst/>
              <a:cxnLst/>
              <a:rect l="l" t="t" r="r" b="b"/>
              <a:pathLst>
                <a:path w="299" h="255" extrusionOk="0">
                  <a:moveTo>
                    <a:pt x="129" y="1"/>
                  </a:moveTo>
                  <a:cubicBezTo>
                    <a:pt x="64" y="1"/>
                    <a:pt x="1" y="51"/>
                    <a:pt x="1" y="129"/>
                  </a:cubicBezTo>
                  <a:cubicBezTo>
                    <a:pt x="1" y="199"/>
                    <a:pt x="59" y="255"/>
                    <a:pt x="129" y="255"/>
                  </a:cubicBezTo>
                  <a:cubicBezTo>
                    <a:pt x="241" y="255"/>
                    <a:pt x="299" y="118"/>
                    <a:pt x="218" y="38"/>
                  </a:cubicBezTo>
                  <a:cubicBezTo>
                    <a:pt x="192" y="12"/>
                    <a:pt x="161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2"/>
            <p:cNvSpPr/>
            <p:nvPr/>
          </p:nvSpPr>
          <p:spPr>
            <a:xfrm>
              <a:off x="466724" y="255668"/>
              <a:ext cx="104933" cy="91055"/>
            </a:xfrm>
            <a:custGeom>
              <a:avLst/>
              <a:gdLst/>
              <a:ahLst/>
              <a:cxnLst/>
              <a:rect l="l" t="t" r="r" b="b"/>
              <a:pathLst>
                <a:path w="298" h="256" extrusionOk="0">
                  <a:moveTo>
                    <a:pt x="129" y="1"/>
                  </a:moveTo>
                  <a:cubicBezTo>
                    <a:pt x="64" y="1"/>
                    <a:pt x="1" y="52"/>
                    <a:pt x="1" y="128"/>
                  </a:cubicBezTo>
                  <a:cubicBezTo>
                    <a:pt x="1" y="198"/>
                    <a:pt x="59" y="256"/>
                    <a:pt x="127" y="256"/>
                  </a:cubicBezTo>
                  <a:cubicBezTo>
                    <a:pt x="241" y="256"/>
                    <a:pt x="297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"/>
          <p:cNvSpPr txBox="1">
            <a:spLocks noGrp="1"/>
          </p:cNvSpPr>
          <p:nvPr>
            <p:ph type="title"/>
          </p:nvPr>
        </p:nvSpPr>
        <p:spPr>
          <a:xfrm>
            <a:off x="713225" y="1431625"/>
            <a:ext cx="5480700" cy="99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9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title" idx="2" hasCustomPrompt="1"/>
          </p:nvPr>
        </p:nvSpPr>
        <p:spPr>
          <a:xfrm>
            <a:off x="6127375" y="1431633"/>
            <a:ext cx="2012400" cy="2014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56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5" name="Google Shape;35;p3"/>
          <p:cNvSpPr txBox="1">
            <a:spLocks noGrp="1"/>
          </p:cNvSpPr>
          <p:nvPr>
            <p:ph type="subTitle" idx="1"/>
          </p:nvPr>
        </p:nvSpPr>
        <p:spPr>
          <a:xfrm>
            <a:off x="713225" y="2540000"/>
            <a:ext cx="5414100" cy="4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333374" y="54693"/>
            <a:ext cx="8632923" cy="2222804"/>
            <a:chOff x="466724" y="45168"/>
            <a:chExt cx="8632923" cy="2222804"/>
          </a:xfrm>
        </p:grpSpPr>
        <p:sp>
          <p:nvSpPr>
            <p:cNvPr id="37" name="Google Shape;37;p3"/>
            <p:cNvSpPr/>
            <p:nvPr/>
          </p:nvSpPr>
          <p:spPr>
            <a:xfrm>
              <a:off x="2622129" y="149768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8" y="1"/>
                  </a:moveTo>
                  <a:cubicBezTo>
                    <a:pt x="63" y="1"/>
                    <a:pt x="1" y="52"/>
                    <a:pt x="1" y="128"/>
                  </a:cubicBezTo>
                  <a:cubicBezTo>
                    <a:pt x="1" y="198"/>
                    <a:pt x="57" y="256"/>
                    <a:pt x="127" y="256"/>
                  </a:cubicBezTo>
                  <a:cubicBezTo>
                    <a:pt x="241" y="256"/>
                    <a:pt x="297" y="119"/>
                    <a:pt x="216" y="38"/>
                  </a:cubicBezTo>
                  <a:cubicBezTo>
                    <a:pt x="191" y="12"/>
                    <a:pt x="159" y="1"/>
                    <a:pt x="12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466726" y="2177272"/>
              <a:ext cx="104933" cy="90700"/>
            </a:xfrm>
            <a:custGeom>
              <a:avLst/>
              <a:gdLst/>
              <a:ahLst/>
              <a:cxnLst/>
              <a:rect l="l" t="t" r="r" b="b"/>
              <a:pathLst>
                <a:path w="298" h="255" extrusionOk="0">
                  <a:moveTo>
                    <a:pt x="129" y="1"/>
                  </a:moveTo>
                  <a:cubicBezTo>
                    <a:pt x="64" y="1"/>
                    <a:pt x="1" y="51"/>
                    <a:pt x="1" y="129"/>
                  </a:cubicBezTo>
                  <a:cubicBezTo>
                    <a:pt x="1" y="199"/>
                    <a:pt x="57" y="255"/>
                    <a:pt x="127" y="255"/>
                  </a:cubicBezTo>
                  <a:cubicBezTo>
                    <a:pt x="241" y="255"/>
                    <a:pt x="297" y="118"/>
                    <a:pt x="218" y="37"/>
                  </a:cubicBezTo>
                  <a:cubicBezTo>
                    <a:pt x="192" y="12"/>
                    <a:pt x="161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8326197" y="255670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9" y="0"/>
                  </a:moveTo>
                  <a:cubicBezTo>
                    <a:pt x="63" y="0"/>
                    <a:pt x="1" y="51"/>
                    <a:pt x="1" y="127"/>
                  </a:cubicBezTo>
                  <a:cubicBezTo>
                    <a:pt x="1" y="198"/>
                    <a:pt x="57" y="255"/>
                    <a:pt x="127" y="255"/>
                  </a:cubicBezTo>
                  <a:cubicBezTo>
                    <a:pt x="241" y="255"/>
                    <a:pt x="297" y="119"/>
                    <a:pt x="218" y="38"/>
                  </a:cubicBezTo>
                  <a:cubicBezTo>
                    <a:pt x="192" y="12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713223" y="1032101"/>
              <a:ext cx="104933" cy="90700"/>
            </a:xfrm>
            <a:custGeom>
              <a:avLst/>
              <a:gdLst/>
              <a:ahLst/>
              <a:cxnLst/>
              <a:rect l="l" t="t" r="r" b="b"/>
              <a:pathLst>
                <a:path w="298" h="255" extrusionOk="0">
                  <a:moveTo>
                    <a:pt x="129" y="0"/>
                  </a:moveTo>
                  <a:cubicBezTo>
                    <a:pt x="64" y="0"/>
                    <a:pt x="1" y="51"/>
                    <a:pt x="1" y="128"/>
                  </a:cubicBezTo>
                  <a:cubicBezTo>
                    <a:pt x="1" y="199"/>
                    <a:pt x="57" y="255"/>
                    <a:pt x="127" y="255"/>
                  </a:cubicBezTo>
                  <a:cubicBezTo>
                    <a:pt x="241" y="255"/>
                    <a:pt x="297" y="118"/>
                    <a:pt x="218" y="37"/>
                  </a:cubicBezTo>
                  <a:cubicBezTo>
                    <a:pt x="192" y="12"/>
                    <a:pt x="161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3774853" y="879243"/>
              <a:ext cx="104581" cy="90700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29" y="0"/>
                  </a:moveTo>
                  <a:cubicBezTo>
                    <a:pt x="63" y="0"/>
                    <a:pt x="0" y="51"/>
                    <a:pt x="0" y="128"/>
                  </a:cubicBezTo>
                  <a:cubicBezTo>
                    <a:pt x="0" y="198"/>
                    <a:pt x="58" y="254"/>
                    <a:pt x="126" y="254"/>
                  </a:cubicBezTo>
                  <a:cubicBezTo>
                    <a:pt x="240" y="254"/>
                    <a:pt x="296" y="118"/>
                    <a:pt x="217" y="37"/>
                  </a:cubicBezTo>
                  <a:cubicBezTo>
                    <a:pt x="191" y="12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8206556" y="1122806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8" y="1"/>
                  </a:moveTo>
                  <a:cubicBezTo>
                    <a:pt x="63" y="1"/>
                    <a:pt x="0" y="52"/>
                    <a:pt x="0" y="128"/>
                  </a:cubicBezTo>
                  <a:cubicBezTo>
                    <a:pt x="0" y="198"/>
                    <a:pt x="56" y="256"/>
                    <a:pt x="126" y="256"/>
                  </a:cubicBezTo>
                  <a:cubicBezTo>
                    <a:pt x="240" y="256"/>
                    <a:pt x="296" y="119"/>
                    <a:pt x="216" y="38"/>
                  </a:cubicBezTo>
                  <a:cubicBezTo>
                    <a:pt x="190" y="12"/>
                    <a:pt x="159" y="1"/>
                    <a:pt x="12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6943214" y="1497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3" y="1"/>
                    <a:pt x="0" y="52"/>
                    <a:pt x="0" y="128"/>
                  </a:cubicBezTo>
                  <a:cubicBezTo>
                    <a:pt x="0" y="198"/>
                    <a:pt x="58" y="256"/>
                    <a:pt x="128" y="256"/>
                  </a:cubicBezTo>
                  <a:cubicBezTo>
                    <a:pt x="241" y="256"/>
                    <a:pt x="298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8994362" y="451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3" y="1"/>
                    <a:pt x="1" y="52"/>
                    <a:pt x="1" y="128"/>
                  </a:cubicBezTo>
                  <a:cubicBezTo>
                    <a:pt x="1" y="198"/>
                    <a:pt x="59" y="256"/>
                    <a:pt x="129" y="256"/>
                  </a:cubicBezTo>
                  <a:cubicBezTo>
                    <a:pt x="241" y="256"/>
                    <a:pt x="299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8889759" y="1597281"/>
              <a:ext cx="104581" cy="90700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29" y="0"/>
                  </a:moveTo>
                  <a:cubicBezTo>
                    <a:pt x="64" y="0"/>
                    <a:pt x="1" y="51"/>
                    <a:pt x="1" y="128"/>
                  </a:cubicBezTo>
                  <a:cubicBezTo>
                    <a:pt x="1" y="198"/>
                    <a:pt x="57" y="254"/>
                    <a:pt x="127" y="254"/>
                  </a:cubicBezTo>
                  <a:cubicBezTo>
                    <a:pt x="241" y="254"/>
                    <a:pt x="297" y="117"/>
                    <a:pt x="218" y="37"/>
                  </a:cubicBezTo>
                  <a:cubicBezTo>
                    <a:pt x="192" y="11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750976" y="346734"/>
              <a:ext cx="105285" cy="90700"/>
            </a:xfrm>
            <a:custGeom>
              <a:avLst/>
              <a:gdLst/>
              <a:ahLst/>
              <a:cxnLst/>
              <a:rect l="l" t="t" r="r" b="b"/>
              <a:pathLst>
                <a:path w="299" h="255" extrusionOk="0">
                  <a:moveTo>
                    <a:pt x="129" y="1"/>
                  </a:moveTo>
                  <a:cubicBezTo>
                    <a:pt x="64" y="1"/>
                    <a:pt x="1" y="51"/>
                    <a:pt x="1" y="129"/>
                  </a:cubicBezTo>
                  <a:cubicBezTo>
                    <a:pt x="1" y="199"/>
                    <a:pt x="59" y="255"/>
                    <a:pt x="129" y="255"/>
                  </a:cubicBezTo>
                  <a:cubicBezTo>
                    <a:pt x="241" y="255"/>
                    <a:pt x="299" y="118"/>
                    <a:pt x="218" y="38"/>
                  </a:cubicBezTo>
                  <a:cubicBezTo>
                    <a:pt x="192" y="12"/>
                    <a:pt x="161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466724" y="255668"/>
              <a:ext cx="104933" cy="91055"/>
            </a:xfrm>
            <a:custGeom>
              <a:avLst/>
              <a:gdLst/>
              <a:ahLst/>
              <a:cxnLst/>
              <a:rect l="l" t="t" r="r" b="b"/>
              <a:pathLst>
                <a:path w="298" h="256" extrusionOk="0">
                  <a:moveTo>
                    <a:pt x="129" y="1"/>
                  </a:moveTo>
                  <a:cubicBezTo>
                    <a:pt x="64" y="1"/>
                    <a:pt x="1" y="52"/>
                    <a:pt x="1" y="128"/>
                  </a:cubicBezTo>
                  <a:cubicBezTo>
                    <a:pt x="1" y="198"/>
                    <a:pt x="59" y="256"/>
                    <a:pt x="127" y="256"/>
                  </a:cubicBezTo>
                  <a:cubicBezTo>
                    <a:pt x="241" y="256"/>
                    <a:pt x="297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28" name="Google Shape;128;p6"/>
          <p:cNvGrpSpPr/>
          <p:nvPr/>
        </p:nvGrpSpPr>
        <p:grpSpPr>
          <a:xfrm>
            <a:off x="207923" y="45168"/>
            <a:ext cx="8891725" cy="1642813"/>
            <a:chOff x="207923" y="45168"/>
            <a:chExt cx="8891725" cy="1642813"/>
          </a:xfrm>
        </p:grpSpPr>
        <p:sp>
          <p:nvSpPr>
            <p:cNvPr id="129" name="Google Shape;129;p6"/>
            <p:cNvSpPr/>
            <p:nvPr/>
          </p:nvSpPr>
          <p:spPr>
            <a:xfrm>
              <a:off x="8326197" y="255670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9" y="0"/>
                  </a:moveTo>
                  <a:cubicBezTo>
                    <a:pt x="63" y="0"/>
                    <a:pt x="1" y="51"/>
                    <a:pt x="1" y="127"/>
                  </a:cubicBezTo>
                  <a:cubicBezTo>
                    <a:pt x="1" y="198"/>
                    <a:pt x="57" y="255"/>
                    <a:pt x="127" y="255"/>
                  </a:cubicBezTo>
                  <a:cubicBezTo>
                    <a:pt x="241" y="255"/>
                    <a:pt x="297" y="119"/>
                    <a:pt x="218" y="38"/>
                  </a:cubicBezTo>
                  <a:cubicBezTo>
                    <a:pt x="192" y="12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207923" y="1122976"/>
              <a:ext cx="104933" cy="90700"/>
            </a:xfrm>
            <a:custGeom>
              <a:avLst/>
              <a:gdLst/>
              <a:ahLst/>
              <a:cxnLst/>
              <a:rect l="l" t="t" r="r" b="b"/>
              <a:pathLst>
                <a:path w="298" h="255" extrusionOk="0">
                  <a:moveTo>
                    <a:pt x="129" y="0"/>
                  </a:moveTo>
                  <a:cubicBezTo>
                    <a:pt x="64" y="0"/>
                    <a:pt x="1" y="51"/>
                    <a:pt x="1" y="128"/>
                  </a:cubicBezTo>
                  <a:cubicBezTo>
                    <a:pt x="1" y="199"/>
                    <a:pt x="57" y="255"/>
                    <a:pt x="127" y="255"/>
                  </a:cubicBezTo>
                  <a:cubicBezTo>
                    <a:pt x="241" y="255"/>
                    <a:pt x="297" y="118"/>
                    <a:pt x="218" y="37"/>
                  </a:cubicBezTo>
                  <a:cubicBezTo>
                    <a:pt x="192" y="12"/>
                    <a:pt x="161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6"/>
            <p:cNvSpPr/>
            <p:nvPr/>
          </p:nvSpPr>
          <p:spPr>
            <a:xfrm>
              <a:off x="8206556" y="1122806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8" y="1"/>
                  </a:moveTo>
                  <a:cubicBezTo>
                    <a:pt x="63" y="1"/>
                    <a:pt x="0" y="52"/>
                    <a:pt x="0" y="128"/>
                  </a:cubicBezTo>
                  <a:cubicBezTo>
                    <a:pt x="0" y="198"/>
                    <a:pt x="56" y="256"/>
                    <a:pt x="126" y="256"/>
                  </a:cubicBezTo>
                  <a:cubicBezTo>
                    <a:pt x="240" y="256"/>
                    <a:pt x="296" y="119"/>
                    <a:pt x="216" y="38"/>
                  </a:cubicBezTo>
                  <a:cubicBezTo>
                    <a:pt x="190" y="12"/>
                    <a:pt x="159" y="1"/>
                    <a:pt x="12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8994362" y="451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3" y="1"/>
                    <a:pt x="1" y="52"/>
                    <a:pt x="1" y="128"/>
                  </a:cubicBezTo>
                  <a:cubicBezTo>
                    <a:pt x="1" y="198"/>
                    <a:pt x="59" y="256"/>
                    <a:pt x="129" y="256"/>
                  </a:cubicBezTo>
                  <a:cubicBezTo>
                    <a:pt x="241" y="256"/>
                    <a:pt x="299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6"/>
            <p:cNvSpPr/>
            <p:nvPr/>
          </p:nvSpPr>
          <p:spPr>
            <a:xfrm>
              <a:off x="8889759" y="1597281"/>
              <a:ext cx="104581" cy="90700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29" y="0"/>
                  </a:moveTo>
                  <a:cubicBezTo>
                    <a:pt x="64" y="0"/>
                    <a:pt x="1" y="51"/>
                    <a:pt x="1" y="128"/>
                  </a:cubicBezTo>
                  <a:cubicBezTo>
                    <a:pt x="1" y="198"/>
                    <a:pt x="57" y="254"/>
                    <a:pt x="127" y="254"/>
                  </a:cubicBezTo>
                  <a:cubicBezTo>
                    <a:pt x="241" y="254"/>
                    <a:pt x="297" y="117"/>
                    <a:pt x="218" y="37"/>
                  </a:cubicBezTo>
                  <a:cubicBezTo>
                    <a:pt x="192" y="11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207924" y="136218"/>
              <a:ext cx="104933" cy="91055"/>
            </a:xfrm>
            <a:custGeom>
              <a:avLst/>
              <a:gdLst/>
              <a:ahLst/>
              <a:cxnLst/>
              <a:rect l="l" t="t" r="r" b="b"/>
              <a:pathLst>
                <a:path w="298" h="256" extrusionOk="0">
                  <a:moveTo>
                    <a:pt x="129" y="1"/>
                  </a:moveTo>
                  <a:cubicBezTo>
                    <a:pt x="64" y="1"/>
                    <a:pt x="1" y="52"/>
                    <a:pt x="1" y="128"/>
                  </a:cubicBezTo>
                  <a:cubicBezTo>
                    <a:pt x="1" y="198"/>
                    <a:pt x="59" y="256"/>
                    <a:pt x="127" y="256"/>
                  </a:cubicBezTo>
                  <a:cubicBezTo>
                    <a:pt x="241" y="256"/>
                    <a:pt x="297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1185824" y="255668"/>
              <a:ext cx="104933" cy="91055"/>
            </a:xfrm>
            <a:custGeom>
              <a:avLst/>
              <a:gdLst/>
              <a:ahLst/>
              <a:cxnLst/>
              <a:rect l="l" t="t" r="r" b="b"/>
              <a:pathLst>
                <a:path w="298" h="256" extrusionOk="0">
                  <a:moveTo>
                    <a:pt x="129" y="1"/>
                  </a:moveTo>
                  <a:cubicBezTo>
                    <a:pt x="64" y="1"/>
                    <a:pt x="1" y="52"/>
                    <a:pt x="1" y="128"/>
                  </a:cubicBezTo>
                  <a:cubicBezTo>
                    <a:pt x="1" y="198"/>
                    <a:pt x="59" y="256"/>
                    <a:pt x="127" y="256"/>
                  </a:cubicBezTo>
                  <a:cubicBezTo>
                    <a:pt x="241" y="256"/>
                    <a:pt x="297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" name="Google Shape;136;p6"/>
          <p:cNvGrpSpPr/>
          <p:nvPr/>
        </p:nvGrpSpPr>
        <p:grpSpPr>
          <a:xfrm>
            <a:off x="-83275" y="4644383"/>
            <a:ext cx="9294172" cy="1075277"/>
            <a:chOff x="-8409" y="4644371"/>
            <a:chExt cx="9144207" cy="1075277"/>
          </a:xfrm>
        </p:grpSpPr>
        <p:sp>
          <p:nvSpPr>
            <p:cNvPr id="137" name="Google Shape;137;p6"/>
            <p:cNvSpPr/>
            <p:nvPr/>
          </p:nvSpPr>
          <p:spPr>
            <a:xfrm>
              <a:off x="-8400" y="4647463"/>
              <a:ext cx="9144000" cy="1044900"/>
            </a:xfrm>
            <a:prstGeom prst="rect">
              <a:avLst/>
            </a:prstGeom>
            <a:solidFill>
              <a:srgbClr val="CEEBE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8" name="Google Shape;138;p6"/>
            <p:cNvGrpSpPr/>
            <p:nvPr/>
          </p:nvGrpSpPr>
          <p:grpSpPr>
            <a:xfrm>
              <a:off x="-8409" y="4723646"/>
              <a:ext cx="9144207" cy="996002"/>
              <a:chOff x="637480" y="3826824"/>
              <a:chExt cx="8109442" cy="996002"/>
            </a:xfrm>
          </p:grpSpPr>
          <p:sp>
            <p:nvSpPr>
              <p:cNvPr id="139" name="Google Shape;139;p6"/>
              <p:cNvSpPr/>
              <p:nvPr/>
            </p:nvSpPr>
            <p:spPr>
              <a:xfrm>
                <a:off x="7073971" y="3912721"/>
                <a:ext cx="17008" cy="202"/>
              </a:xfrm>
              <a:custGeom>
                <a:avLst/>
                <a:gdLst/>
                <a:ahLst/>
                <a:cxnLst/>
                <a:rect l="l" t="t" r="r" b="b"/>
                <a:pathLst>
                  <a:path w="85" h="1" fill="none" extrusionOk="0">
                    <a:moveTo>
                      <a:pt x="0" y="0"/>
                    </a:moveTo>
                    <a:lnTo>
                      <a:pt x="14" y="0"/>
                    </a:lnTo>
                    <a:lnTo>
                      <a:pt x="84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6"/>
              <p:cNvSpPr/>
              <p:nvPr/>
            </p:nvSpPr>
            <p:spPr>
              <a:xfrm>
                <a:off x="7004539" y="3912721"/>
                <a:ext cx="134460" cy="1334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66" extrusionOk="0">
                    <a:moveTo>
                      <a:pt x="44" y="0"/>
                    </a:moveTo>
                    <a:cubicBezTo>
                      <a:pt x="23" y="0"/>
                      <a:pt x="7" y="14"/>
                      <a:pt x="0" y="44"/>
                    </a:cubicBezTo>
                    <a:cubicBezTo>
                      <a:pt x="4" y="53"/>
                      <a:pt x="226" y="60"/>
                      <a:pt x="672" y="65"/>
                    </a:cubicBezTo>
                    <a:cubicBezTo>
                      <a:pt x="438" y="58"/>
                      <a:pt x="321" y="51"/>
                      <a:pt x="317" y="44"/>
                    </a:cubicBezTo>
                    <a:cubicBezTo>
                      <a:pt x="319" y="25"/>
                      <a:pt x="331" y="9"/>
                      <a:pt x="3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6"/>
              <p:cNvSpPr/>
              <p:nvPr/>
            </p:nvSpPr>
            <p:spPr>
              <a:xfrm>
                <a:off x="2984134" y="4791094"/>
                <a:ext cx="44820" cy="1455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72" extrusionOk="0">
                    <a:moveTo>
                      <a:pt x="1" y="0"/>
                    </a:moveTo>
                    <a:lnTo>
                      <a:pt x="1" y="67"/>
                    </a:lnTo>
                    <a:cubicBezTo>
                      <a:pt x="67" y="70"/>
                      <a:pt x="119" y="72"/>
                      <a:pt x="156" y="72"/>
                    </a:cubicBezTo>
                    <a:cubicBezTo>
                      <a:pt x="193" y="72"/>
                      <a:pt x="215" y="70"/>
                      <a:pt x="223" y="67"/>
                    </a:cubicBezTo>
                    <a:cubicBezTo>
                      <a:pt x="165" y="53"/>
                      <a:pt x="109" y="37"/>
                      <a:pt x="53" y="16"/>
                    </a:cubicBezTo>
                    <a:cubicBezTo>
                      <a:pt x="36" y="9"/>
                      <a:pt x="18" y="4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6"/>
              <p:cNvSpPr/>
              <p:nvPr/>
            </p:nvSpPr>
            <p:spPr>
              <a:xfrm>
                <a:off x="6698202" y="4626576"/>
                <a:ext cx="236306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68" extrusionOk="0">
                    <a:moveTo>
                      <a:pt x="1" y="1"/>
                    </a:moveTo>
                    <a:lnTo>
                      <a:pt x="1" y="67"/>
                    </a:lnTo>
                    <a:cubicBezTo>
                      <a:pt x="379" y="60"/>
                      <a:pt x="666" y="57"/>
                      <a:pt x="861" y="57"/>
                    </a:cubicBezTo>
                    <a:cubicBezTo>
                      <a:pt x="1055" y="57"/>
                      <a:pt x="1158" y="60"/>
                      <a:pt x="1168" y="67"/>
                    </a:cubicBezTo>
                    <a:lnTo>
                      <a:pt x="1180" y="34"/>
                    </a:lnTo>
                    <a:cubicBezTo>
                      <a:pt x="590" y="13"/>
                      <a:pt x="197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6"/>
              <p:cNvSpPr/>
              <p:nvPr/>
            </p:nvSpPr>
            <p:spPr>
              <a:xfrm>
                <a:off x="7231441" y="4102908"/>
                <a:ext cx="119454" cy="17988"/>
              </a:xfrm>
              <a:custGeom>
                <a:avLst/>
                <a:gdLst/>
                <a:ahLst/>
                <a:cxnLst/>
                <a:rect l="l" t="t" r="r" b="b"/>
                <a:pathLst>
                  <a:path w="597" h="89" extrusionOk="0">
                    <a:moveTo>
                      <a:pt x="2" y="1"/>
                    </a:moveTo>
                    <a:cubicBezTo>
                      <a:pt x="0" y="30"/>
                      <a:pt x="4" y="60"/>
                      <a:pt x="13" y="88"/>
                    </a:cubicBezTo>
                    <a:lnTo>
                      <a:pt x="575" y="88"/>
                    </a:lnTo>
                    <a:lnTo>
                      <a:pt x="596" y="78"/>
                    </a:lnTo>
                    <a:cubicBezTo>
                      <a:pt x="589" y="62"/>
                      <a:pt x="412" y="48"/>
                      <a:pt x="67" y="34"/>
                    </a:cubicBezTo>
                    <a:lnTo>
                      <a:pt x="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6"/>
              <p:cNvSpPr/>
              <p:nvPr/>
            </p:nvSpPr>
            <p:spPr>
              <a:xfrm>
                <a:off x="3246852" y="3875533"/>
                <a:ext cx="107849" cy="14957"/>
              </a:xfrm>
              <a:custGeom>
                <a:avLst/>
                <a:gdLst/>
                <a:ahLst/>
                <a:cxnLst/>
                <a:rect l="l" t="t" r="r" b="b"/>
                <a:pathLst>
                  <a:path w="539" h="74" extrusionOk="0">
                    <a:moveTo>
                      <a:pt x="1" y="0"/>
                    </a:moveTo>
                    <a:cubicBezTo>
                      <a:pt x="1" y="16"/>
                      <a:pt x="15" y="37"/>
                      <a:pt x="45" y="67"/>
                    </a:cubicBezTo>
                    <a:cubicBezTo>
                      <a:pt x="202" y="71"/>
                      <a:pt x="322" y="73"/>
                      <a:pt x="405" y="73"/>
                    </a:cubicBezTo>
                    <a:cubicBezTo>
                      <a:pt x="487" y="73"/>
                      <a:pt x="532" y="71"/>
                      <a:pt x="539" y="67"/>
                    </a:cubicBezTo>
                    <a:cubicBezTo>
                      <a:pt x="346" y="49"/>
                      <a:pt x="201" y="32"/>
                      <a:pt x="101" y="18"/>
                    </a:cubicBezTo>
                    <a:cubicBezTo>
                      <a:pt x="41" y="5"/>
                      <a:pt x="8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6"/>
              <p:cNvSpPr/>
              <p:nvPr/>
            </p:nvSpPr>
            <p:spPr>
              <a:xfrm>
                <a:off x="3218839" y="3866640"/>
                <a:ext cx="28213" cy="1475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73" extrusionOk="0">
                    <a:moveTo>
                      <a:pt x="1" y="0"/>
                    </a:moveTo>
                    <a:lnTo>
                      <a:pt x="1" y="67"/>
                    </a:lnTo>
                    <a:cubicBezTo>
                      <a:pt x="38" y="70"/>
                      <a:pt x="68" y="72"/>
                      <a:pt x="92" y="72"/>
                    </a:cubicBezTo>
                    <a:cubicBezTo>
                      <a:pt x="115" y="72"/>
                      <a:pt x="131" y="70"/>
                      <a:pt x="141" y="67"/>
                    </a:cubicBezTo>
                    <a:cubicBezTo>
                      <a:pt x="123" y="53"/>
                      <a:pt x="106" y="41"/>
                      <a:pt x="85" y="34"/>
                    </a:cubicBezTo>
                    <a:cubicBezTo>
                      <a:pt x="65" y="27"/>
                      <a:pt x="48" y="14"/>
                      <a:pt x="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6"/>
              <p:cNvSpPr/>
              <p:nvPr/>
            </p:nvSpPr>
            <p:spPr>
              <a:xfrm>
                <a:off x="6257204" y="3833090"/>
                <a:ext cx="206293" cy="2910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144" extrusionOk="0">
                    <a:moveTo>
                      <a:pt x="83" y="1"/>
                    </a:moveTo>
                    <a:cubicBezTo>
                      <a:pt x="34" y="1"/>
                      <a:pt x="6" y="2"/>
                      <a:pt x="1" y="5"/>
                    </a:cubicBezTo>
                    <a:cubicBezTo>
                      <a:pt x="1" y="65"/>
                      <a:pt x="8" y="107"/>
                      <a:pt x="24" y="133"/>
                    </a:cubicBezTo>
                    <a:lnTo>
                      <a:pt x="869" y="143"/>
                    </a:lnTo>
                    <a:cubicBezTo>
                      <a:pt x="874" y="144"/>
                      <a:pt x="879" y="144"/>
                      <a:pt x="883" y="144"/>
                    </a:cubicBezTo>
                    <a:cubicBezTo>
                      <a:pt x="917" y="144"/>
                      <a:pt x="951" y="139"/>
                      <a:pt x="983" y="129"/>
                    </a:cubicBezTo>
                    <a:cubicBezTo>
                      <a:pt x="1002" y="122"/>
                      <a:pt x="1018" y="110"/>
                      <a:pt x="1030" y="94"/>
                    </a:cubicBezTo>
                    <a:cubicBezTo>
                      <a:pt x="1027" y="80"/>
                      <a:pt x="1002" y="66"/>
                      <a:pt x="958" y="52"/>
                    </a:cubicBezTo>
                    <a:cubicBezTo>
                      <a:pt x="909" y="38"/>
                      <a:pt x="879" y="30"/>
                      <a:pt x="869" y="26"/>
                    </a:cubicBezTo>
                    <a:cubicBezTo>
                      <a:pt x="468" y="10"/>
                      <a:pt x="206" y="1"/>
                      <a:pt x="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6"/>
              <p:cNvSpPr/>
              <p:nvPr/>
            </p:nvSpPr>
            <p:spPr>
              <a:xfrm>
                <a:off x="8409370" y="4583931"/>
                <a:ext cx="226102" cy="25265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25" extrusionOk="0">
                    <a:moveTo>
                      <a:pt x="3" y="1"/>
                    </a:moveTo>
                    <a:cubicBezTo>
                      <a:pt x="2" y="1"/>
                      <a:pt x="0" y="19"/>
                      <a:pt x="0" y="57"/>
                    </a:cubicBezTo>
                    <a:cubicBezTo>
                      <a:pt x="0" y="101"/>
                      <a:pt x="5" y="124"/>
                      <a:pt x="17" y="124"/>
                    </a:cubicBezTo>
                    <a:cubicBezTo>
                      <a:pt x="17" y="124"/>
                      <a:pt x="17" y="124"/>
                      <a:pt x="18" y="124"/>
                    </a:cubicBezTo>
                    <a:cubicBezTo>
                      <a:pt x="23" y="124"/>
                      <a:pt x="28" y="119"/>
                      <a:pt x="34" y="106"/>
                    </a:cubicBezTo>
                    <a:cubicBezTo>
                      <a:pt x="393" y="90"/>
                      <a:pt x="666" y="82"/>
                      <a:pt x="854" y="82"/>
                    </a:cubicBezTo>
                    <a:cubicBezTo>
                      <a:pt x="992" y="82"/>
                      <a:pt x="1083" y="86"/>
                      <a:pt x="1129" y="96"/>
                    </a:cubicBezTo>
                    <a:cubicBezTo>
                      <a:pt x="1112" y="77"/>
                      <a:pt x="1091" y="61"/>
                      <a:pt x="1066" y="50"/>
                    </a:cubicBezTo>
                    <a:lnTo>
                      <a:pt x="1019" y="29"/>
                    </a:lnTo>
                    <a:cubicBezTo>
                      <a:pt x="847" y="34"/>
                      <a:pt x="692" y="37"/>
                      <a:pt x="554" y="37"/>
                    </a:cubicBezTo>
                    <a:cubicBezTo>
                      <a:pt x="440" y="37"/>
                      <a:pt x="337" y="35"/>
                      <a:pt x="246" y="31"/>
                    </a:cubicBezTo>
                    <a:cubicBezTo>
                      <a:pt x="100" y="22"/>
                      <a:pt x="23" y="19"/>
                      <a:pt x="11" y="19"/>
                    </a:cubicBezTo>
                    <a:cubicBezTo>
                      <a:pt x="11" y="19"/>
                      <a:pt x="11" y="20"/>
                      <a:pt x="11" y="20"/>
                    </a:cubicBezTo>
                    <a:cubicBezTo>
                      <a:pt x="10" y="20"/>
                      <a:pt x="7" y="13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6"/>
              <p:cNvSpPr/>
              <p:nvPr/>
            </p:nvSpPr>
            <p:spPr>
              <a:xfrm>
                <a:off x="8701101" y="4122714"/>
                <a:ext cx="45821" cy="14755"/>
              </a:xfrm>
              <a:custGeom>
                <a:avLst/>
                <a:gdLst/>
                <a:ahLst/>
                <a:cxnLst/>
                <a:rect l="l" t="t" r="r" b="b"/>
                <a:pathLst>
                  <a:path w="229" h="73" extrusionOk="0">
                    <a:moveTo>
                      <a:pt x="1" y="1"/>
                    </a:moveTo>
                    <a:lnTo>
                      <a:pt x="1" y="67"/>
                    </a:lnTo>
                    <a:cubicBezTo>
                      <a:pt x="69" y="71"/>
                      <a:pt x="122" y="73"/>
                      <a:pt x="160" y="73"/>
                    </a:cubicBezTo>
                    <a:cubicBezTo>
                      <a:pt x="198" y="73"/>
                      <a:pt x="221" y="71"/>
                      <a:pt x="229" y="67"/>
                    </a:cubicBezTo>
                    <a:cubicBezTo>
                      <a:pt x="169" y="53"/>
                      <a:pt x="111" y="38"/>
                      <a:pt x="53" y="18"/>
                    </a:cubicBezTo>
                    <a:cubicBezTo>
                      <a:pt x="36" y="11"/>
                      <a:pt x="18" y="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6"/>
              <p:cNvSpPr/>
              <p:nvPr/>
            </p:nvSpPr>
            <p:spPr>
              <a:xfrm>
                <a:off x="7457343" y="4633246"/>
                <a:ext cx="84038" cy="18393"/>
              </a:xfrm>
              <a:custGeom>
                <a:avLst/>
                <a:gdLst/>
                <a:ahLst/>
                <a:cxnLst/>
                <a:rect l="l" t="t" r="r" b="b"/>
                <a:pathLst>
                  <a:path w="420" h="91" extrusionOk="0">
                    <a:moveTo>
                      <a:pt x="2" y="1"/>
                    </a:moveTo>
                    <a:cubicBezTo>
                      <a:pt x="0" y="33"/>
                      <a:pt x="4" y="62"/>
                      <a:pt x="13" y="90"/>
                    </a:cubicBezTo>
                    <a:lnTo>
                      <a:pt x="397" y="90"/>
                    </a:lnTo>
                    <a:lnTo>
                      <a:pt x="419" y="80"/>
                    </a:lnTo>
                    <a:cubicBezTo>
                      <a:pt x="412" y="64"/>
                      <a:pt x="295" y="50"/>
                      <a:pt x="69" y="36"/>
                    </a:cubicBezTo>
                    <a:lnTo>
                      <a:pt x="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6"/>
              <p:cNvSpPr/>
              <p:nvPr/>
            </p:nvSpPr>
            <p:spPr>
              <a:xfrm>
                <a:off x="8532425" y="3883617"/>
                <a:ext cx="42019" cy="1576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8" extrusionOk="0">
                    <a:moveTo>
                      <a:pt x="7" y="0"/>
                    </a:moveTo>
                    <a:cubicBezTo>
                      <a:pt x="0" y="0"/>
                      <a:pt x="20" y="10"/>
                      <a:pt x="67" y="30"/>
                    </a:cubicBezTo>
                    <a:cubicBezTo>
                      <a:pt x="113" y="49"/>
                      <a:pt x="160" y="65"/>
                      <a:pt x="209" y="78"/>
                    </a:cubicBezTo>
                    <a:cubicBezTo>
                      <a:pt x="109" y="30"/>
                      <a:pt x="50" y="6"/>
                      <a:pt x="32" y="6"/>
                    </a:cubicBezTo>
                    <a:cubicBezTo>
                      <a:pt x="32" y="6"/>
                      <a:pt x="31" y="6"/>
                      <a:pt x="30" y="6"/>
                    </a:cubicBezTo>
                    <a:cubicBezTo>
                      <a:pt x="18" y="2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6"/>
              <p:cNvSpPr/>
              <p:nvPr/>
            </p:nvSpPr>
            <p:spPr>
              <a:xfrm>
                <a:off x="7269258" y="4324219"/>
                <a:ext cx="924216" cy="15967"/>
              </a:xfrm>
              <a:custGeom>
                <a:avLst/>
                <a:gdLst/>
                <a:ahLst/>
                <a:cxnLst/>
                <a:rect l="l" t="t" r="r" b="b"/>
                <a:pathLst>
                  <a:path w="4619" h="79" extrusionOk="0">
                    <a:moveTo>
                      <a:pt x="8" y="1"/>
                    </a:moveTo>
                    <a:cubicBezTo>
                      <a:pt x="6" y="1"/>
                      <a:pt x="3" y="1"/>
                      <a:pt x="1" y="1"/>
                    </a:cubicBezTo>
                    <a:lnTo>
                      <a:pt x="1" y="68"/>
                    </a:lnTo>
                    <a:lnTo>
                      <a:pt x="4597" y="78"/>
                    </a:lnTo>
                    <a:lnTo>
                      <a:pt x="4618" y="68"/>
                    </a:lnTo>
                    <a:cubicBezTo>
                      <a:pt x="4611" y="52"/>
                      <a:pt x="3088" y="38"/>
                      <a:pt x="45" y="24"/>
                    </a:cubicBezTo>
                    <a:cubicBezTo>
                      <a:pt x="39" y="9"/>
                      <a:pt x="24" y="1"/>
                      <a:pt x="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6"/>
              <p:cNvSpPr/>
              <p:nvPr/>
            </p:nvSpPr>
            <p:spPr>
              <a:xfrm>
                <a:off x="2647783" y="3994778"/>
                <a:ext cx="91841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8" extrusionOk="0">
                    <a:moveTo>
                      <a:pt x="0" y="1"/>
                    </a:moveTo>
                    <a:lnTo>
                      <a:pt x="0" y="68"/>
                    </a:lnTo>
                    <a:cubicBezTo>
                      <a:pt x="139" y="60"/>
                      <a:pt x="245" y="57"/>
                      <a:pt x="319" y="57"/>
                    </a:cubicBezTo>
                    <a:cubicBezTo>
                      <a:pt x="393" y="57"/>
                      <a:pt x="435" y="60"/>
                      <a:pt x="446" y="68"/>
                    </a:cubicBezTo>
                    <a:lnTo>
                      <a:pt x="458" y="34"/>
                    </a:lnTo>
                    <a:cubicBezTo>
                      <a:pt x="228" y="11"/>
                      <a:pt x="78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6"/>
              <p:cNvSpPr/>
              <p:nvPr/>
            </p:nvSpPr>
            <p:spPr>
              <a:xfrm>
                <a:off x="2030105" y="3826824"/>
                <a:ext cx="129258" cy="1980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98" extrusionOk="0">
                    <a:moveTo>
                      <a:pt x="112" y="0"/>
                    </a:moveTo>
                    <a:cubicBezTo>
                      <a:pt x="49" y="0"/>
                      <a:pt x="11" y="7"/>
                      <a:pt x="0" y="18"/>
                    </a:cubicBezTo>
                    <a:cubicBezTo>
                      <a:pt x="121" y="48"/>
                      <a:pt x="328" y="75"/>
                      <a:pt x="624" y="97"/>
                    </a:cubicBezTo>
                    <a:lnTo>
                      <a:pt x="645" y="52"/>
                    </a:lnTo>
                    <a:lnTo>
                      <a:pt x="635" y="18"/>
                    </a:lnTo>
                    <a:cubicBezTo>
                      <a:pt x="615" y="19"/>
                      <a:pt x="591" y="20"/>
                      <a:pt x="565" y="20"/>
                    </a:cubicBezTo>
                    <a:cubicBezTo>
                      <a:pt x="481" y="20"/>
                      <a:pt x="365" y="15"/>
                      <a:pt x="219" y="4"/>
                    </a:cubicBezTo>
                    <a:cubicBezTo>
                      <a:pt x="178" y="2"/>
                      <a:pt x="142" y="0"/>
                      <a:pt x="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6"/>
              <p:cNvSpPr/>
              <p:nvPr/>
            </p:nvSpPr>
            <p:spPr>
              <a:xfrm>
                <a:off x="2249204" y="4269043"/>
                <a:ext cx="398779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1993" h="68" extrusionOk="0">
                    <a:moveTo>
                      <a:pt x="5" y="1"/>
                    </a:moveTo>
                    <a:cubicBezTo>
                      <a:pt x="4" y="1"/>
                      <a:pt x="2" y="1"/>
                      <a:pt x="1" y="1"/>
                    </a:cubicBezTo>
                    <a:lnTo>
                      <a:pt x="1" y="67"/>
                    </a:lnTo>
                    <a:lnTo>
                      <a:pt x="1949" y="46"/>
                    </a:lnTo>
                    <a:lnTo>
                      <a:pt x="1949" y="67"/>
                    </a:lnTo>
                    <a:cubicBezTo>
                      <a:pt x="1970" y="67"/>
                      <a:pt x="1987" y="53"/>
                      <a:pt x="1992" y="34"/>
                    </a:cubicBezTo>
                    <a:cubicBezTo>
                      <a:pt x="1819" y="24"/>
                      <a:pt x="1565" y="17"/>
                      <a:pt x="1229" y="17"/>
                    </a:cubicBezTo>
                    <a:cubicBezTo>
                      <a:pt x="1158" y="17"/>
                      <a:pt x="1084" y="18"/>
                      <a:pt x="1005" y="18"/>
                    </a:cubicBezTo>
                    <a:cubicBezTo>
                      <a:pt x="520" y="22"/>
                      <a:pt x="201" y="24"/>
                      <a:pt x="45" y="24"/>
                    </a:cubicBezTo>
                    <a:cubicBezTo>
                      <a:pt x="37" y="9"/>
                      <a:pt x="21" y="1"/>
                      <a:pt x="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6"/>
              <p:cNvSpPr/>
              <p:nvPr/>
            </p:nvSpPr>
            <p:spPr>
              <a:xfrm>
                <a:off x="7616214" y="3916562"/>
                <a:ext cx="505027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71" extrusionOk="0">
                    <a:moveTo>
                      <a:pt x="1" y="0"/>
                    </a:moveTo>
                    <a:lnTo>
                      <a:pt x="58" y="4"/>
                    </a:lnTo>
                    <a:cubicBezTo>
                      <a:pt x="547" y="18"/>
                      <a:pt x="796" y="34"/>
                      <a:pt x="803" y="48"/>
                    </a:cubicBezTo>
                    <a:cubicBezTo>
                      <a:pt x="789" y="55"/>
                      <a:pt x="560" y="62"/>
                      <a:pt x="116" y="67"/>
                    </a:cubicBezTo>
                    <a:cubicBezTo>
                      <a:pt x="204" y="69"/>
                      <a:pt x="290" y="71"/>
                      <a:pt x="376" y="71"/>
                    </a:cubicBezTo>
                    <a:lnTo>
                      <a:pt x="2502" y="58"/>
                    </a:lnTo>
                    <a:lnTo>
                      <a:pt x="2523" y="48"/>
                    </a:lnTo>
                    <a:cubicBezTo>
                      <a:pt x="2516" y="34"/>
                      <a:pt x="1799" y="18"/>
                      <a:pt x="376" y="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6"/>
              <p:cNvSpPr/>
              <p:nvPr/>
            </p:nvSpPr>
            <p:spPr>
              <a:xfrm>
                <a:off x="7609811" y="3930103"/>
                <a:ext cx="29813" cy="80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4" extrusionOk="0">
                    <a:moveTo>
                      <a:pt x="1" y="0"/>
                    </a:moveTo>
                    <a:cubicBezTo>
                      <a:pt x="33" y="2"/>
                      <a:pt x="62" y="4"/>
                      <a:pt x="90" y="4"/>
                    </a:cubicBezTo>
                    <a:cubicBezTo>
                      <a:pt x="110" y="4"/>
                      <a:pt x="131" y="2"/>
                      <a:pt x="1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6"/>
              <p:cNvSpPr/>
              <p:nvPr/>
            </p:nvSpPr>
            <p:spPr>
              <a:xfrm>
                <a:off x="1484660" y="4799785"/>
                <a:ext cx="1245760" cy="23041"/>
              </a:xfrm>
              <a:custGeom>
                <a:avLst/>
                <a:gdLst/>
                <a:ahLst/>
                <a:cxnLst/>
                <a:rect l="l" t="t" r="r" b="b"/>
                <a:pathLst>
                  <a:path w="6226" h="114" extrusionOk="0">
                    <a:moveTo>
                      <a:pt x="67" y="1"/>
                    </a:moveTo>
                    <a:cubicBezTo>
                      <a:pt x="53" y="3"/>
                      <a:pt x="40" y="8"/>
                      <a:pt x="30" y="18"/>
                    </a:cubicBezTo>
                    <a:cubicBezTo>
                      <a:pt x="16" y="27"/>
                      <a:pt x="4" y="41"/>
                      <a:pt x="0" y="57"/>
                    </a:cubicBezTo>
                    <a:cubicBezTo>
                      <a:pt x="9" y="71"/>
                      <a:pt x="214" y="85"/>
                      <a:pt x="617" y="99"/>
                    </a:cubicBezTo>
                    <a:cubicBezTo>
                      <a:pt x="819" y="104"/>
                      <a:pt x="1019" y="108"/>
                      <a:pt x="1219" y="113"/>
                    </a:cubicBezTo>
                    <a:lnTo>
                      <a:pt x="5252" y="101"/>
                    </a:lnTo>
                    <a:cubicBezTo>
                      <a:pt x="5877" y="92"/>
                      <a:pt x="6201" y="82"/>
                      <a:pt x="6225" y="68"/>
                    </a:cubicBezTo>
                    <a:cubicBezTo>
                      <a:pt x="6213" y="41"/>
                      <a:pt x="5889" y="24"/>
                      <a:pt x="5252" y="11"/>
                    </a:cubicBezTo>
                    <a:lnTo>
                      <a:pt x="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6"/>
              <p:cNvSpPr/>
              <p:nvPr/>
            </p:nvSpPr>
            <p:spPr>
              <a:xfrm>
                <a:off x="813159" y="3928284"/>
                <a:ext cx="159472" cy="22435"/>
              </a:xfrm>
              <a:custGeom>
                <a:avLst/>
                <a:gdLst/>
                <a:ahLst/>
                <a:cxnLst/>
                <a:rect l="l" t="t" r="r" b="b"/>
                <a:pathLst>
                  <a:path w="797" h="111" extrusionOk="0">
                    <a:moveTo>
                      <a:pt x="45" y="0"/>
                    </a:moveTo>
                    <a:cubicBezTo>
                      <a:pt x="45" y="6"/>
                      <a:pt x="39" y="13"/>
                      <a:pt x="29" y="27"/>
                    </a:cubicBezTo>
                    <a:cubicBezTo>
                      <a:pt x="15" y="37"/>
                      <a:pt x="6" y="51"/>
                      <a:pt x="1" y="67"/>
                    </a:cubicBezTo>
                    <a:lnTo>
                      <a:pt x="22" y="111"/>
                    </a:lnTo>
                    <a:cubicBezTo>
                      <a:pt x="523" y="105"/>
                      <a:pt x="781" y="93"/>
                      <a:pt x="797" y="79"/>
                    </a:cubicBezTo>
                    <a:cubicBezTo>
                      <a:pt x="793" y="65"/>
                      <a:pt x="669" y="49"/>
                      <a:pt x="425" y="32"/>
                    </a:cubicBezTo>
                    <a:cubicBezTo>
                      <a:pt x="176" y="13"/>
                      <a:pt x="48" y="2"/>
                      <a:pt x="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6"/>
              <p:cNvSpPr/>
              <p:nvPr/>
            </p:nvSpPr>
            <p:spPr>
              <a:xfrm>
                <a:off x="1298777" y="3985683"/>
                <a:ext cx="1105697" cy="25063"/>
              </a:xfrm>
              <a:custGeom>
                <a:avLst/>
                <a:gdLst/>
                <a:ahLst/>
                <a:cxnLst/>
                <a:rect l="l" t="t" r="r" b="b"/>
                <a:pathLst>
                  <a:path w="5526" h="124" extrusionOk="0">
                    <a:moveTo>
                      <a:pt x="0" y="0"/>
                    </a:moveTo>
                    <a:lnTo>
                      <a:pt x="0" y="69"/>
                    </a:lnTo>
                    <a:lnTo>
                      <a:pt x="1651" y="123"/>
                    </a:lnTo>
                    <a:lnTo>
                      <a:pt x="1820" y="90"/>
                    </a:lnTo>
                    <a:lnTo>
                      <a:pt x="5503" y="79"/>
                    </a:lnTo>
                    <a:lnTo>
                      <a:pt x="5526" y="67"/>
                    </a:lnTo>
                    <a:cubicBezTo>
                      <a:pt x="5517" y="53"/>
                      <a:pt x="5088" y="39"/>
                      <a:pt x="4234" y="23"/>
                    </a:cubicBezTo>
                    <a:lnTo>
                      <a:pt x="2649" y="23"/>
                    </a:lnTo>
                    <a:cubicBezTo>
                      <a:pt x="2159" y="41"/>
                      <a:pt x="1665" y="50"/>
                      <a:pt x="1167" y="50"/>
                    </a:cubicBezTo>
                    <a:cubicBezTo>
                      <a:pt x="795" y="50"/>
                      <a:pt x="421" y="45"/>
                      <a:pt x="44" y="35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6"/>
              <p:cNvSpPr/>
              <p:nvPr/>
            </p:nvSpPr>
            <p:spPr>
              <a:xfrm>
                <a:off x="637480" y="4342207"/>
                <a:ext cx="597869" cy="13946"/>
              </a:xfrm>
              <a:custGeom>
                <a:avLst/>
                <a:gdLst/>
                <a:ahLst/>
                <a:cxnLst/>
                <a:rect l="l" t="t" r="r" b="b"/>
                <a:pathLst>
                  <a:path w="2988" h="69" extrusionOk="0">
                    <a:moveTo>
                      <a:pt x="8" y="1"/>
                    </a:moveTo>
                    <a:cubicBezTo>
                      <a:pt x="6" y="1"/>
                      <a:pt x="3" y="1"/>
                      <a:pt x="0" y="2"/>
                    </a:cubicBezTo>
                    <a:lnTo>
                      <a:pt x="0" y="68"/>
                    </a:lnTo>
                    <a:lnTo>
                      <a:pt x="2944" y="46"/>
                    </a:lnTo>
                    <a:lnTo>
                      <a:pt x="2944" y="68"/>
                    </a:lnTo>
                    <a:cubicBezTo>
                      <a:pt x="2963" y="68"/>
                      <a:pt x="2982" y="54"/>
                      <a:pt x="2988" y="35"/>
                    </a:cubicBezTo>
                    <a:cubicBezTo>
                      <a:pt x="2711" y="23"/>
                      <a:pt x="2294" y="17"/>
                      <a:pt x="1738" y="17"/>
                    </a:cubicBezTo>
                    <a:cubicBezTo>
                      <a:pt x="1660" y="17"/>
                      <a:pt x="1579" y="17"/>
                      <a:pt x="1496" y="17"/>
                    </a:cubicBezTo>
                    <a:cubicBezTo>
                      <a:pt x="765" y="21"/>
                      <a:pt x="281" y="23"/>
                      <a:pt x="44" y="23"/>
                    </a:cubicBezTo>
                    <a:cubicBezTo>
                      <a:pt x="37" y="9"/>
                      <a:pt x="23" y="1"/>
                      <a:pt x="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1" name="Google Shape;161;p6"/>
            <p:cNvSpPr/>
            <p:nvPr/>
          </p:nvSpPr>
          <p:spPr>
            <a:xfrm rot="10800000" flipH="1">
              <a:off x="512003" y="4644371"/>
              <a:ext cx="6968522" cy="27875"/>
            </a:xfrm>
            <a:custGeom>
              <a:avLst/>
              <a:gdLst/>
              <a:ahLst/>
              <a:cxnLst/>
              <a:rect l="l" t="t" r="r" b="b"/>
              <a:pathLst>
                <a:path w="22783" h="172" extrusionOk="0">
                  <a:moveTo>
                    <a:pt x="13540" y="0"/>
                  </a:moveTo>
                  <a:cubicBezTo>
                    <a:pt x="13540" y="5"/>
                    <a:pt x="13377" y="11"/>
                    <a:pt x="13047" y="19"/>
                  </a:cubicBezTo>
                  <a:cubicBezTo>
                    <a:pt x="12574" y="30"/>
                    <a:pt x="12306" y="37"/>
                    <a:pt x="12244" y="39"/>
                  </a:cubicBezTo>
                  <a:lnTo>
                    <a:pt x="53" y="67"/>
                  </a:lnTo>
                  <a:cubicBezTo>
                    <a:pt x="48" y="53"/>
                    <a:pt x="36" y="44"/>
                    <a:pt x="22" y="40"/>
                  </a:cubicBezTo>
                  <a:lnTo>
                    <a:pt x="1" y="39"/>
                  </a:lnTo>
                  <a:lnTo>
                    <a:pt x="1" y="119"/>
                  </a:lnTo>
                  <a:lnTo>
                    <a:pt x="12244" y="172"/>
                  </a:lnTo>
                  <a:lnTo>
                    <a:pt x="22288" y="158"/>
                  </a:lnTo>
                  <a:cubicBezTo>
                    <a:pt x="22300" y="153"/>
                    <a:pt x="22386" y="146"/>
                    <a:pt x="22540" y="139"/>
                  </a:cubicBezTo>
                  <a:cubicBezTo>
                    <a:pt x="22695" y="130"/>
                    <a:pt x="22775" y="123"/>
                    <a:pt x="22782" y="119"/>
                  </a:cubicBezTo>
                  <a:cubicBezTo>
                    <a:pt x="22779" y="107"/>
                    <a:pt x="22700" y="95"/>
                    <a:pt x="22546" y="81"/>
                  </a:cubicBezTo>
                  <a:cubicBezTo>
                    <a:pt x="22381" y="65"/>
                    <a:pt x="22295" y="56"/>
                    <a:pt x="22288" y="53"/>
                  </a:cubicBezTo>
                  <a:lnTo>
                    <a:pt x="13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7"/>
          <p:cNvSpPr txBox="1">
            <a:spLocks noGrp="1"/>
          </p:cNvSpPr>
          <p:nvPr>
            <p:ph type="body" idx="1"/>
          </p:nvPr>
        </p:nvSpPr>
        <p:spPr>
          <a:xfrm>
            <a:off x="726450" y="1521000"/>
            <a:ext cx="4981800" cy="25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65" name="Google Shape;165;p7"/>
          <p:cNvGrpSpPr/>
          <p:nvPr/>
        </p:nvGrpSpPr>
        <p:grpSpPr>
          <a:xfrm>
            <a:off x="137799" y="45168"/>
            <a:ext cx="8961848" cy="2395288"/>
            <a:chOff x="137799" y="45168"/>
            <a:chExt cx="8961848" cy="2395288"/>
          </a:xfrm>
        </p:grpSpPr>
        <p:sp>
          <p:nvSpPr>
            <p:cNvPr id="166" name="Google Shape;166;p7"/>
            <p:cNvSpPr/>
            <p:nvPr/>
          </p:nvSpPr>
          <p:spPr>
            <a:xfrm>
              <a:off x="1456254" y="99418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8" y="1"/>
                  </a:moveTo>
                  <a:cubicBezTo>
                    <a:pt x="63" y="1"/>
                    <a:pt x="1" y="52"/>
                    <a:pt x="1" y="128"/>
                  </a:cubicBezTo>
                  <a:cubicBezTo>
                    <a:pt x="1" y="198"/>
                    <a:pt x="57" y="256"/>
                    <a:pt x="127" y="256"/>
                  </a:cubicBezTo>
                  <a:cubicBezTo>
                    <a:pt x="241" y="256"/>
                    <a:pt x="297" y="119"/>
                    <a:pt x="216" y="38"/>
                  </a:cubicBezTo>
                  <a:cubicBezTo>
                    <a:pt x="191" y="12"/>
                    <a:pt x="159" y="1"/>
                    <a:pt x="12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7"/>
            <p:cNvSpPr/>
            <p:nvPr/>
          </p:nvSpPr>
          <p:spPr>
            <a:xfrm>
              <a:off x="137801" y="2021022"/>
              <a:ext cx="104933" cy="90700"/>
            </a:xfrm>
            <a:custGeom>
              <a:avLst/>
              <a:gdLst/>
              <a:ahLst/>
              <a:cxnLst/>
              <a:rect l="l" t="t" r="r" b="b"/>
              <a:pathLst>
                <a:path w="298" h="255" extrusionOk="0">
                  <a:moveTo>
                    <a:pt x="129" y="1"/>
                  </a:moveTo>
                  <a:cubicBezTo>
                    <a:pt x="64" y="1"/>
                    <a:pt x="1" y="51"/>
                    <a:pt x="1" y="129"/>
                  </a:cubicBezTo>
                  <a:cubicBezTo>
                    <a:pt x="1" y="199"/>
                    <a:pt x="57" y="255"/>
                    <a:pt x="127" y="255"/>
                  </a:cubicBezTo>
                  <a:cubicBezTo>
                    <a:pt x="241" y="255"/>
                    <a:pt x="297" y="118"/>
                    <a:pt x="218" y="37"/>
                  </a:cubicBezTo>
                  <a:cubicBezTo>
                    <a:pt x="192" y="12"/>
                    <a:pt x="161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7"/>
            <p:cNvSpPr/>
            <p:nvPr/>
          </p:nvSpPr>
          <p:spPr>
            <a:xfrm>
              <a:off x="8040447" y="685845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9" y="0"/>
                  </a:moveTo>
                  <a:cubicBezTo>
                    <a:pt x="63" y="0"/>
                    <a:pt x="1" y="51"/>
                    <a:pt x="1" y="127"/>
                  </a:cubicBezTo>
                  <a:cubicBezTo>
                    <a:pt x="1" y="198"/>
                    <a:pt x="57" y="255"/>
                    <a:pt x="127" y="255"/>
                  </a:cubicBezTo>
                  <a:cubicBezTo>
                    <a:pt x="241" y="255"/>
                    <a:pt x="297" y="119"/>
                    <a:pt x="218" y="38"/>
                  </a:cubicBezTo>
                  <a:cubicBezTo>
                    <a:pt x="192" y="12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317623" y="971101"/>
              <a:ext cx="104933" cy="90700"/>
            </a:xfrm>
            <a:custGeom>
              <a:avLst/>
              <a:gdLst/>
              <a:ahLst/>
              <a:cxnLst/>
              <a:rect l="l" t="t" r="r" b="b"/>
              <a:pathLst>
                <a:path w="298" h="255" extrusionOk="0">
                  <a:moveTo>
                    <a:pt x="129" y="0"/>
                  </a:moveTo>
                  <a:cubicBezTo>
                    <a:pt x="64" y="0"/>
                    <a:pt x="1" y="51"/>
                    <a:pt x="1" y="128"/>
                  </a:cubicBezTo>
                  <a:cubicBezTo>
                    <a:pt x="1" y="199"/>
                    <a:pt x="57" y="255"/>
                    <a:pt x="127" y="255"/>
                  </a:cubicBezTo>
                  <a:cubicBezTo>
                    <a:pt x="241" y="255"/>
                    <a:pt x="297" y="118"/>
                    <a:pt x="218" y="37"/>
                  </a:cubicBezTo>
                  <a:cubicBezTo>
                    <a:pt x="192" y="12"/>
                    <a:pt x="161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808128" y="372218"/>
              <a:ext cx="104581" cy="90700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29" y="0"/>
                  </a:moveTo>
                  <a:cubicBezTo>
                    <a:pt x="63" y="0"/>
                    <a:pt x="0" y="51"/>
                    <a:pt x="0" y="128"/>
                  </a:cubicBezTo>
                  <a:cubicBezTo>
                    <a:pt x="0" y="198"/>
                    <a:pt x="58" y="254"/>
                    <a:pt x="126" y="254"/>
                  </a:cubicBezTo>
                  <a:cubicBezTo>
                    <a:pt x="240" y="254"/>
                    <a:pt x="296" y="118"/>
                    <a:pt x="217" y="37"/>
                  </a:cubicBezTo>
                  <a:cubicBezTo>
                    <a:pt x="191" y="12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8326206" y="1589531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8" y="1"/>
                  </a:moveTo>
                  <a:cubicBezTo>
                    <a:pt x="63" y="1"/>
                    <a:pt x="0" y="52"/>
                    <a:pt x="0" y="128"/>
                  </a:cubicBezTo>
                  <a:cubicBezTo>
                    <a:pt x="0" y="198"/>
                    <a:pt x="56" y="256"/>
                    <a:pt x="126" y="256"/>
                  </a:cubicBezTo>
                  <a:cubicBezTo>
                    <a:pt x="240" y="256"/>
                    <a:pt x="296" y="119"/>
                    <a:pt x="216" y="38"/>
                  </a:cubicBezTo>
                  <a:cubicBezTo>
                    <a:pt x="190" y="12"/>
                    <a:pt x="159" y="1"/>
                    <a:pt x="12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8743439" y="539493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3" y="1"/>
                    <a:pt x="0" y="52"/>
                    <a:pt x="0" y="128"/>
                  </a:cubicBezTo>
                  <a:cubicBezTo>
                    <a:pt x="0" y="198"/>
                    <a:pt x="58" y="256"/>
                    <a:pt x="128" y="256"/>
                  </a:cubicBezTo>
                  <a:cubicBezTo>
                    <a:pt x="241" y="256"/>
                    <a:pt x="298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8994362" y="451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3" y="1"/>
                    <a:pt x="1" y="52"/>
                    <a:pt x="1" y="128"/>
                  </a:cubicBezTo>
                  <a:cubicBezTo>
                    <a:pt x="1" y="198"/>
                    <a:pt x="59" y="256"/>
                    <a:pt x="129" y="256"/>
                  </a:cubicBezTo>
                  <a:cubicBezTo>
                    <a:pt x="241" y="256"/>
                    <a:pt x="299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8889759" y="2349756"/>
              <a:ext cx="104581" cy="90700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29" y="0"/>
                  </a:moveTo>
                  <a:cubicBezTo>
                    <a:pt x="64" y="0"/>
                    <a:pt x="1" y="51"/>
                    <a:pt x="1" y="128"/>
                  </a:cubicBezTo>
                  <a:cubicBezTo>
                    <a:pt x="1" y="198"/>
                    <a:pt x="57" y="254"/>
                    <a:pt x="127" y="254"/>
                  </a:cubicBezTo>
                  <a:cubicBezTo>
                    <a:pt x="241" y="254"/>
                    <a:pt x="297" y="117"/>
                    <a:pt x="218" y="37"/>
                  </a:cubicBezTo>
                  <a:cubicBezTo>
                    <a:pt x="192" y="11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7437026" y="190484"/>
              <a:ext cx="105285" cy="90700"/>
            </a:xfrm>
            <a:custGeom>
              <a:avLst/>
              <a:gdLst/>
              <a:ahLst/>
              <a:cxnLst/>
              <a:rect l="l" t="t" r="r" b="b"/>
              <a:pathLst>
                <a:path w="299" h="255" extrusionOk="0">
                  <a:moveTo>
                    <a:pt x="129" y="1"/>
                  </a:moveTo>
                  <a:cubicBezTo>
                    <a:pt x="64" y="1"/>
                    <a:pt x="1" y="51"/>
                    <a:pt x="1" y="129"/>
                  </a:cubicBezTo>
                  <a:cubicBezTo>
                    <a:pt x="1" y="199"/>
                    <a:pt x="59" y="255"/>
                    <a:pt x="129" y="255"/>
                  </a:cubicBezTo>
                  <a:cubicBezTo>
                    <a:pt x="241" y="255"/>
                    <a:pt x="299" y="118"/>
                    <a:pt x="218" y="38"/>
                  </a:cubicBezTo>
                  <a:cubicBezTo>
                    <a:pt x="192" y="12"/>
                    <a:pt x="161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7"/>
            <p:cNvSpPr/>
            <p:nvPr/>
          </p:nvSpPr>
          <p:spPr>
            <a:xfrm>
              <a:off x="137799" y="99418"/>
              <a:ext cx="104933" cy="91055"/>
            </a:xfrm>
            <a:custGeom>
              <a:avLst/>
              <a:gdLst/>
              <a:ahLst/>
              <a:cxnLst/>
              <a:rect l="l" t="t" r="r" b="b"/>
              <a:pathLst>
                <a:path w="298" h="256" extrusionOk="0">
                  <a:moveTo>
                    <a:pt x="129" y="1"/>
                  </a:moveTo>
                  <a:cubicBezTo>
                    <a:pt x="64" y="1"/>
                    <a:pt x="1" y="52"/>
                    <a:pt x="1" y="128"/>
                  </a:cubicBezTo>
                  <a:cubicBezTo>
                    <a:pt x="1" y="198"/>
                    <a:pt x="59" y="256"/>
                    <a:pt x="127" y="256"/>
                  </a:cubicBezTo>
                  <a:cubicBezTo>
                    <a:pt x="241" y="256"/>
                    <a:pt x="297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7"/>
            <p:cNvSpPr/>
            <p:nvPr/>
          </p:nvSpPr>
          <p:spPr>
            <a:xfrm>
              <a:off x="2313504" y="281168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8" y="1"/>
                  </a:moveTo>
                  <a:cubicBezTo>
                    <a:pt x="63" y="1"/>
                    <a:pt x="1" y="52"/>
                    <a:pt x="1" y="128"/>
                  </a:cubicBezTo>
                  <a:cubicBezTo>
                    <a:pt x="1" y="198"/>
                    <a:pt x="57" y="256"/>
                    <a:pt x="127" y="256"/>
                  </a:cubicBezTo>
                  <a:cubicBezTo>
                    <a:pt x="241" y="256"/>
                    <a:pt x="297" y="119"/>
                    <a:pt x="216" y="38"/>
                  </a:cubicBezTo>
                  <a:cubicBezTo>
                    <a:pt x="191" y="12"/>
                    <a:pt x="159" y="1"/>
                    <a:pt x="12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" name="Google Shape;178;p7"/>
          <p:cNvGrpSpPr/>
          <p:nvPr/>
        </p:nvGrpSpPr>
        <p:grpSpPr>
          <a:xfrm>
            <a:off x="-8409" y="4345596"/>
            <a:ext cx="9144207" cy="1075277"/>
            <a:chOff x="-8409" y="4644371"/>
            <a:chExt cx="9144207" cy="1075277"/>
          </a:xfrm>
        </p:grpSpPr>
        <p:sp>
          <p:nvSpPr>
            <p:cNvPr id="179" name="Google Shape;179;p7"/>
            <p:cNvSpPr/>
            <p:nvPr/>
          </p:nvSpPr>
          <p:spPr>
            <a:xfrm>
              <a:off x="-8400" y="4647463"/>
              <a:ext cx="9144000" cy="1044900"/>
            </a:xfrm>
            <a:prstGeom prst="rect">
              <a:avLst/>
            </a:prstGeom>
            <a:solidFill>
              <a:srgbClr val="CEEBE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0" name="Google Shape;180;p7"/>
            <p:cNvGrpSpPr/>
            <p:nvPr/>
          </p:nvGrpSpPr>
          <p:grpSpPr>
            <a:xfrm>
              <a:off x="-8409" y="4723646"/>
              <a:ext cx="9144207" cy="996002"/>
              <a:chOff x="637480" y="3826824"/>
              <a:chExt cx="8109442" cy="996002"/>
            </a:xfrm>
          </p:grpSpPr>
          <p:sp>
            <p:nvSpPr>
              <p:cNvPr id="181" name="Google Shape;181;p7"/>
              <p:cNvSpPr/>
              <p:nvPr/>
            </p:nvSpPr>
            <p:spPr>
              <a:xfrm>
                <a:off x="7073971" y="3912721"/>
                <a:ext cx="17008" cy="202"/>
              </a:xfrm>
              <a:custGeom>
                <a:avLst/>
                <a:gdLst/>
                <a:ahLst/>
                <a:cxnLst/>
                <a:rect l="l" t="t" r="r" b="b"/>
                <a:pathLst>
                  <a:path w="85" h="1" fill="none" extrusionOk="0">
                    <a:moveTo>
                      <a:pt x="0" y="0"/>
                    </a:moveTo>
                    <a:lnTo>
                      <a:pt x="14" y="0"/>
                    </a:lnTo>
                    <a:lnTo>
                      <a:pt x="84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7"/>
              <p:cNvSpPr/>
              <p:nvPr/>
            </p:nvSpPr>
            <p:spPr>
              <a:xfrm>
                <a:off x="7004539" y="3912721"/>
                <a:ext cx="134460" cy="1334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66" extrusionOk="0">
                    <a:moveTo>
                      <a:pt x="44" y="0"/>
                    </a:moveTo>
                    <a:cubicBezTo>
                      <a:pt x="23" y="0"/>
                      <a:pt x="7" y="14"/>
                      <a:pt x="0" y="44"/>
                    </a:cubicBezTo>
                    <a:cubicBezTo>
                      <a:pt x="4" y="53"/>
                      <a:pt x="226" y="60"/>
                      <a:pt x="672" y="65"/>
                    </a:cubicBezTo>
                    <a:cubicBezTo>
                      <a:pt x="438" y="58"/>
                      <a:pt x="321" y="51"/>
                      <a:pt x="317" y="44"/>
                    </a:cubicBezTo>
                    <a:cubicBezTo>
                      <a:pt x="319" y="25"/>
                      <a:pt x="331" y="9"/>
                      <a:pt x="3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7"/>
              <p:cNvSpPr/>
              <p:nvPr/>
            </p:nvSpPr>
            <p:spPr>
              <a:xfrm>
                <a:off x="2984134" y="4791094"/>
                <a:ext cx="44820" cy="1455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72" extrusionOk="0">
                    <a:moveTo>
                      <a:pt x="1" y="0"/>
                    </a:moveTo>
                    <a:lnTo>
                      <a:pt x="1" y="67"/>
                    </a:lnTo>
                    <a:cubicBezTo>
                      <a:pt x="67" y="70"/>
                      <a:pt x="119" y="72"/>
                      <a:pt x="156" y="72"/>
                    </a:cubicBezTo>
                    <a:cubicBezTo>
                      <a:pt x="193" y="72"/>
                      <a:pt x="215" y="70"/>
                      <a:pt x="223" y="67"/>
                    </a:cubicBezTo>
                    <a:cubicBezTo>
                      <a:pt x="165" y="53"/>
                      <a:pt x="109" y="37"/>
                      <a:pt x="53" y="16"/>
                    </a:cubicBezTo>
                    <a:cubicBezTo>
                      <a:pt x="36" y="9"/>
                      <a:pt x="18" y="4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7"/>
              <p:cNvSpPr/>
              <p:nvPr/>
            </p:nvSpPr>
            <p:spPr>
              <a:xfrm>
                <a:off x="6698202" y="4626576"/>
                <a:ext cx="236306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68" extrusionOk="0">
                    <a:moveTo>
                      <a:pt x="1" y="1"/>
                    </a:moveTo>
                    <a:lnTo>
                      <a:pt x="1" y="67"/>
                    </a:lnTo>
                    <a:cubicBezTo>
                      <a:pt x="379" y="60"/>
                      <a:pt x="666" y="57"/>
                      <a:pt x="861" y="57"/>
                    </a:cubicBezTo>
                    <a:cubicBezTo>
                      <a:pt x="1055" y="57"/>
                      <a:pt x="1158" y="60"/>
                      <a:pt x="1168" y="67"/>
                    </a:cubicBezTo>
                    <a:lnTo>
                      <a:pt x="1180" y="34"/>
                    </a:lnTo>
                    <a:cubicBezTo>
                      <a:pt x="590" y="13"/>
                      <a:pt x="197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7"/>
              <p:cNvSpPr/>
              <p:nvPr/>
            </p:nvSpPr>
            <p:spPr>
              <a:xfrm>
                <a:off x="7231441" y="4102908"/>
                <a:ext cx="119454" cy="17988"/>
              </a:xfrm>
              <a:custGeom>
                <a:avLst/>
                <a:gdLst/>
                <a:ahLst/>
                <a:cxnLst/>
                <a:rect l="l" t="t" r="r" b="b"/>
                <a:pathLst>
                  <a:path w="597" h="89" extrusionOk="0">
                    <a:moveTo>
                      <a:pt x="2" y="1"/>
                    </a:moveTo>
                    <a:cubicBezTo>
                      <a:pt x="0" y="30"/>
                      <a:pt x="4" y="60"/>
                      <a:pt x="13" y="88"/>
                    </a:cubicBezTo>
                    <a:lnTo>
                      <a:pt x="575" y="88"/>
                    </a:lnTo>
                    <a:lnTo>
                      <a:pt x="596" y="78"/>
                    </a:lnTo>
                    <a:cubicBezTo>
                      <a:pt x="589" y="62"/>
                      <a:pt x="412" y="48"/>
                      <a:pt x="67" y="34"/>
                    </a:cubicBezTo>
                    <a:lnTo>
                      <a:pt x="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7"/>
              <p:cNvSpPr/>
              <p:nvPr/>
            </p:nvSpPr>
            <p:spPr>
              <a:xfrm>
                <a:off x="3246852" y="3875533"/>
                <a:ext cx="107849" cy="14957"/>
              </a:xfrm>
              <a:custGeom>
                <a:avLst/>
                <a:gdLst/>
                <a:ahLst/>
                <a:cxnLst/>
                <a:rect l="l" t="t" r="r" b="b"/>
                <a:pathLst>
                  <a:path w="539" h="74" extrusionOk="0">
                    <a:moveTo>
                      <a:pt x="1" y="0"/>
                    </a:moveTo>
                    <a:cubicBezTo>
                      <a:pt x="1" y="16"/>
                      <a:pt x="15" y="37"/>
                      <a:pt x="45" y="67"/>
                    </a:cubicBezTo>
                    <a:cubicBezTo>
                      <a:pt x="202" y="71"/>
                      <a:pt x="322" y="73"/>
                      <a:pt x="405" y="73"/>
                    </a:cubicBezTo>
                    <a:cubicBezTo>
                      <a:pt x="487" y="73"/>
                      <a:pt x="532" y="71"/>
                      <a:pt x="539" y="67"/>
                    </a:cubicBezTo>
                    <a:cubicBezTo>
                      <a:pt x="346" y="49"/>
                      <a:pt x="201" y="32"/>
                      <a:pt x="101" y="18"/>
                    </a:cubicBezTo>
                    <a:cubicBezTo>
                      <a:pt x="41" y="5"/>
                      <a:pt x="8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7"/>
              <p:cNvSpPr/>
              <p:nvPr/>
            </p:nvSpPr>
            <p:spPr>
              <a:xfrm>
                <a:off x="3218839" y="3866640"/>
                <a:ext cx="28213" cy="1475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73" extrusionOk="0">
                    <a:moveTo>
                      <a:pt x="1" y="0"/>
                    </a:moveTo>
                    <a:lnTo>
                      <a:pt x="1" y="67"/>
                    </a:lnTo>
                    <a:cubicBezTo>
                      <a:pt x="38" y="70"/>
                      <a:pt x="68" y="72"/>
                      <a:pt x="92" y="72"/>
                    </a:cubicBezTo>
                    <a:cubicBezTo>
                      <a:pt x="115" y="72"/>
                      <a:pt x="131" y="70"/>
                      <a:pt x="141" y="67"/>
                    </a:cubicBezTo>
                    <a:cubicBezTo>
                      <a:pt x="123" y="53"/>
                      <a:pt x="106" y="41"/>
                      <a:pt x="85" y="34"/>
                    </a:cubicBezTo>
                    <a:cubicBezTo>
                      <a:pt x="65" y="27"/>
                      <a:pt x="48" y="14"/>
                      <a:pt x="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7"/>
              <p:cNvSpPr/>
              <p:nvPr/>
            </p:nvSpPr>
            <p:spPr>
              <a:xfrm>
                <a:off x="6257204" y="3833090"/>
                <a:ext cx="206293" cy="2910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144" extrusionOk="0">
                    <a:moveTo>
                      <a:pt x="83" y="1"/>
                    </a:moveTo>
                    <a:cubicBezTo>
                      <a:pt x="34" y="1"/>
                      <a:pt x="6" y="2"/>
                      <a:pt x="1" y="5"/>
                    </a:cubicBezTo>
                    <a:cubicBezTo>
                      <a:pt x="1" y="65"/>
                      <a:pt x="8" y="107"/>
                      <a:pt x="24" y="133"/>
                    </a:cubicBezTo>
                    <a:lnTo>
                      <a:pt x="869" y="143"/>
                    </a:lnTo>
                    <a:cubicBezTo>
                      <a:pt x="874" y="144"/>
                      <a:pt x="879" y="144"/>
                      <a:pt x="883" y="144"/>
                    </a:cubicBezTo>
                    <a:cubicBezTo>
                      <a:pt x="917" y="144"/>
                      <a:pt x="951" y="139"/>
                      <a:pt x="983" y="129"/>
                    </a:cubicBezTo>
                    <a:cubicBezTo>
                      <a:pt x="1002" y="122"/>
                      <a:pt x="1018" y="110"/>
                      <a:pt x="1030" y="94"/>
                    </a:cubicBezTo>
                    <a:cubicBezTo>
                      <a:pt x="1027" y="80"/>
                      <a:pt x="1002" y="66"/>
                      <a:pt x="958" y="52"/>
                    </a:cubicBezTo>
                    <a:cubicBezTo>
                      <a:pt x="909" y="38"/>
                      <a:pt x="879" y="30"/>
                      <a:pt x="869" y="26"/>
                    </a:cubicBezTo>
                    <a:cubicBezTo>
                      <a:pt x="468" y="10"/>
                      <a:pt x="206" y="1"/>
                      <a:pt x="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7"/>
              <p:cNvSpPr/>
              <p:nvPr/>
            </p:nvSpPr>
            <p:spPr>
              <a:xfrm>
                <a:off x="8409370" y="4583931"/>
                <a:ext cx="226102" cy="25265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25" extrusionOk="0">
                    <a:moveTo>
                      <a:pt x="3" y="1"/>
                    </a:moveTo>
                    <a:cubicBezTo>
                      <a:pt x="2" y="1"/>
                      <a:pt x="0" y="19"/>
                      <a:pt x="0" y="57"/>
                    </a:cubicBezTo>
                    <a:cubicBezTo>
                      <a:pt x="0" y="101"/>
                      <a:pt x="5" y="124"/>
                      <a:pt x="17" y="124"/>
                    </a:cubicBezTo>
                    <a:cubicBezTo>
                      <a:pt x="17" y="124"/>
                      <a:pt x="17" y="124"/>
                      <a:pt x="18" y="124"/>
                    </a:cubicBezTo>
                    <a:cubicBezTo>
                      <a:pt x="23" y="124"/>
                      <a:pt x="28" y="119"/>
                      <a:pt x="34" y="106"/>
                    </a:cubicBezTo>
                    <a:cubicBezTo>
                      <a:pt x="393" y="90"/>
                      <a:pt x="666" y="82"/>
                      <a:pt x="854" y="82"/>
                    </a:cubicBezTo>
                    <a:cubicBezTo>
                      <a:pt x="992" y="82"/>
                      <a:pt x="1083" y="86"/>
                      <a:pt x="1129" y="96"/>
                    </a:cubicBezTo>
                    <a:cubicBezTo>
                      <a:pt x="1112" y="77"/>
                      <a:pt x="1091" y="61"/>
                      <a:pt x="1066" y="50"/>
                    </a:cubicBezTo>
                    <a:lnTo>
                      <a:pt x="1019" y="29"/>
                    </a:lnTo>
                    <a:cubicBezTo>
                      <a:pt x="847" y="34"/>
                      <a:pt x="692" y="37"/>
                      <a:pt x="554" y="37"/>
                    </a:cubicBezTo>
                    <a:cubicBezTo>
                      <a:pt x="440" y="37"/>
                      <a:pt x="337" y="35"/>
                      <a:pt x="246" y="31"/>
                    </a:cubicBezTo>
                    <a:cubicBezTo>
                      <a:pt x="100" y="22"/>
                      <a:pt x="23" y="19"/>
                      <a:pt x="11" y="19"/>
                    </a:cubicBezTo>
                    <a:cubicBezTo>
                      <a:pt x="11" y="19"/>
                      <a:pt x="11" y="20"/>
                      <a:pt x="11" y="20"/>
                    </a:cubicBezTo>
                    <a:cubicBezTo>
                      <a:pt x="10" y="20"/>
                      <a:pt x="7" y="13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7"/>
              <p:cNvSpPr/>
              <p:nvPr/>
            </p:nvSpPr>
            <p:spPr>
              <a:xfrm>
                <a:off x="8701101" y="4122714"/>
                <a:ext cx="45821" cy="14755"/>
              </a:xfrm>
              <a:custGeom>
                <a:avLst/>
                <a:gdLst/>
                <a:ahLst/>
                <a:cxnLst/>
                <a:rect l="l" t="t" r="r" b="b"/>
                <a:pathLst>
                  <a:path w="229" h="73" extrusionOk="0">
                    <a:moveTo>
                      <a:pt x="1" y="1"/>
                    </a:moveTo>
                    <a:lnTo>
                      <a:pt x="1" y="67"/>
                    </a:lnTo>
                    <a:cubicBezTo>
                      <a:pt x="69" y="71"/>
                      <a:pt x="122" y="73"/>
                      <a:pt x="160" y="73"/>
                    </a:cubicBezTo>
                    <a:cubicBezTo>
                      <a:pt x="198" y="73"/>
                      <a:pt x="221" y="71"/>
                      <a:pt x="229" y="67"/>
                    </a:cubicBezTo>
                    <a:cubicBezTo>
                      <a:pt x="169" y="53"/>
                      <a:pt x="111" y="38"/>
                      <a:pt x="53" y="18"/>
                    </a:cubicBezTo>
                    <a:cubicBezTo>
                      <a:pt x="36" y="11"/>
                      <a:pt x="18" y="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7"/>
              <p:cNvSpPr/>
              <p:nvPr/>
            </p:nvSpPr>
            <p:spPr>
              <a:xfrm>
                <a:off x="7457343" y="4633246"/>
                <a:ext cx="84038" cy="18393"/>
              </a:xfrm>
              <a:custGeom>
                <a:avLst/>
                <a:gdLst/>
                <a:ahLst/>
                <a:cxnLst/>
                <a:rect l="l" t="t" r="r" b="b"/>
                <a:pathLst>
                  <a:path w="420" h="91" extrusionOk="0">
                    <a:moveTo>
                      <a:pt x="2" y="1"/>
                    </a:moveTo>
                    <a:cubicBezTo>
                      <a:pt x="0" y="33"/>
                      <a:pt x="4" y="62"/>
                      <a:pt x="13" y="90"/>
                    </a:cubicBezTo>
                    <a:lnTo>
                      <a:pt x="397" y="90"/>
                    </a:lnTo>
                    <a:lnTo>
                      <a:pt x="419" y="80"/>
                    </a:lnTo>
                    <a:cubicBezTo>
                      <a:pt x="412" y="64"/>
                      <a:pt x="295" y="50"/>
                      <a:pt x="69" y="36"/>
                    </a:cubicBezTo>
                    <a:lnTo>
                      <a:pt x="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7"/>
              <p:cNvSpPr/>
              <p:nvPr/>
            </p:nvSpPr>
            <p:spPr>
              <a:xfrm>
                <a:off x="8532425" y="3883617"/>
                <a:ext cx="42019" cy="1576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8" extrusionOk="0">
                    <a:moveTo>
                      <a:pt x="7" y="0"/>
                    </a:moveTo>
                    <a:cubicBezTo>
                      <a:pt x="0" y="0"/>
                      <a:pt x="20" y="10"/>
                      <a:pt x="67" y="30"/>
                    </a:cubicBezTo>
                    <a:cubicBezTo>
                      <a:pt x="113" y="49"/>
                      <a:pt x="160" y="65"/>
                      <a:pt x="209" y="78"/>
                    </a:cubicBezTo>
                    <a:cubicBezTo>
                      <a:pt x="109" y="30"/>
                      <a:pt x="50" y="6"/>
                      <a:pt x="32" y="6"/>
                    </a:cubicBezTo>
                    <a:cubicBezTo>
                      <a:pt x="32" y="6"/>
                      <a:pt x="31" y="6"/>
                      <a:pt x="30" y="6"/>
                    </a:cubicBezTo>
                    <a:cubicBezTo>
                      <a:pt x="18" y="2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7"/>
              <p:cNvSpPr/>
              <p:nvPr/>
            </p:nvSpPr>
            <p:spPr>
              <a:xfrm>
                <a:off x="7269258" y="4324219"/>
                <a:ext cx="924216" cy="15967"/>
              </a:xfrm>
              <a:custGeom>
                <a:avLst/>
                <a:gdLst/>
                <a:ahLst/>
                <a:cxnLst/>
                <a:rect l="l" t="t" r="r" b="b"/>
                <a:pathLst>
                  <a:path w="4619" h="79" extrusionOk="0">
                    <a:moveTo>
                      <a:pt x="8" y="1"/>
                    </a:moveTo>
                    <a:cubicBezTo>
                      <a:pt x="6" y="1"/>
                      <a:pt x="3" y="1"/>
                      <a:pt x="1" y="1"/>
                    </a:cubicBezTo>
                    <a:lnTo>
                      <a:pt x="1" y="68"/>
                    </a:lnTo>
                    <a:lnTo>
                      <a:pt x="4597" y="78"/>
                    </a:lnTo>
                    <a:lnTo>
                      <a:pt x="4618" y="68"/>
                    </a:lnTo>
                    <a:cubicBezTo>
                      <a:pt x="4611" y="52"/>
                      <a:pt x="3088" y="38"/>
                      <a:pt x="45" y="24"/>
                    </a:cubicBezTo>
                    <a:cubicBezTo>
                      <a:pt x="39" y="9"/>
                      <a:pt x="24" y="1"/>
                      <a:pt x="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7"/>
              <p:cNvSpPr/>
              <p:nvPr/>
            </p:nvSpPr>
            <p:spPr>
              <a:xfrm>
                <a:off x="2647783" y="3994778"/>
                <a:ext cx="91841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8" extrusionOk="0">
                    <a:moveTo>
                      <a:pt x="0" y="1"/>
                    </a:moveTo>
                    <a:lnTo>
                      <a:pt x="0" y="68"/>
                    </a:lnTo>
                    <a:cubicBezTo>
                      <a:pt x="139" y="60"/>
                      <a:pt x="245" y="57"/>
                      <a:pt x="319" y="57"/>
                    </a:cubicBezTo>
                    <a:cubicBezTo>
                      <a:pt x="393" y="57"/>
                      <a:pt x="435" y="60"/>
                      <a:pt x="446" y="68"/>
                    </a:cubicBezTo>
                    <a:lnTo>
                      <a:pt x="458" y="34"/>
                    </a:lnTo>
                    <a:cubicBezTo>
                      <a:pt x="228" y="11"/>
                      <a:pt x="78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7"/>
              <p:cNvSpPr/>
              <p:nvPr/>
            </p:nvSpPr>
            <p:spPr>
              <a:xfrm>
                <a:off x="2030105" y="3826824"/>
                <a:ext cx="129258" cy="1980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98" extrusionOk="0">
                    <a:moveTo>
                      <a:pt x="112" y="0"/>
                    </a:moveTo>
                    <a:cubicBezTo>
                      <a:pt x="49" y="0"/>
                      <a:pt x="11" y="7"/>
                      <a:pt x="0" y="18"/>
                    </a:cubicBezTo>
                    <a:cubicBezTo>
                      <a:pt x="121" y="48"/>
                      <a:pt x="328" y="75"/>
                      <a:pt x="624" y="97"/>
                    </a:cubicBezTo>
                    <a:lnTo>
                      <a:pt x="645" y="52"/>
                    </a:lnTo>
                    <a:lnTo>
                      <a:pt x="635" y="18"/>
                    </a:lnTo>
                    <a:cubicBezTo>
                      <a:pt x="615" y="19"/>
                      <a:pt x="591" y="20"/>
                      <a:pt x="565" y="20"/>
                    </a:cubicBezTo>
                    <a:cubicBezTo>
                      <a:pt x="481" y="20"/>
                      <a:pt x="365" y="15"/>
                      <a:pt x="219" y="4"/>
                    </a:cubicBezTo>
                    <a:cubicBezTo>
                      <a:pt x="178" y="2"/>
                      <a:pt x="142" y="0"/>
                      <a:pt x="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7"/>
              <p:cNvSpPr/>
              <p:nvPr/>
            </p:nvSpPr>
            <p:spPr>
              <a:xfrm>
                <a:off x="2249204" y="4269043"/>
                <a:ext cx="398779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1993" h="68" extrusionOk="0">
                    <a:moveTo>
                      <a:pt x="5" y="1"/>
                    </a:moveTo>
                    <a:cubicBezTo>
                      <a:pt x="4" y="1"/>
                      <a:pt x="2" y="1"/>
                      <a:pt x="1" y="1"/>
                    </a:cubicBezTo>
                    <a:lnTo>
                      <a:pt x="1" y="67"/>
                    </a:lnTo>
                    <a:lnTo>
                      <a:pt x="1949" y="46"/>
                    </a:lnTo>
                    <a:lnTo>
                      <a:pt x="1949" y="67"/>
                    </a:lnTo>
                    <a:cubicBezTo>
                      <a:pt x="1970" y="67"/>
                      <a:pt x="1987" y="53"/>
                      <a:pt x="1992" y="34"/>
                    </a:cubicBezTo>
                    <a:cubicBezTo>
                      <a:pt x="1819" y="24"/>
                      <a:pt x="1565" y="17"/>
                      <a:pt x="1229" y="17"/>
                    </a:cubicBezTo>
                    <a:cubicBezTo>
                      <a:pt x="1158" y="17"/>
                      <a:pt x="1084" y="18"/>
                      <a:pt x="1005" y="18"/>
                    </a:cubicBezTo>
                    <a:cubicBezTo>
                      <a:pt x="520" y="22"/>
                      <a:pt x="201" y="24"/>
                      <a:pt x="45" y="24"/>
                    </a:cubicBezTo>
                    <a:cubicBezTo>
                      <a:pt x="37" y="9"/>
                      <a:pt x="21" y="1"/>
                      <a:pt x="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7"/>
              <p:cNvSpPr/>
              <p:nvPr/>
            </p:nvSpPr>
            <p:spPr>
              <a:xfrm>
                <a:off x="7616214" y="3916562"/>
                <a:ext cx="505027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71" extrusionOk="0">
                    <a:moveTo>
                      <a:pt x="1" y="0"/>
                    </a:moveTo>
                    <a:lnTo>
                      <a:pt x="58" y="4"/>
                    </a:lnTo>
                    <a:cubicBezTo>
                      <a:pt x="547" y="18"/>
                      <a:pt x="796" y="34"/>
                      <a:pt x="803" y="48"/>
                    </a:cubicBezTo>
                    <a:cubicBezTo>
                      <a:pt x="789" y="55"/>
                      <a:pt x="560" y="62"/>
                      <a:pt x="116" y="67"/>
                    </a:cubicBezTo>
                    <a:cubicBezTo>
                      <a:pt x="204" y="69"/>
                      <a:pt x="290" y="71"/>
                      <a:pt x="376" y="71"/>
                    </a:cubicBezTo>
                    <a:lnTo>
                      <a:pt x="2502" y="58"/>
                    </a:lnTo>
                    <a:lnTo>
                      <a:pt x="2523" y="48"/>
                    </a:lnTo>
                    <a:cubicBezTo>
                      <a:pt x="2516" y="34"/>
                      <a:pt x="1799" y="18"/>
                      <a:pt x="376" y="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7"/>
              <p:cNvSpPr/>
              <p:nvPr/>
            </p:nvSpPr>
            <p:spPr>
              <a:xfrm>
                <a:off x="7609811" y="3930103"/>
                <a:ext cx="29813" cy="80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4" extrusionOk="0">
                    <a:moveTo>
                      <a:pt x="1" y="0"/>
                    </a:moveTo>
                    <a:cubicBezTo>
                      <a:pt x="33" y="2"/>
                      <a:pt x="62" y="4"/>
                      <a:pt x="90" y="4"/>
                    </a:cubicBezTo>
                    <a:cubicBezTo>
                      <a:pt x="110" y="4"/>
                      <a:pt x="131" y="2"/>
                      <a:pt x="1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7"/>
              <p:cNvSpPr/>
              <p:nvPr/>
            </p:nvSpPr>
            <p:spPr>
              <a:xfrm>
                <a:off x="1484660" y="4799785"/>
                <a:ext cx="1245760" cy="23041"/>
              </a:xfrm>
              <a:custGeom>
                <a:avLst/>
                <a:gdLst/>
                <a:ahLst/>
                <a:cxnLst/>
                <a:rect l="l" t="t" r="r" b="b"/>
                <a:pathLst>
                  <a:path w="6226" h="114" extrusionOk="0">
                    <a:moveTo>
                      <a:pt x="67" y="1"/>
                    </a:moveTo>
                    <a:cubicBezTo>
                      <a:pt x="53" y="3"/>
                      <a:pt x="40" y="8"/>
                      <a:pt x="30" y="18"/>
                    </a:cubicBezTo>
                    <a:cubicBezTo>
                      <a:pt x="16" y="27"/>
                      <a:pt x="4" y="41"/>
                      <a:pt x="0" y="57"/>
                    </a:cubicBezTo>
                    <a:cubicBezTo>
                      <a:pt x="9" y="71"/>
                      <a:pt x="214" y="85"/>
                      <a:pt x="617" y="99"/>
                    </a:cubicBezTo>
                    <a:cubicBezTo>
                      <a:pt x="819" y="104"/>
                      <a:pt x="1019" y="108"/>
                      <a:pt x="1219" y="113"/>
                    </a:cubicBezTo>
                    <a:lnTo>
                      <a:pt x="5252" y="101"/>
                    </a:lnTo>
                    <a:cubicBezTo>
                      <a:pt x="5877" y="92"/>
                      <a:pt x="6201" y="82"/>
                      <a:pt x="6225" y="68"/>
                    </a:cubicBezTo>
                    <a:cubicBezTo>
                      <a:pt x="6213" y="41"/>
                      <a:pt x="5889" y="24"/>
                      <a:pt x="5252" y="11"/>
                    </a:cubicBezTo>
                    <a:lnTo>
                      <a:pt x="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7"/>
              <p:cNvSpPr/>
              <p:nvPr/>
            </p:nvSpPr>
            <p:spPr>
              <a:xfrm>
                <a:off x="813159" y="3928284"/>
                <a:ext cx="159472" cy="22435"/>
              </a:xfrm>
              <a:custGeom>
                <a:avLst/>
                <a:gdLst/>
                <a:ahLst/>
                <a:cxnLst/>
                <a:rect l="l" t="t" r="r" b="b"/>
                <a:pathLst>
                  <a:path w="797" h="111" extrusionOk="0">
                    <a:moveTo>
                      <a:pt x="45" y="0"/>
                    </a:moveTo>
                    <a:cubicBezTo>
                      <a:pt x="45" y="6"/>
                      <a:pt x="39" y="13"/>
                      <a:pt x="29" y="27"/>
                    </a:cubicBezTo>
                    <a:cubicBezTo>
                      <a:pt x="15" y="37"/>
                      <a:pt x="6" y="51"/>
                      <a:pt x="1" y="67"/>
                    </a:cubicBezTo>
                    <a:lnTo>
                      <a:pt x="22" y="111"/>
                    </a:lnTo>
                    <a:cubicBezTo>
                      <a:pt x="523" y="105"/>
                      <a:pt x="781" y="93"/>
                      <a:pt x="797" y="79"/>
                    </a:cubicBezTo>
                    <a:cubicBezTo>
                      <a:pt x="793" y="65"/>
                      <a:pt x="669" y="49"/>
                      <a:pt x="425" y="32"/>
                    </a:cubicBezTo>
                    <a:cubicBezTo>
                      <a:pt x="176" y="13"/>
                      <a:pt x="48" y="2"/>
                      <a:pt x="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7"/>
              <p:cNvSpPr/>
              <p:nvPr/>
            </p:nvSpPr>
            <p:spPr>
              <a:xfrm>
                <a:off x="1298777" y="3985683"/>
                <a:ext cx="1105697" cy="25063"/>
              </a:xfrm>
              <a:custGeom>
                <a:avLst/>
                <a:gdLst/>
                <a:ahLst/>
                <a:cxnLst/>
                <a:rect l="l" t="t" r="r" b="b"/>
                <a:pathLst>
                  <a:path w="5526" h="124" extrusionOk="0">
                    <a:moveTo>
                      <a:pt x="0" y="0"/>
                    </a:moveTo>
                    <a:lnTo>
                      <a:pt x="0" y="69"/>
                    </a:lnTo>
                    <a:lnTo>
                      <a:pt x="1651" y="123"/>
                    </a:lnTo>
                    <a:lnTo>
                      <a:pt x="1820" y="90"/>
                    </a:lnTo>
                    <a:lnTo>
                      <a:pt x="5503" y="79"/>
                    </a:lnTo>
                    <a:lnTo>
                      <a:pt x="5526" y="67"/>
                    </a:lnTo>
                    <a:cubicBezTo>
                      <a:pt x="5517" y="53"/>
                      <a:pt x="5088" y="39"/>
                      <a:pt x="4234" y="23"/>
                    </a:cubicBezTo>
                    <a:lnTo>
                      <a:pt x="2649" y="23"/>
                    </a:lnTo>
                    <a:cubicBezTo>
                      <a:pt x="2159" y="41"/>
                      <a:pt x="1665" y="50"/>
                      <a:pt x="1167" y="50"/>
                    </a:cubicBezTo>
                    <a:cubicBezTo>
                      <a:pt x="795" y="50"/>
                      <a:pt x="421" y="45"/>
                      <a:pt x="44" y="35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7"/>
              <p:cNvSpPr/>
              <p:nvPr/>
            </p:nvSpPr>
            <p:spPr>
              <a:xfrm>
                <a:off x="637480" y="4342207"/>
                <a:ext cx="597869" cy="13946"/>
              </a:xfrm>
              <a:custGeom>
                <a:avLst/>
                <a:gdLst/>
                <a:ahLst/>
                <a:cxnLst/>
                <a:rect l="l" t="t" r="r" b="b"/>
                <a:pathLst>
                  <a:path w="2988" h="69" extrusionOk="0">
                    <a:moveTo>
                      <a:pt x="8" y="1"/>
                    </a:moveTo>
                    <a:cubicBezTo>
                      <a:pt x="6" y="1"/>
                      <a:pt x="3" y="1"/>
                      <a:pt x="0" y="2"/>
                    </a:cubicBezTo>
                    <a:lnTo>
                      <a:pt x="0" y="68"/>
                    </a:lnTo>
                    <a:lnTo>
                      <a:pt x="2944" y="46"/>
                    </a:lnTo>
                    <a:lnTo>
                      <a:pt x="2944" y="68"/>
                    </a:lnTo>
                    <a:cubicBezTo>
                      <a:pt x="2963" y="68"/>
                      <a:pt x="2982" y="54"/>
                      <a:pt x="2988" y="35"/>
                    </a:cubicBezTo>
                    <a:cubicBezTo>
                      <a:pt x="2711" y="23"/>
                      <a:pt x="2294" y="17"/>
                      <a:pt x="1738" y="17"/>
                    </a:cubicBezTo>
                    <a:cubicBezTo>
                      <a:pt x="1660" y="17"/>
                      <a:pt x="1579" y="17"/>
                      <a:pt x="1496" y="17"/>
                    </a:cubicBezTo>
                    <a:cubicBezTo>
                      <a:pt x="765" y="21"/>
                      <a:pt x="281" y="23"/>
                      <a:pt x="44" y="23"/>
                    </a:cubicBezTo>
                    <a:cubicBezTo>
                      <a:pt x="37" y="9"/>
                      <a:pt x="23" y="1"/>
                      <a:pt x="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3" name="Google Shape;203;p7"/>
            <p:cNvSpPr/>
            <p:nvPr/>
          </p:nvSpPr>
          <p:spPr>
            <a:xfrm rot="10800000" flipH="1">
              <a:off x="512003" y="4644371"/>
              <a:ext cx="6968522" cy="27875"/>
            </a:xfrm>
            <a:custGeom>
              <a:avLst/>
              <a:gdLst/>
              <a:ahLst/>
              <a:cxnLst/>
              <a:rect l="l" t="t" r="r" b="b"/>
              <a:pathLst>
                <a:path w="22783" h="172" extrusionOk="0">
                  <a:moveTo>
                    <a:pt x="13540" y="0"/>
                  </a:moveTo>
                  <a:cubicBezTo>
                    <a:pt x="13540" y="5"/>
                    <a:pt x="13377" y="11"/>
                    <a:pt x="13047" y="19"/>
                  </a:cubicBezTo>
                  <a:cubicBezTo>
                    <a:pt x="12574" y="30"/>
                    <a:pt x="12306" y="37"/>
                    <a:pt x="12244" y="39"/>
                  </a:cubicBezTo>
                  <a:lnTo>
                    <a:pt x="53" y="67"/>
                  </a:lnTo>
                  <a:cubicBezTo>
                    <a:pt x="48" y="53"/>
                    <a:pt x="36" y="44"/>
                    <a:pt x="22" y="40"/>
                  </a:cubicBezTo>
                  <a:lnTo>
                    <a:pt x="1" y="39"/>
                  </a:lnTo>
                  <a:lnTo>
                    <a:pt x="1" y="119"/>
                  </a:lnTo>
                  <a:lnTo>
                    <a:pt x="12244" y="172"/>
                  </a:lnTo>
                  <a:lnTo>
                    <a:pt x="22288" y="158"/>
                  </a:lnTo>
                  <a:cubicBezTo>
                    <a:pt x="22300" y="153"/>
                    <a:pt x="22386" y="146"/>
                    <a:pt x="22540" y="139"/>
                  </a:cubicBezTo>
                  <a:cubicBezTo>
                    <a:pt x="22695" y="130"/>
                    <a:pt x="22775" y="123"/>
                    <a:pt x="22782" y="119"/>
                  </a:cubicBezTo>
                  <a:cubicBezTo>
                    <a:pt x="22779" y="107"/>
                    <a:pt x="22700" y="95"/>
                    <a:pt x="22546" y="81"/>
                  </a:cubicBezTo>
                  <a:cubicBezTo>
                    <a:pt x="22381" y="65"/>
                    <a:pt x="22295" y="56"/>
                    <a:pt x="22288" y="53"/>
                  </a:cubicBezTo>
                  <a:lnTo>
                    <a:pt x="13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8"/>
          <p:cNvSpPr txBox="1">
            <a:spLocks noGrp="1"/>
          </p:cNvSpPr>
          <p:nvPr>
            <p:ph type="title"/>
          </p:nvPr>
        </p:nvSpPr>
        <p:spPr>
          <a:xfrm>
            <a:off x="1388100" y="1053100"/>
            <a:ext cx="6367800" cy="1298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206" name="Google Shape;206;p8"/>
          <p:cNvGrpSpPr/>
          <p:nvPr/>
        </p:nvGrpSpPr>
        <p:grpSpPr>
          <a:xfrm>
            <a:off x="297486" y="45168"/>
            <a:ext cx="8802162" cy="1223257"/>
            <a:chOff x="297486" y="45168"/>
            <a:chExt cx="8802162" cy="1223257"/>
          </a:xfrm>
        </p:grpSpPr>
        <p:sp>
          <p:nvSpPr>
            <p:cNvPr id="207" name="Google Shape;207;p8"/>
            <p:cNvSpPr/>
            <p:nvPr/>
          </p:nvSpPr>
          <p:spPr>
            <a:xfrm>
              <a:off x="2622129" y="149768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8" y="1"/>
                  </a:moveTo>
                  <a:cubicBezTo>
                    <a:pt x="63" y="1"/>
                    <a:pt x="1" y="52"/>
                    <a:pt x="1" y="128"/>
                  </a:cubicBezTo>
                  <a:cubicBezTo>
                    <a:pt x="1" y="198"/>
                    <a:pt x="57" y="256"/>
                    <a:pt x="127" y="256"/>
                  </a:cubicBezTo>
                  <a:cubicBezTo>
                    <a:pt x="241" y="256"/>
                    <a:pt x="297" y="119"/>
                    <a:pt x="216" y="38"/>
                  </a:cubicBezTo>
                  <a:cubicBezTo>
                    <a:pt x="191" y="12"/>
                    <a:pt x="159" y="1"/>
                    <a:pt x="12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8"/>
            <p:cNvSpPr/>
            <p:nvPr/>
          </p:nvSpPr>
          <p:spPr>
            <a:xfrm>
              <a:off x="8785172" y="669482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9" y="0"/>
                  </a:moveTo>
                  <a:cubicBezTo>
                    <a:pt x="63" y="0"/>
                    <a:pt x="1" y="51"/>
                    <a:pt x="1" y="127"/>
                  </a:cubicBezTo>
                  <a:cubicBezTo>
                    <a:pt x="1" y="198"/>
                    <a:pt x="57" y="255"/>
                    <a:pt x="127" y="255"/>
                  </a:cubicBezTo>
                  <a:cubicBezTo>
                    <a:pt x="241" y="255"/>
                    <a:pt x="297" y="119"/>
                    <a:pt x="218" y="38"/>
                  </a:cubicBezTo>
                  <a:cubicBezTo>
                    <a:pt x="192" y="12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>
              <a:off x="297486" y="1177726"/>
              <a:ext cx="104933" cy="90700"/>
            </a:xfrm>
            <a:custGeom>
              <a:avLst/>
              <a:gdLst/>
              <a:ahLst/>
              <a:cxnLst/>
              <a:rect l="l" t="t" r="r" b="b"/>
              <a:pathLst>
                <a:path w="298" h="255" extrusionOk="0">
                  <a:moveTo>
                    <a:pt x="129" y="0"/>
                  </a:moveTo>
                  <a:cubicBezTo>
                    <a:pt x="64" y="0"/>
                    <a:pt x="1" y="51"/>
                    <a:pt x="1" y="128"/>
                  </a:cubicBezTo>
                  <a:cubicBezTo>
                    <a:pt x="1" y="199"/>
                    <a:pt x="57" y="255"/>
                    <a:pt x="127" y="255"/>
                  </a:cubicBezTo>
                  <a:cubicBezTo>
                    <a:pt x="241" y="255"/>
                    <a:pt x="297" y="118"/>
                    <a:pt x="218" y="37"/>
                  </a:cubicBezTo>
                  <a:cubicBezTo>
                    <a:pt x="192" y="12"/>
                    <a:pt x="161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8209065" y="2272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4" y="1"/>
                    <a:pt x="1" y="52"/>
                    <a:pt x="1" y="128"/>
                  </a:cubicBezTo>
                  <a:cubicBezTo>
                    <a:pt x="1" y="198"/>
                    <a:pt x="59" y="256"/>
                    <a:pt x="129" y="256"/>
                  </a:cubicBezTo>
                  <a:cubicBezTo>
                    <a:pt x="241" y="256"/>
                    <a:pt x="299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1474753" y="494143"/>
              <a:ext cx="104581" cy="90700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29" y="0"/>
                  </a:moveTo>
                  <a:cubicBezTo>
                    <a:pt x="63" y="0"/>
                    <a:pt x="0" y="51"/>
                    <a:pt x="0" y="128"/>
                  </a:cubicBezTo>
                  <a:cubicBezTo>
                    <a:pt x="0" y="198"/>
                    <a:pt x="58" y="254"/>
                    <a:pt x="126" y="254"/>
                  </a:cubicBezTo>
                  <a:cubicBezTo>
                    <a:pt x="240" y="254"/>
                    <a:pt x="296" y="118"/>
                    <a:pt x="217" y="37"/>
                  </a:cubicBezTo>
                  <a:cubicBezTo>
                    <a:pt x="191" y="12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6943214" y="1497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3" y="1"/>
                    <a:pt x="0" y="52"/>
                    <a:pt x="0" y="128"/>
                  </a:cubicBezTo>
                  <a:cubicBezTo>
                    <a:pt x="0" y="198"/>
                    <a:pt x="58" y="256"/>
                    <a:pt x="128" y="256"/>
                  </a:cubicBezTo>
                  <a:cubicBezTo>
                    <a:pt x="241" y="256"/>
                    <a:pt x="298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8994362" y="451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3" y="1"/>
                    <a:pt x="1" y="52"/>
                    <a:pt x="1" y="128"/>
                  </a:cubicBezTo>
                  <a:cubicBezTo>
                    <a:pt x="1" y="198"/>
                    <a:pt x="59" y="256"/>
                    <a:pt x="129" y="256"/>
                  </a:cubicBezTo>
                  <a:cubicBezTo>
                    <a:pt x="241" y="256"/>
                    <a:pt x="299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8"/>
            <p:cNvSpPr/>
            <p:nvPr/>
          </p:nvSpPr>
          <p:spPr>
            <a:xfrm>
              <a:off x="4616226" y="227447"/>
              <a:ext cx="105285" cy="90700"/>
            </a:xfrm>
            <a:custGeom>
              <a:avLst/>
              <a:gdLst/>
              <a:ahLst/>
              <a:cxnLst/>
              <a:rect l="l" t="t" r="r" b="b"/>
              <a:pathLst>
                <a:path w="299" h="255" extrusionOk="0">
                  <a:moveTo>
                    <a:pt x="129" y="1"/>
                  </a:moveTo>
                  <a:cubicBezTo>
                    <a:pt x="64" y="1"/>
                    <a:pt x="1" y="51"/>
                    <a:pt x="1" y="129"/>
                  </a:cubicBezTo>
                  <a:cubicBezTo>
                    <a:pt x="1" y="199"/>
                    <a:pt x="59" y="255"/>
                    <a:pt x="129" y="255"/>
                  </a:cubicBezTo>
                  <a:cubicBezTo>
                    <a:pt x="241" y="255"/>
                    <a:pt x="299" y="118"/>
                    <a:pt x="218" y="38"/>
                  </a:cubicBezTo>
                  <a:cubicBezTo>
                    <a:pt x="192" y="12"/>
                    <a:pt x="161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466724" y="255668"/>
              <a:ext cx="104933" cy="91055"/>
            </a:xfrm>
            <a:custGeom>
              <a:avLst/>
              <a:gdLst/>
              <a:ahLst/>
              <a:cxnLst/>
              <a:rect l="l" t="t" r="r" b="b"/>
              <a:pathLst>
                <a:path w="298" h="256" extrusionOk="0">
                  <a:moveTo>
                    <a:pt x="129" y="1"/>
                  </a:moveTo>
                  <a:cubicBezTo>
                    <a:pt x="64" y="1"/>
                    <a:pt x="1" y="52"/>
                    <a:pt x="1" y="128"/>
                  </a:cubicBezTo>
                  <a:cubicBezTo>
                    <a:pt x="1" y="198"/>
                    <a:pt x="59" y="256"/>
                    <a:pt x="127" y="256"/>
                  </a:cubicBezTo>
                  <a:cubicBezTo>
                    <a:pt x="241" y="256"/>
                    <a:pt x="297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1"/>
          <p:cNvSpPr txBox="1">
            <a:spLocks noGrp="1"/>
          </p:cNvSpPr>
          <p:nvPr>
            <p:ph type="title" hasCustomPrompt="1"/>
          </p:nvPr>
        </p:nvSpPr>
        <p:spPr>
          <a:xfrm>
            <a:off x="2384100" y="1237125"/>
            <a:ext cx="4375800" cy="114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41" name="Google Shape;241;p11"/>
          <p:cNvSpPr txBox="1">
            <a:spLocks noGrp="1"/>
          </p:cNvSpPr>
          <p:nvPr>
            <p:ph type="subTitle" idx="1"/>
          </p:nvPr>
        </p:nvSpPr>
        <p:spPr>
          <a:xfrm>
            <a:off x="2384100" y="2379350"/>
            <a:ext cx="4375800" cy="703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2" name="Google Shape;242;p11"/>
          <p:cNvSpPr txBox="1">
            <a:spLocks noGrp="1"/>
          </p:cNvSpPr>
          <p:nvPr>
            <p:ph type="title" idx="2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43" name="Google Shape;243;p11"/>
          <p:cNvGrpSpPr/>
          <p:nvPr/>
        </p:nvGrpSpPr>
        <p:grpSpPr>
          <a:xfrm>
            <a:off x="466724" y="45168"/>
            <a:ext cx="8632923" cy="1642813"/>
            <a:chOff x="466724" y="45168"/>
            <a:chExt cx="8632923" cy="1642813"/>
          </a:xfrm>
        </p:grpSpPr>
        <p:sp>
          <p:nvSpPr>
            <p:cNvPr id="244" name="Google Shape;244;p11"/>
            <p:cNvSpPr/>
            <p:nvPr/>
          </p:nvSpPr>
          <p:spPr>
            <a:xfrm>
              <a:off x="2622129" y="149768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8" y="1"/>
                  </a:moveTo>
                  <a:cubicBezTo>
                    <a:pt x="63" y="1"/>
                    <a:pt x="1" y="52"/>
                    <a:pt x="1" y="128"/>
                  </a:cubicBezTo>
                  <a:cubicBezTo>
                    <a:pt x="1" y="198"/>
                    <a:pt x="57" y="256"/>
                    <a:pt x="127" y="256"/>
                  </a:cubicBezTo>
                  <a:cubicBezTo>
                    <a:pt x="241" y="256"/>
                    <a:pt x="297" y="119"/>
                    <a:pt x="216" y="38"/>
                  </a:cubicBezTo>
                  <a:cubicBezTo>
                    <a:pt x="191" y="12"/>
                    <a:pt x="159" y="1"/>
                    <a:pt x="12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1"/>
            <p:cNvSpPr/>
            <p:nvPr/>
          </p:nvSpPr>
          <p:spPr>
            <a:xfrm>
              <a:off x="8785172" y="669482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9" y="0"/>
                  </a:moveTo>
                  <a:cubicBezTo>
                    <a:pt x="63" y="0"/>
                    <a:pt x="1" y="51"/>
                    <a:pt x="1" y="127"/>
                  </a:cubicBezTo>
                  <a:cubicBezTo>
                    <a:pt x="1" y="198"/>
                    <a:pt x="57" y="255"/>
                    <a:pt x="127" y="255"/>
                  </a:cubicBezTo>
                  <a:cubicBezTo>
                    <a:pt x="241" y="255"/>
                    <a:pt x="297" y="119"/>
                    <a:pt x="218" y="38"/>
                  </a:cubicBezTo>
                  <a:cubicBezTo>
                    <a:pt x="192" y="12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1"/>
            <p:cNvSpPr/>
            <p:nvPr/>
          </p:nvSpPr>
          <p:spPr>
            <a:xfrm>
              <a:off x="8209065" y="2272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4" y="1"/>
                    <a:pt x="1" y="52"/>
                    <a:pt x="1" y="128"/>
                  </a:cubicBezTo>
                  <a:cubicBezTo>
                    <a:pt x="1" y="198"/>
                    <a:pt x="59" y="256"/>
                    <a:pt x="129" y="256"/>
                  </a:cubicBezTo>
                  <a:cubicBezTo>
                    <a:pt x="241" y="256"/>
                    <a:pt x="299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1"/>
            <p:cNvSpPr/>
            <p:nvPr/>
          </p:nvSpPr>
          <p:spPr>
            <a:xfrm>
              <a:off x="1474753" y="494143"/>
              <a:ext cx="104581" cy="90700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29" y="0"/>
                  </a:moveTo>
                  <a:cubicBezTo>
                    <a:pt x="63" y="0"/>
                    <a:pt x="0" y="51"/>
                    <a:pt x="0" y="128"/>
                  </a:cubicBezTo>
                  <a:cubicBezTo>
                    <a:pt x="0" y="198"/>
                    <a:pt x="58" y="254"/>
                    <a:pt x="126" y="254"/>
                  </a:cubicBezTo>
                  <a:cubicBezTo>
                    <a:pt x="240" y="254"/>
                    <a:pt x="296" y="118"/>
                    <a:pt x="217" y="37"/>
                  </a:cubicBezTo>
                  <a:cubicBezTo>
                    <a:pt x="191" y="12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1"/>
            <p:cNvSpPr/>
            <p:nvPr/>
          </p:nvSpPr>
          <p:spPr>
            <a:xfrm>
              <a:off x="6943214" y="1497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3" y="1"/>
                    <a:pt x="0" y="52"/>
                    <a:pt x="0" y="128"/>
                  </a:cubicBezTo>
                  <a:cubicBezTo>
                    <a:pt x="0" y="198"/>
                    <a:pt x="58" y="256"/>
                    <a:pt x="128" y="256"/>
                  </a:cubicBezTo>
                  <a:cubicBezTo>
                    <a:pt x="241" y="256"/>
                    <a:pt x="298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1"/>
            <p:cNvSpPr/>
            <p:nvPr/>
          </p:nvSpPr>
          <p:spPr>
            <a:xfrm>
              <a:off x="8994362" y="451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3" y="1"/>
                    <a:pt x="1" y="52"/>
                    <a:pt x="1" y="128"/>
                  </a:cubicBezTo>
                  <a:cubicBezTo>
                    <a:pt x="1" y="198"/>
                    <a:pt x="59" y="256"/>
                    <a:pt x="129" y="256"/>
                  </a:cubicBezTo>
                  <a:cubicBezTo>
                    <a:pt x="241" y="256"/>
                    <a:pt x="299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1"/>
            <p:cNvSpPr/>
            <p:nvPr/>
          </p:nvSpPr>
          <p:spPr>
            <a:xfrm>
              <a:off x="8889759" y="1597281"/>
              <a:ext cx="104581" cy="90700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29" y="0"/>
                  </a:moveTo>
                  <a:cubicBezTo>
                    <a:pt x="64" y="0"/>
                    <a:pt x="1" y="51"/>
                    <a:pt x="1" y="128"/>
                  </a:cubicBezTo>
                  <a:cubicBezTo>
                    <a:pt x="1" y="198"/>
                    <a:pt x="57" y="254"/>
                    <a:pt x="127" y="254"/>
                  </a:cubicBezTo>
                  <a:cubicBezTo>
                    <a:pt x="241" y="254"/>
                    <a:pt x="297" y="117"/>
                    <a:pt x="218" y="37"/>
                  </a:cubicBezTo>
                  <a:cubicBezTo>
                    <a:pt x="192" y="11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1"/>
            <p:cNvSpPr/>
            <p:nvPr/>
          </p:nvSpPr>
          <p:spPr>
            <a:xfrm>
              <a:off x="4616226" y="227447"/>
              <a:ext cx="105285" cy="90700"/>
            </a:xfrm>
            <a:custGeom>
              <a:avLst/>
              <a:gdLst/>
              <a:ahLst/>
              <a:cxnLst/>
              <a:rect l="l" t="t" r="r" b="b"/>
              <a:pathLst>
                <a:path w="299" h="255" extrusionOk="0">
                  <a:moveTo>
                    <a:pt x="129" y="1"/>
                  </a:moveTo>
                  <a:cubicBezTo>
                    <a:pt x="64" y="1"/>
                    <a:pt x="1" y="51"/>
                    <a:pt x="1" y="129"/>
                  </a:cubicBezTo>
                  <a:cubicBezTo>
                    <a:pt x="1" y="199"/>
                    <a:pt x="59" y="255"/>
                    <a:pt x="129" y="255"/>
                  </a:cubicBezTo>
                  <a:cubicBezTo>
                    <a:pt x="241" y="255"/>
                    <a:pt x="299" y="118"/>
                    <a:pt x="218" y="38"/>
                  </a:cubicBezTo>
                  <a:cubicBezTo>
                    <a:pt x="192" y="12"/>
                    <a:pt x="161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1"/>
            <p:cNvSpPr/>
            <p:nvPr/>
          </p:nvSpPr>
          <p:spPr>
            <a:xfrm>
              <a:off x="466724" y="255668"/>
              <a:ext cx="104933" cy="91055"/>
            </a:xfrm>
            <a:custGeom>
              <a:avLst/>
              <a:gdLst/>
              <a:ahLst/>
              <a:cxnLst/>
              <a:rect l="l" t="t" r="r" b="b"/>
              <a:pathLst>
                <a:path w="298" h="256" extrusionOk="0">
                  <a:moveTo>
                    <a:pt x="129" y="1"/>
                  </a:moveTo>
                  <a:cubicBezTo>
                    <a:pt x="64" y="1"/>
                    <a:pt x="1" y="52"/>
                    <a:pt x="1" y="128"/>
                  </a:cubicBezTo>
                  <a:cubicBezTo>
                    <a:pt x="1" y="198"/>
                    <a:pt x="59" y="256"/>
                    <a:pt x="127" y="256"/>
                  </a:cubicBezTo>
                  <a:cubicBezTo>
                    <a:pt x="241" y="256"/>
                    <a:pt x="297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2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oogle Shape;255;p13"/>
          <p:cNvGrpSpPr/>
          <p:nvPr/>
        </p:nvGrpSpPr>
        <p:grpSpPr>
          <a:xfrm>
            <a:off x="-95250" y="4343392"/>
            <a:ext cx="9317400" cy="1081830"/>
            <a:chOff x="-95250" y="4343392"/>
            <a:chExt cx="9317400" cy="1081830"/>
          </a:xfrm>
        </p:grpSpPr>
        <p:sp>
          <p:nvSpPr>
            <p:cNvPr id="256" name="Google Shape;256;p13"/>
            <p:cNvSpPr/>
            <p:nvPr/>
          </p:nvSpPr>
          <p:spPr>
            <a:xfrm>
              <a:off x="2622129" y="4687293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8" y="1"/>
                  </a:moveTo>
                  <a:cubicBezTo>
                    <a:pt x="63" y="1"/>
                    <a:pt x="1" y="52"/>
                    <a:pt x="1" y="128"/>
                  </a:cubicBezTo>
                  <a:cubicBezTo>
                    <a:pt x="1" y="198"/>
                    <a:pt x="57" y="256"/>
                    <a:pt x="127" y="256"/>
                  </a:cubicBezTo>
                  <a:cubicBezTo>
                    <a:pt x="241" y="256"/>
                    <a:pt x="297" y="119"/>
                    <a:pt x="216" y="38"/>
                  </a:cubicBezTo>
                  <a:cubicBezTo>
                    <a:pt x="191" y="12"/>
                    <a:pt x="159" y="1"/>
                    <a:pt x="12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3"/>
            <p:cNvSpPr/>
            <p:nvPr/>
          </p:nvSpPr>
          <p:spPr>
            <a:xfrm>
              <a:off x="4193463" y="4933197"/>
              <a:ext cx="105285" cy="90700"/>
            </a:xfrm>
            <a:custGeom>
              <a:avLst/>
              <a:gdLst/>
              <a:ahLst/>
              <a:cxnLst/>
              <a:rect l="l" t="t" r="r" b="b"/>
              <a:pathLst>
                <a:path w="299" h="255" extrusionOk="0">
                  <a:moveTo>
                    <a:pt x="129" y="1"/>
                  </a:moveTo>
                  <a:cubicBezTo>
                    <a:pt x="64" y="1"/>
                    <a:pt x="1" y="51"/>
                    <a:pt x="1" y="129"/>
                  </a:cubicBezTo>
                  <a:cubicBezTo>
                    <a:pt x="1" y="199"/>
                    <a:pt x="59" y="255"/>
                    <a:pt x="129" y="255"/>
                  </a:cubicBezTo>
                  <a:cubicBezTo>
                    <a:pt x="241" y="255"/>
                    <a:pt x="299" y="118"/>
                    <a:pt x="218" y="38"/>
                  </a:cubicBezTo>
                  <a:cubicBezTo>
                    <a:pt x="192" y="12"/>
                    <a:pt x="161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>
              <a:off x="-95250" y="4346975"/>
              <a:ext cx="9317400" cy="1044900"/>
            </a:xfrm>
            <a:prstGeom prst="rect">
              <a:avLst/>
            </a:prstGeom>
            <a:solidFill>
              <a:srgbClr val="CEEBE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13"/>
            <p:cNvGrpSpPr/>
            <p:nvPr/>
          </p:nvGrpSpPr>
          <p:grpSpPr>
            <a:xfrm>
              <a:off x="-8384" y="4343392"/>
              <a:ext cx="9144207" cy="1081830"/>
              <a:chOff x="-8384" y="4343392"/>
              <a:chExt cx="9144207" cy="1081830"/>
            </a:xfrm>
          </p:grpSpPr>
          <p:sp>
            <p:nvSpPr>
              <p:cNvPr id="260" name="Google Shape;260;p13"/>
              <p:cNvSpPr/>
              <p:nvPr/>
            </p:nvSpPr>
            <p:spPr>
              <a:xfrm>
                <a:off x="8209065" y="4933018"/>
                <a:ext cx="105285" cy="9105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56" extrusionOk="0">
                    <a:moveTo>
                      <a:pt x="129" y="1"/>
                    </a:moveTo>
                    <a:cubicBezTo>
                      <a:pt x="64" y="1"/>
                      <a:pt x="1" y="52"/>
                      <a:pt x="1" y="128"/>
                    </a:cubicBezTo>
                    <a:cubicBezTo>
                      <a:pt x="1" y="198"/>
                      <a:pt x="59" y="256"/>
                      <a:pt x="129" y="256"/>
                    </a:cubicBezTo>
                    <a:cubicBezTo>
                      <a:pt x="241" y="256"/>
                      <a:pt x="299" y="119"/>
                      <a:pt x="218" y="38"/>
                    </a:cubicBezTo>
                    <a:cubicBezTo>
                      <a:pt x="192" y="12"/>
                      <a:pt x="160" y="1"/>
                      <a:pt x="129" y="1"/>
                    </a:cubicBezTo>
                    <a:close/>
                  </a:path>
                </a:pathLst>
              </a:custGeom>
              <a:solidFill>
                <a:srgbClr val="FFFFFF">
                  <a:alpha val="446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3"/>
              <p:cNvSpPr/>
              <p:nvPr/>
            </p:nvSpPr>
            <p:spPr>
              <a:xfrm>
                <a:off x="6943214" y="5061318"/>
                <a:ext cx="105285" cy="9105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56" extrusionOk="0">
                    <a:moveTo>
                      <a:pt x="129" y="1"/>
                    </a:moveTo>
                    <a:cubicBezTo>
                      <a:pt x="63" y="1"/>
                      <a:pt x="0" y="52"/>
                      <a:pt x="0" y="128"/>
                    </a:cubicBezTo>
                    <a:cubicBezTo>
                      <a:pt x="0" y="198"/>
                      <a:pt x="58" y="256"/>
                      <a:pt x="128" y="256"/>
                    </a:cubicBezTo>
                    <a:cubicBezTo>
                      <a:pt x="241" y="256"/>
                      <a:pt x="298" y="119"/>
                      <a:pt x="218" y="38"/>
                    </a:cubicBezTo>
                    <a:cubicBezTo>
                      <a:pt x="192" y="12"/>
                      <a:pt x="160" y="1"/>
                      <a:pt x="129" y="1"/>
                    </a:cubicBezTo>
                    <a:close/>
                  </a:path>
                </a:pathLst>
              </a:custGeom>
              <a:solidFill>
                <a:srgbClr val="FFFFFF">
                  <a:alpha val="446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3"/>
              <p:cNvSpPr/>
              <p:nvPr/>
            </p:nvSpPr>
            <p:spPr>
              <a:xfrm>
                <a:off x="5520637" y="4558468"/>
                <a:ext cx="105285" cy="9105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56" extrusionOk="0">
                    <a:moveTo>
                      <a:pt x="129" y="1"/>
                    </a:moveTo>
                    <a:cubicBezTo>
                      <a:pt x="63" y="1"/>
                      <a:pt x="1" y="52"/>
                      <a:pt x="1" y="128"/>
                    </a:cubicBezTo>
                    <a:cubicBezTo>
                      <a:pt x="1" y="198"/>
                      <a:pt x="59" y="256"/>
                      <a:pt x="129" y="256"/>
                    </a:cubicBezTo>
                    <a:cubicBezTo>
                      <a:pt x="241" y="256"/>
                      <a:pt x="299" y="119"/>
                      <a:pt x="218" y="38"/>
                    </a:cubicBezTo>
                    <a:cubicBezTo>
                      <a:pt x="192" y="12"/>
                      <a:pt x="160" y="1"/>
                      <a:pt x="129" y="1"/>
                    </a:cubicBezTo>
                    <a:close/>
                  </a:path>
                </a:pathLst>
              </a:custGeom>
              <a:solidFill>
                <a:srgbClr val="FFFFFF">
                  <a:alpha val="446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13"/>
              <p:cNvGrpSpPr/>
              <p:nvPr/>
            </p:nvGrpSpPr>
            <p:grpSpPr>
              <a:xfrm>
                <a:off x="-8384" y="4429220"/>
                <a:ext cx="9144207" cy="996002"/>
                <a:chOff x="637480" y="3826824"/>
                <a:chExt cx="8109442" cy="996002"/>
              </a:xfrm>
            </p:grpSpPr>
            <p:sp>
              <p:nvSpPr>
                <p:cNvPr id="264" name="Google Shape;264;p13"/>
                <p:cNvSpPr/>
                <p:nvPr/>
              </p:nvSpPr>
              <p:spPr>
                <a:xfrm>
                  <a:off x="7073971" y="3912721"/>
                  <a:ext cx="17008" cy="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" h="1" fill="none" extrusionOk="0">
                      <a:moveTo>
                        <a:pt x="0" y="0"/>
                      </a:moveTo>
                      <a:lnTo>
                        <a:pt x="14" y="0"/>
                      </a:lnTo>
                      <a:lnTo>
                        <a:pt x="84" y="0"/>
                      </a:lnTo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13"/>
                <p:cNvSpPr/>
                <p:nvPr/>
              </p:nvSpPr>
              <p:spPr>
                <a:xfrm>
                  <a:off x="7004539" y="3912721"/>
                  <a:ext cx="134460" cy="13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" h="66" extrusionOk="0">
                      <a:moveTo>
                        <a:pt x="44" y="0"/>
                      </a:moveTo>
                      <a:cubicBezTo>
                        <a:pt x="23" y="0"/>
                        <a:pt x="7" y="14"/>
                        <a:pt x="0" y="44"/>
                      </a:cubicBezTo>
                      <a:cubicBezTo>
                        <a:pt x="4" y="53"/>
                        <a:pt x="226" y="60"/>
                        <a:pt x="672" y="65"/>
                      </a:cubicBezTo>
                      <a:cubicBezTo>
                        <a:pt x="438" y="58"/>
                        <a:pt x="321" y="51"/>
                        <a:pt x="317" y="44"/>
                      </a:cubicBezTo>
                      <a:cubicBezTo>
                        <a:pt x="319" y="25"/>
                        <a:pt x="331" y="9"/>
                        <a:pt x="34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13"/>
                <p:cNvSpPr/>
                <p:nvPr/>
              </p:nvSpPr>
              <p:spPr>
                <a:xfrm>
                  <a:off x="2984134" y="4791094"/>
                  <a:ext cx="44820" cy="14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72" extrusionOk="0">
                      <a:moveTo>
                        <a:pt x="1" y="0"/>
                      </a:moveTo>
                      <a:lnTo>
                        <a:pt x="1" y="67"/>
                      </a:lnTo>
                      <a:cubicBezTo>
                        <a:pt x="67" y="70"/>
                        <a:pt x="119" y="72"/>
                        <a:pt x="156" y="72"/>
                      </a:cubicBezTo>
                      <a:cubicBezTo>
                        <a:pt x="193" y="72"/>
                        <a:pt x="215" y="70"/>
                        <a:pt x="223" y="67"/>
                      </a:cubicBezTo>
                      <a:cubicBezTo>
                        <a:pt x="165" y="53"/>
                        <a:pt x="109" y="37"/>
                        <a:pt x="53" y="16"/>
                      </a:cubicBezTo>
                      <a:cubicBezTo>
                        <a:pt x="36" y="9"/>
                        <a:pt x="18" y="4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" name="Google Shape;267;p13"/>
                <p:cNvSpPr/>
                <p:nvPr/>
              </p:nvSpPr>
              <p:spPr>
                <a:xfrm>
                  <a:off x="6698202" y="4626576"/>
                  <a:ext cx="236306" cy="137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1" h="68" extrusionOk="0">
                      <a:moveTo>
                        <a:pt x="1" y="1"/>
                      </a:moveTo>
                      <a:lnTo>
                        <a:pt x="1" y="67"/>
                      </a:lnTo>
                      <a:cubicBezTo>
                        <a:pt x="379" y="60"/>
                        <a:pt x="666" y="57"/>
                        <a:pt x="861" y="57"/>
                      </a:cubicBezTo>
                      <a:cubicBezTo>
                        <a:pt x="1055" y="57"/>
                        <a:pt x="1158" y="60"/>
                        <a:pt x="1168" y="67"/>
                      </a:cubicBezTo>
                      <a:lnTo>
                        <a:pt x="1180" y="34"/>
                      </a:lnTo>
                      <a:cubicBezTo>
                        <a:pt x="590" y="13"/>
                        <a:pt x="197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" name="Google Shape;268;p13"/>
                <p:cNvSpPr/>
                <p:nvPr/>
              </p:nvSpPr>
              <p:spPr>
                <a:xfrm>
                  <a:off x="7231441" y="4102908"/>
                  <a:ext cx="119454" cy="17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" h="89" extrusionOk="0">
                      <a:moveTo>
                        <a:pt x="2" y="1"/>
                      </a:moveTo>
                      <a:cubicBezTo>
                        <a:pt x="0" y="30"/>
                        <a:pt x="4" y="60"/>
                        <a:pt x="13" y="88"/>
                      </a:cubicBezTo>
                      <a:lnTo>
                        <a:pt x="575" y="88"/>
                      </a:lnTo>
                      <a:lnTo>
                        <a:pt x="596" y="78"/>
                      </a:lnTo>
                      <a:cubicBezTo>
                        <a:pt x="589" y="62"/>
                        <a:pt x="412" y="48"/>
                        <a:pt x="67" y="34"/>
                      </a:cubicBezTo>
                      <a:lnTo>
                        <a:pt x="4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" name="Google Shape;269;p13"/>
                <p:cNvSpPr/>
                <p:nvPr/>
              </p:nvSpPr>
              <p:spPr>
                <a:xfrm>
                  <a:off x="3246852" y="3875533"/>
                  <a:ext cx="107849" cy="14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" h="74" extrusionOk="0">
                      <a:moveTo>
                        <a:pt x="1" y="0"/>
                      </a:moveTo>
                      <a:cubicBezTo>
                        <a:pt x="1" y="16"/>
                        <a:pt x="15" y="37"/>
                        <a:pt x="45" y="67"/>
                      </a:cubicBezTo>
                      <a:cubicBezTo>
                        <a:pt x="202" y="71"/>
                        <a:pt x="322" y="73"/>
                        <a:pt x="405" y="73"/>
                      </a:cubicBezTo>
                      <a:cubicBezTo>
                        <a:pt x="487" y="73"/>
                        <a:pt x="532" y="71"/>
                        <a:pt x="539" y="67"/>
                      </a:cubicBezTo>
                      <a:cubicBezTo>
                        <a:pt x="346" y="49"/>
                        <a:pt x="201" y="32"/>
                        <a:pt x="101" y="18"/>
                      </a:cubicBezTo>
                      <a:cubicBezTo>
                        <a:pt x="41" y="5"/>
                        <a:pt x="8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" name="Google Shape;270;p13"/>
                <p:cNvSpPr/>
                <p:nvPr/>
              </p:nvSpPr>
              <p:spPr>
                <a:xfrm>
                  <a:off x="3218839" y="3866640"/>
                  <a:ext cx="28213" cy="14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" h="73" extrusionOk="0">
                      <a:moveTo>
                        <a:pt x="1" y="0"/>
                      </a:moveTo>
                      <a:lnTo>
                        <a:pt x="1" y="67"/>
                      </a:lnTo>
                      <a:cubicBezTo>
                        <a:pt x="38" y="70"/>
                        <a:pt x="68" y="72"/>
                        <a:pt x="92" y="72"/>
                      </a:cubicBezTo>
                      <a:cubicBezTo>
                        <a:pt x="115" y="72"/>
                        <a:pt x="131" y="70"/>
                        <a:pt x="141" y="67"/>
                      </a:cubicBezTo>
                      <a:cubicBezTo>
                        <a:pt x="123" y="53"/>
                        <a:pt x="106" y="41"/>
                        <a:pt x="85" y="34"/>
                      </a:cubicBezTo>
                      <a:cubicBezTo>
                        <a:pt x="65" y="27"/>
                        <a:pt x="48" y="14"/>
                        <a:pt x="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" name="Google Shape;271;p13"/>
                <p:cNvSpPr/>
                <p:nvPr/>
              </p:nvSpPr>
              <p:spPr>
                <a:xfrm>
                  <a:off x="6257204" y="3833090"/>
                  <a:ext cx="206293" cy="29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" h="144" extrusionOk="0">
                      <a:moveTo>
                        <a:pt x="83" y="1"/>
                      </a:moveTo>
                      <a:cubicBezTo>
                        <a:pt x="34" y="1"/>
                        <a:pt x="6" y="2"/>
                        <a:pt x="1" y="5"/>
                      </a:cubicBezTo>
                      <a:cubicBezTo>
                        <a:pt x="1" y="65"/>
                        <a:pt x="8" y="107"/>
                        <a:pt x="24" y="133"/>
                      </a:cubicBezTo>
                      <a:lnTo>
                        <a:pt x="869" y="143"/>
                      </a:lnTo>
                      <a:cubicBezTo>
                        <a:pt x="874" y="144"/>
                        <a:pt x="879" y="144"/>
                        <a:pt x="883" y="144"/>
                      </a:cubicBezTo>
                      <a:cubicBezTo>
                        <a:pt x="917" y="144"/>
                        <a:pt x="951" y="139"/>
                        <a:pt x="983" y="129"/>
                      </a:cubicBezTo>
                      <a:cubicBezTo>
                        <a:pt x="1002" y="122"/>
                        <a:pt x="1018" y="110"/>
                        <a:pt x="1030" y="94"/>
                      </a:cubicBezTo>
                      <a:cubicBezTo>
                        <a:pt x="1027" y="80"/>
                        <a:pt x="1002" y="66"/>
                        <a:pt x="958" y="52"/>
                      </a:cubicBezTo>
                      <a:cubicBezTo>
                        <a:pt x="909" y="38"/>
                        <a:pt x="879" y="30"/>
                        <a:pt x="869" y="26"/>
                      </a:cubicBezTo>
                      <a:cubicBezTo>
                        <a:pt x="468" y="10"/>
                        <a:pt x="206" y="1"/>
                        <a:pt x="8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" name="Google Shape;272;p13"/>
                <p:cNvSpPr/>
                <p:nvPr/>
              </p:nvSpPr>
              <p:spPr>
                <a:xfrm>
                  <a:off x="8409370" y="4583931"/>
                  <a:ext cx="226102" cy="252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0" h="125" extrusionOk="0">
                      <a:moveTo>
                        <a:pt x="3" y="1"/>
                      </a:moveTo>
                      <a:cubicBezTo>
                        <a:pt x="2" y="1"/>
                        <a:pt x="0" y="19"/>
                        <a:pt x="0" y="57"/>
                      </a:cubicBezTo>
                      <a:cubicBezTo>
                        <a:pt x="0" y="101"/>
                        <a:pt x="5" y="124"/>
                        <a:pt x="17" y="124"/>
                      </a:cubicBezTo>
                      <a:cubicBezTo>
                        <a:pt x="17" y="124"/>
                        <a:pt x="17" y="124"/>
                        <a:pt x="18" y="124"/>
                      </a:cubicBezTo>
                      <a:cubicBezTo>
                        <a:pt x="23" y="124"/>
                        <a:pt x="28" y="119"/>
                        <a:pt x="34" y="106"/>
                      </a:cubicBezTo>
                      <a:cubicBezTo>
                        <a:pt x="393" y="90"/>
                        <a:pt x="666" y="82"/>
                        <a:pt x="854" y="82"/>
                      </a:cubicBezTo>
                      <a:cubicBezTo>
                        <a:pt x="992" y="82"/>
                        <a:pt x="1083" y="86"/>
                        <a:pt x="1129" y="96"/>
                      </a:cubicBezTo>
                      <a:cubicBezTo>
                        <a:pt x="1112" y="77"/>
                        <a:pt x="1091" y="61"/>
                        <a:pt x="1066" y="50"/>
                      </a:cubicBezTo>
                      <a:lnTo>
                        <a:pt x="1019" y="29"/>
                      </a:lnTo>
                      <a:cubicBezTo>
                        <a:pt x="847" y="34"/>
                        <a:pt x="692" y="37"/>
                        <a:pt x="554" y="37"/>
                      </a:cubicBezTo>
                      <a:cubicBezTo>
                        <a:pt x="440" y="37"/>
                        <a:pt x="337" y="35"/>
                        <a:pt x="246" y="31"/>
                      </a:cubicBezTo>
                      <a:cubicBezTo>
                        <a:pt x="100" y="22"/>
                        <a:pt x="23" y="19"/>
                        <a:pt x="11" y="19"/>
                      </a:cubicBezTo>
                      <a:cubicBezTo>
                        <a:pt x="11" y="19"/>
                        <a:pt x="11" y="20"/>
                        <a:pt x="11" y="20"/>
                      </a:cubicBezTo>
                      <a:cubicBezTo>
                        <a:pt x="10" y="20"/>
                        <a:pt x="7" y="13"/>
                        <a:pt x="4" y="1"/>
                      </a:cubicBezTo>
                      <a:cubicBezTo>
                        <a:pt x="4" y="1"/>
                        <a:pt x="4" y="1"/>
                        <a:pt x="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" name="Google Shape;273;p13"/>
                <p:cNvSpPr/>
                <p:nvPr/>
              </p:nvSpPr>
              <p:spPr>
                <a:xfrm>
                  <a:off x="8701101" y="4122714"/>
                  <a:ext cx="45821" cy="14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" h="73" extrusionOk="0">
                      <a:moveTo>
                        <a:pt x="1" y="1"/>
                      </a:moveTo>
                      <a:lnTo>
                        <a:pt x="1" y="67"/>
                      </a:lnTo>
                      <a:cubicBezTo>
                        <a:pt x="69" y="71"/>
                        <a:pt x="122" y="73"/>
                        <a:pt x="160" y="73"/>
                      </a:cubicBezTo>
                      <a:cubicBezTo>
                        <a:pt x="198" y="73"/>
                        <a:pt x="221" y="71"/>
                        <a:pt x="229" y="67"/>
                      </a:cubicBezTo>
                      <a:cubicBezTo>
                        <a:pt x="169" y="53"/>
                        <a:pt x="111" y="38"/>
                        <a:pt x="53" y="18"/>
                      </a:cubicBezTo>
                      <a:cubicBezTo>
                        <a:pt x="36" y="11"/>
                        <a:pt x="18" y="6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" name="Google Shape;274;p13"/>
                <p:cNvSpPr/>
                <p:nvPr/>
              </p:nvSpPr>
              <p:spPr>
                <a:xfrm>
                  <a:off x="7457343" y="4633246"/>
                  <a:ext cx="84038" cy="18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91" extrusionOk="0">
                      <a:moveTo>
                        <a:pt x="2" y="1"/>
                      </a:moveTo>
                      <a:cubicBezTo>
                        <a:pt x="0" y="33"/>
                        <a:pt x="4" y="62"/>
                        <a:pt x="13" y="90"/>
                      </a:cubicBezTo>
                      <a:lnTo>
                        <a:pt x="397" y="90"/>
                      </a:lnTo>
                      <a:lnTo>
                        <a:pt x="419" y="80"/>
                      </a:lnTo>
                      <a:cubicBezTo>
                        <a:pt x="412" y="64"/>
                        <a:pt x="295" y="50"/>
                        <a:pt x="69" y="36"/>
                      </a:cubicBezTo>
                      <a:lnTo>
                        <a:pt x="4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" name="Google Shape;275;p13"/>
                <p:cNvSpPr/>
                <p:nvPr/>
              </p:nvSpPr>
              <p:spPr>
                <a:xfrm>
                  <a:off x="8532425" y="3883617"/>
                  <a:ext cx="42019" cy="15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" h="78" extrusionOk="0">
                      <a:moveTo>
                        <a:pt x="7" y="0"/>
                      </a:moveTo>
                      <a:cubicBezTo>
                        <a:pt x="0" y="0"/>
                        <a:pt x="20" y="10"/>
                        <a:pt x="67" y="30"/>
                      </a:cubicBezTo>
                      <a:cubicBezTo>
                        <a:pt x="113" y="49"/>
                        <a:pt x="160" y="65"/>
                        <a:pt x="209" y="78"/>
                      </a:cubicBezTo>
                      <a:cubicBezTo>
                        <a:pt x="109" y="30"/>
                        <a:pt x="50" y="6"/>
                        <a:pt x="32" y="6"/>
                      </a:cubicBezTo>
                      <a:cubicBezTo>
                        <a:pt x="32" y="6"/>
                        <a:pt x="31" y="6"/>
                        <a:pt x="30" y="6"/>
                      </a:cubicBezTo>
                      <a:cubicBezTo>
                        <a:pt x="18" y="2"/>
                        <a:pt x="10" y="0"/>
                        <a:pt x="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" name="Google Shape;276;p13"/>
                <p:cNvSpPr/>
                <p:nvPr/>
              </p:nvSpPr>
              <p:spPr>
                <a:xfrm>
                  <a:off x="7269258" y="4324219"/>
                  <a:ext cx="924216" cy="15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9" h="79" extrusionOk="0">
                      <a:moveTo>
                        <a:pt x="8" y="1"/>
                      </a:moveTo>
                      <a:cubicBezTo>
                        <a:pt x="6" y="1"/>
                        <a:pt x="3" y="1"/>
                        <a:pt x="1" y="1"/>
                      </a:cubicBezTo>
                      <a:lnTo>
                        <a:pt x="1" y="68"/>
                      </a:lnTo>
                      <a:lnTo>
                        <a:pt x="4597" y="78"/>
                      </a:lnTo>
                      <a:lnTo>
                        <a:pt x="4618" y="68"/>
                      </a:lnTo>
                      <a:cubicBezTo>
                        <a:pt x="4611" y="52"/>
                        <a:pt x="3088" y="38"/>
                        <a:pt x="45" y="24"/>
                      </a:cubicBezTo>
                      <a:cubicBezTo>
                        <a:pt x="39" y="9"/>
                        <a:pt x="24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" name="Google Shape;277;p13"/>
                <p:cNvSpPr/>
                <p:nvPr/>
              </p:nvSpPr>
              <p:spPr>
                <a:xfrm>
                  <a:off x="2647783" y="3994778"/>
                  <a:ext cx="91841" cy="137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9" h="68" extrusionOk="0">
                      <a:moveTo>
                        <a:pt x="0" y="1"/>
                      </a:moveTo>
                      <a:lnTo>
                        <a:pt x="0" y="68"/>
                      </a:lnTo>
                      <a:cubicBezTo>
                        <a:pt x="139" y="60"/>
                        <a:pt x="245" y="57"/>
                        <a:pt x="319" y="57"/>
                      </a:cubicBezTo>
                      <a:cubicBezTo>
                        <a:pt x="393" y="57"/>
                        <a:pt x="435" y="60"/>
                        <a:pt x="446" y="68"/>
                      </a:cubicBezTo>
                      <a:lnTo>
                        <a:pt x="458" y="34"/>
                      </a:lnTo>
                      <a:cubicBezTo>
                        <a:pt x="228" y="11"/>
                        <a:pt x="78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" name="Google Shape;278;p13"/>
                <p:cNvSpPr/>
                <p:nvPr/>
              </p:nvSpPr>
              <p:spPr>
                <a:xfrm>
                  <a:off x="2030105" y="3826824"/>
                  <a:ext cx="129258" cy="19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6" h="98" extrusionOk="0">
                      <a:moveTo>
                        <a:pt x="112" y="0"/>
                      </a:moveTo>
                      <a:cubicBezTo>
                        <a:pt x="49" y="0"/>
                        <a:pt x="11" y="7"/>
                        <a:pt x="0" y="18"/>
                      </a:cubicBezTo>
                      <a:cubicBezTo>
                        <a:pt x="121" y="48"/>
                        <a:pt x="328" y="75"/>
                        <a:pt x="624" y="97"/>
                      </a:cubicBezTo>
                      <a:lnTo>
                        <a:pt x="645" y="52"/>
                      </a:lnTo>
                      <a:lnTo>
                        <a:pt x="635" y="18"/>
                      </a:lnTo>
                      <a:cubicBezTo>
                        <a:pt x="615" y="19"/>
                        <a:pt x="591" y="20"/>
                        <a:pt x="565" y="20"/>
                      </a:cubicBezTo>
                      <a:cubicBezTo>
                        <a:pt x="481" y="20"/>
                        <a:pt x="365" y="15"/>
                        <a:pt x="219" y="4"/>
                      </a:cubicBezTo>
                      <a:cubicBezTo>
                        <a:pt x="178" y="2"/>
                        <a:pt x="142" y="0"/>
                        <a:pt x="1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" name="Google Shape;279;p13"/>
                <p:cNvSpPr/>
                <p:nvPr/>
              </p:nvSpPr>
              <p:spPr>
                <a:xfrm>
                  <a:off x="2249204" y="4269043"/>
                  <a:ext cx="398779" cy="137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3" h="68" extrusionOk="0">
                      <a:moveTo>
                        <a:pt x="5" y="1"/>
                      </a:moveTo>
                      <a:cubicBezTo>
                        <a:pt x="4" y="1"/>
                        <a:pt x="2" y="1"/>
                        <a:pt x="1" y="1"/>
                      </a:cubicBezTo>
                      <a:lnTo>
                        <a:pt x="1" y="67"/>
                      </a:lnTo>
                      <a:lnTo>
                        <a:pt x="1949" y="46"/>
                      </a:lnTo>
                      <a:lnTo>
                        <a:pt x="1949" y="67"/>
                      </a:lnTo>
                      <a:cubicBezTo>
                        <a:pt x="1970" y="67"/>
                        <a:pt x="1987" y="53"/>
                        <a:pt x="1992" y="34"/>
                      </a:cubicBezTo>
                      <a:cubicBezTo>
                        <a:pt x="1819" y="24"/>
                        <a:pt x="1565" y="17"/>
                        <a:pt x="1229" y="17"/>
                      </a:cubicBezTo>
                      <a:cubicBezTo>
                        <a:pt x="1158" y="17"/>
                        <a:pt x="1084" y="18"/>
                        <a:pt x="1005" y="18"/>
                      </a:cubicBezTo>
                      <a:cubicBezTo>
                        <a:pt x="520" y="22"/>
                        <a:pt x="201" y="24"/>
                        <a:pt x="45" y="24"/>
                      </a:cubicBezTo>
                      <a:cubicBezTo>
                        <a:pt x="37" y="9"/>
                        <a:pt x="21" y="1"/>
                        <a:pt x="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13"/>
                <p:cNvSpPr/>
                <p:nvPr/>
              </p:nvSpPr>
              <p:spPr>
                <a:xfrm>
                  <a:off x="7616214" y="3916562"/>
                  <a:ext cx="505027" cy="1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4" h="71" extrusionOk="0">
                      <a:moveTo>
                        <a:pt x="1" y="0"/>
                      </a:moveTo>
                      <a:lnTo>
                        <a:pt x="58" y="4"/>
                      </a:lnTo>
                      <a:cubicBezTo>
                        <a:pt x="547" y="18"/>
                        <a:pt x="796" y="34"/>
                        <a:pt x="803" y="48"/>
                      </a:cubicBezTo>
                      <a:cubicBezTo>
                        <a:pt x="789" y="55"/>
                        <a:pt x="560" y="62"/>
                        <a:pt x="116" y="67"/>
                      </a:cubicBezTo>
                      <a:cubicBezTo>
                        <a:pt x="204" y="69"/>
                        <a:pt x="290" y="71"/>
                        <a:pt x="376" y="71"/>
                      </a:cubicBezTo>
                      <a:lnTo>
                        <a:pt x="2502" y="58"/>
                      </a:lnTo>
                      <a:lnTo>
                        <a:pt x="2523" y="48"/>
                      </a:lnTo>
                      <a:cubicBezTo>
                        <a:pt x="2516" y="34"/>
                        <a:pt x="1799" y="18"/>
                        <a:pt x="376" y="4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13"/>
                <p:cNvSpPr/>
                <p:nvPr/>
              </p:nvSpPr>
              <p:spPr>
                <a:xfrm>
                  <a:off x="7609811" y="3930103"/>
                  <a:ext cx="29813" cy="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" h="4" extrusionOk="0">
                      <a:moveTo>
                        <a:pt x="1" y="0"/>
                      </a:moveTo>
                      <a:cubicBezTo>
                        <a:pt x="33" y="2"/>
                        <a:pt x="62" y="4"/>
                        <a:pt x="90" y="4"/>
                      </a:cubicBezTo>
                      <a:cubicBezTo>
                        <a:pt x="110" y="4"/>
                        <a:pt x="131" y="2"/>
                        <a:pt x="14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13"/>
                <p:cNvSpPr/>
                <p:nvPr/>
              </p:nvSpPr>
              <p:spPr>
                <a:xfrm>
                  <a:off x="1484660" y="4799785"/>
                  <a:ext cx="1245760" cy="230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26" h="114" extrusionOk="0">
                      <a:moveTo>
                        <a:pt x="67" y="1"/>
                      </a:moveTo>
                      <a:cubicBezTo>
                        <a:pt x="53" y="3"/>
                        <a:pt x="40" y="8"/>
                        <a:pt x="30" y="18"/>
                      </a:cubicBezTo>
                      <a:cubicBezTo>
                        <a:pt x="16" y="27"/>
                        <a:pt x="4" y="41"/>
                        <a:pt x="0" y="57"/>
                      </a:cubicBezTo>
                      <a:cubicBezTo>
                        <a:pt x="9" y="71"/>
                        <a:pt x="214" y="85"/>
                        <a:pt x="617" y="99"/>
                      </a:cubicBezTo>
                      <a:cubicBezTo>
                        <a:pt x="819" y="104"/>
                        <a:pt x="1019" y="108"/>
                        <a:pt x="1219" y="113"/>
                      </a:cubicBezTo>
                      <a:lnTo>
                        <a:pt x="5252" y="101"/>
                      </a:lnTo>
                      <a:cubicBezTo>
                        <a:pt x="5877" y="92"/>
                        <a:pt x="6201" y="82"/>
                        <a:pt x="6225" y="68"/>
                      </a:cubicBezTo>
                      <a:cubicBezTo>
                        <a:pt x="6213" y="41"/>
                        <a:pt x="5889" y="24"/>
                        <a:pt x="5252" y="11"/>
                      </a:cubicBezTo>
                      <a:lnTo>
                        <a:pt x="6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13"/>
                <p:cNvSpPr/>
                <p:nvPr/>
              </p:nvSpPr>
              <p:spPr>
                <a:xfrm>
                  <a:off x="813159" y="3928284"/>
                  <a:ext cx="159472" cy="22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" h="111" extrusionOk="0">
                      <a:moveTo>
                        <a:pt x="45" y="0"/>
                      </a:moveTo>
                      <a:cubicBezTo>
                        <a:pt x="45" y="6"/>
                        <a:pt x="39" y="13"/>
                        <a:pt x="29" y="27"/>
                      </a:cubicBezTo>
                      <a:cubicBezTo>
                        <a:pt x="15" y="37"/>
                        <a:pt x="6" y="51"/>
                        <a:pt x="1" y="67"/>
                      </a:cubicBezTo>
                      <a:lnTo>
                        <a:pt x="22" y="111"/>
                      </a:lnTo>
                      <a:cubicBezTo>
                        <a:pt x="523" y="105"/>
                        <a:pt x="781" y="93"/>
                        <a:pt x="797" y="79"/>
                      </a:cubicBezTo>
                      <a:cubicBezTo>
                        <a:pt x="793" y="65"/>
                        <a:pt x="669" y="49"/>
                        <a:pt x="425" y="32"/>
                      </a:cubicBezTo>
                      <a:cubicBezTo>
                        <a:pt x="176" y="13"/>
                        <a:pt x="48" y="2"/>
                        <a:pt x="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13"/>
                <p:cNvSpPr/>
                <p:nvPr/>
              </p:nvSpPr>
              <p:spPr>
                <a:xfrm>
                  <a:off x="1298777" y="3985683"/>
                  <a:ext cx="1105697" cy="250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6" h="124" extrusionOk="0">
                      <a:moveTo>
                        <a:pt x="0" y="0"/>
                      </a:moveTo>
                      <a:lnTo>
                        <a:pt x="0" y="69"/>
                      </a:lnTo>
                      <a:lnTo>
                        <a:pt x="1651" y="123"/>
                      </a:lnTo>
                      <a:lnTo>
                        <a:pt x="1820" y="90"/>
                      </a:lnTo>
                      <a:lnTo>
                        <a:pt x="5503" y="79"/>
                      </a:lnTo>
                      <a:lnTo>
                        <a:pt x="5526" y="67"/>
                      </a:lnTo>
                      <a:cubicBezTo>
                        <a:pt x="5517" y="53"/>
                        <a:pt x="5088" y="39"/>
                        <a:pt x="4234" y="23"/>
                      </a:cubicBezTo>
                      <a:lnTo>
                        <a:pt x="2649" y="23"/>
                      </a:lnTo>
                      <a:cubicBezTo>
                        <a:pt x="2159" y="41"/>
                        <a:pt x="1665" y="50"/>
                        <a:pt x="1167" y="50"/>
                      </a:cubicBezTo>
                      <a:cubicBezTo>
                        <a:pt x="795" y="50"/>
                        <a:pt x="421" y="45"/>
                        <a:pt x="44" y="35"/>
                      </a:cubicBez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13"/>
                <p:cNvSpPr/>
                <p:nvPr/>
              </p:nvSpPr>
              <p:spPr>
                <a:xfrm>
                  <a:off x="637480" y="4342207"/>
                  <a:ext cx="597869" cy="139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8" h="69" extrusionOk="0">
                      <a:moveTo>
                        <a:pt x="8" y="1"/>
                      </a:moveTo>
                      <a:cubicBezTo>
                        <a:pt x="6" y="1"/>
                        <a:pt x="3" y="1"/>
                        <a:pt x="0" y="2"/>
                      </a:cubicBezTo>
                      <a:lnTo>
                        <a:pt x="0" y="68"/>
                      </a:lnTo>
                      <a:lnTo>
                        <a:pt x="2944" y="46"/>
                      </a:lnTo>
                      <a:lnTo>
                        <a:pt x="2944" y="68"/>
                      </a:lnTo>
                      <a:cubicBezTo>
                        <a:pt x="2963" y="68"/>
                        <a:pt x="2982" y="54"/>
                        <a:pt x="2988" y="35"/>
                      </a:cubicBezTo>
                      <a:cubicBezTo>
                        <a:pt x="2711" y="23"/>
                        <a:pt x="2294" y="17"/>
                        <a:pt x="1738" y="17"/>
                      </a:cubicBezTo>
                      <a:cubicBezTo>
                        <a:pt x="1660" y="17"/>
                        <a:pt x="1579" y="17"/>
                        <a:pt x="1496" y="17"/>
                      </a:cubicBezTo>
                      <a:cubicBezTo>
                        <a:pt x="765" y="21"/>
                        <a:pt x="281" y="23"/>
                        <a:pt x="44" y="23"/>
                      </a:cubicBezTo>
                      <a:cubicBezTo>
                        <a:pt x="37" y="9"/>
                        <a:pt x="2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6" name="Google Shape;286;p13"/>
              <p:cNvSpPr/>
              <p:nvPr/>
            </p:nvSpPr>
            <p:spPr>
              <a:xfrm rot="10800000" flipH="1">
                <a:off x="238124" y="4343392"/>
                <a:ext cx="866773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2783" h="172" extrusionOk="0">
                    <a:moveTo>
                      <a:pt x="13540" y="0"/>
                    </a:moveTo>
                    <a:cubicBezTo>
                      <a:pt x="13540" y="5"/>
                      <a:pt x="13377" y="11"/>
                      <a:pt x="13047" y="19"/>
                    </a:cubicBezTo>
                    <a:cubicBezTo>
                      <a:pt x="12574" y="30"/>
                      <a:pt x="12306" y="37"/>
                      <a:pt x="12244" y="39"/>
                    </a:cubicBezTo>
                    <a:lnTo>
                      <a:pt x="53" y="67"/>
                    </a:lnTo>
                    <a:cubicBezTo>
                      <a:pt x="48" y="53"/>
                      <a:pt x="36" y="44"/>
                      <a:pt x="22" y="40"/>
                    </a:cubicBezTo>
                    <a:lnTo>
                      <a:pt x="1" y="39"/>
                    </a:lnTo>
                    <a:lnTo>
                      <a:pt x="1" y="119"/>
                    </a:lnTo>
                    <a:lnTo>
                      <a:pt x="12244" y="172"/>
                    </a:lnTo>
                    <a:lnTo>
                      <a:pt x="22288" y="158"/>
                    </a:lnTo>
                    <a:cubicBezTo>
                      <a:pt x="22300" y="153"/>
                      <a:pt x="22386" y="146"/>
                      <a:pt x="22540" y="139"/>
                    </a:cubicBezTo>
                    <a:cubicBezTo>
                      <a:pt x="22695" y="130"/>
                      <a:pt x="22775" y="123"/>
                      <a:pt x="22782" y="119"/>
                    </a:cubicBezTo>
                    <a:cubicBezTo>
                      <a:pt x="22779" y="107"/>
                      <a:pt x="22700" y="95"/>
                      <a:pt x="22546" y="81"/>
                    </a:cubicBezTo>
                    <a:cubicBezTo>
                      <a:pt x="22381" y="65"/>
                      <a:pt x="22295" y="56"/>
                      <a:pt x="22288" y="53"/>
                    </a:cubicBezTo>
                    <a:lnTo>
                      <a:pt x="1354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7" name="Google Shape;287;p13"/>
          <p:cNvSpPr txBox="1">
            <a:spLocks noGrp="1"/>
          </p:cNvSpPr>
          <p:nvPr>
            <p:ph type="subTitle" idx="1"/>
          </p:nvPr>
        </p:nvSpPr>
        <p:spPr>
          <a:xfrm>
            <a:off x="2059163" y="1797750"/>
            <a:ext cx="2419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13"/>
          <p:cNvSpPr txBox="1">
            <a:spLocks noGrp="1"/>
          </p:cNvSpPr>
          <p:nvPr>
            <p:ph type="title" idx="2" hasCustomPrompt="1"/>
          </p:nvPr>
        </p:nvSpPr>
        <p:spPr>
          <a:xfrm>
            <a:off x="1005875" y="1217624"/>
            <a:ext cx="733500" cy="733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7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0" name="Google Shape;290;p13"/>
          <p:cNvSpPr txBox="1">
            <a:spLocks noGrp="1"/>
          </p:cNvSpPr>
          <p:nvPr>
            <p:ph type="subTitle" idx="3"/>
          </p:nvPr>
        </p:nvSpPr>
        <p:spPr>
          <a:xfrm>
            <a:off x="2059063" y="1380000"/>
            <a:ext cx="24198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1" name="Google Shape;291;p13"/>
          <p:cNvSpPr txBox="1">
            <a:spLocks noGrp="1"/>
          </p:cNvSpPr>
          <p:nvPr>
            <p:ph type="subTitle" idx="4"/>
          </p:nvPr>
        </p:nvSpPr>
        <p:spPr>
          <a:xfrm>
            <a:off x="5948375" y="1797750"/>
            <a:ext cx="2419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13"/>
          <p:cNvSpPr txBox="1">
            <a:spLocks noGrp="1"/>
          </p:cNvSpPr>
          <p:nvPr>
            <p:ph type="title" idx="5" hasCustomPrompt="1"/>
          </p:nvPr>
        </p:nvSpPr>
        <p:spPr>
          <a:xfrm>
            <a:off x="4892425" y="1217624"/>
            <a:ext cx="733500" cy="733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7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3" name="Google Shape;293;p13"/>
          <p:cNvSpPr txBox="1">
            <a:spLocks noGrp="1"/>
          </p:cNvSpPr>
          <p:nvPr>
            <p:ph type="subTitle" idx="6"/>
          </p:nvPr>
        </p:nvSpPr>
        <p:spPr>
          <a:xfrm>
            <a:off x="5948275" y="1380000"/>
            <a:ext cx="24198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4" name="Google Shape;294;p13"/>
          <p:cNvSpPr txBox="1">
            <a:spLocks noGrp="1"/>
          </p:cNvSpPr>
          <p:nvPr>
            <p:ph type="subTitle" idx="7"/>
          </p:nvPr>
        </p:nvSpPr>
        <p:spPr>
          <a:xfrm>
            <a:off x="2059163" y="3496750"/>
            <a:ext cx="2419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13"/>
          <p:cNvSpPr txBox="1">
            <a:spLocks noGrp="1"/>
          </p:cNvSpPr>
          <p:nvPr>
            <p:ph type="title" idx="8" hasCustomPrompt="1"/>
          </p:nvPr>
        </p:nvSpPr>
        <p:spPr>
          <a:xfrm>
            <a:off x="1005875" y="2916624"/>
            <a:ext cx="733500" cy="733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7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6" name="Google Shape;296;p13"/>
          <p:cNvSpPr txBox="1">
            <a:spLocks noGrp="1"/>
          </p:cNvSpPr>
          <p:nvPr>
            <p:ph type="subTitle" idx="9"/>
          </p:nvPr>
        </p:nvSpPr>
        <p:spPr>
          <a:xfrm>
            <a:off x="2059063" y="3079000"/>
            <a:ext cx="24198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7" name="Google Shape;297;p13"/>
          <p:cNvSpPr txBox="1">
            <a:spLocks noGrp="1"/>
          </p:cNvSpPr>
          <p:nvPr>
            <p:ph type="subTitle" idx="13"/>
          </p:nvPr>
        </p:nvSpPr>
        <p:spPr>
          <a:xfrm>
            <a:off x="5948375" y="3496750"/>
            <a:ext cx="2419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13"/>
          <p:cNvSpPr txBox="1">
            <a:spLocks noGrp="1"/>
          </p:cNvSpPr>
          <p:nvPr>
            <p:ph type="title" idx="14" hasCustomPrompt="1"/>
          </p:nvPr>
        </p:nvSpPr>
        <p:spPr>
          <a:xfrm>
            <a:off x="4892425" y="2916624"/>
            <a:ext cx="733500" cy="733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7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9" name="Google Shape;299;p13"/>
          <p:cNvSpPr txBox="1">
            <a:spLocks noGrp="1"/>
          </p:cNvSpPr>
          <p:nvPr>
            <p:ph type="subTitle" idx="15"/>
          </p:nvPr>
        </p:nvSpPr>
        <p:spPr>
          <a:xfrm>
            <a:off x="5948275" y="3079000"/>
            <a:ext cx="24198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300" name="Google Shape;300;p13"/>
          <p:cNvGrpSpPr/>
          <p:nvPr/>
        </p:nvGrpSpPr>
        <p:grpSpPr>
          <a:xfrm>
            <a:off x="297486" y="45168"/>
            <a:ext cx="8802162" cy="1642813"/>
            <a:chOff x="297486" y="45168"/>
            <a:chExt cx="8802162" cy="1642813"/>
          </a:xfrm>
        </p:grpSpPr>
        <p:sp>
          <p:nvSpPr>
            <p:cNvPr id="301" name="Google Shape;301;p13"/>
            <p:cNvSpPr/>
            <p:nvPr/>
          </p:nvSpPr>
          <p:spPr>
            <a:xfrm>
              <a:off x="2622129" y="149768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8" y="1"/>
                  </a:moveTo>
                  <a:cubicBezTo>
                    <a:pt x="63" y="1"/>
                    <a:pt x="1" y="52"/>
                    <a:pt x="1" y="128"/>
                  </a:cubicBezTo>
                  <a:cubicBezTo>
                    <a:pt x="1" y="198"/>
                    <a:pt x="57" y="256"/>
                    <a:pt x="127" y="256"/>
                  </a:cubicBezTo>
                  <a:cubicBezTo>
                    <a:pt x="241" y="256"/>
                    <a:pt x="297" y="119"/>
                    <a:pt x="216" y="38"/>
                  </a:cubicBezTo>
                  <a:cubicBezTo>
                    <a:pt x="191" y="12"/>
                    <a:pt x="159" y="1"/>
                    <a:pt x="12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3"/>
            <p:cNvSpPr/>
            <p:nvPr/>
          </p:nvSpPr>
          <p:spPr>
            <a:xfrm>
              <a:off x="8785172" y="669482"/>
              <a:ext cx="104581" cy="91055"/>
            </a:xfrm>
            <a:custGeom>
              <a:avLst/>
              <a:gdLst/>
              <a:ahLst/>
              <a:cxnLst/>
              <a:rect l="l" t="t" r="r" b="b"/>
              <a:pathLst>
                <a:path w="297" h="256" extrusionOk="0">
                  <a:moveTo>
                    <a:pt x="129" y="0"/>
                  </a:moveTo>
                  <a:cubicBezTo>
                    <a:pt x="63" y="0"/>
                    <a:pt x="1" y="51"/>
                    <a:pt x="1" y="127"/>
                  </a:cubicBezTo>
                  <a:cubicBezTo>
                    <a:pt x="1" y="198"/>
                    <a:pt x="57" y="255"/>
                    <a:pt x="127" y="255"/>
                  </a:cubicBezTo>
                  <a:cubicBezTo>
                    <a:pt x="241" y="255"/>
                    <a:pt x="297" y="119"/>
                    <a:pt x="218" y="38"/>
                  </a:cubicBezTo>
                  <a:cubicBezTo>
                    <a:pt x="192" y="12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3"/>
            <p:cNvSpPr/>
            <p:nvPr/>
          </p:nvSpPr>
          <p:spPr>
            <a:xfrm>
              <a:off x="297486" y="1177726"/>
              <a:ext cx="104933" cy="90700"/>
            </a:xfrm>
            <a:custGeom>
              <a:avLst/>
              <a:gdLst/>
              <a:ahLst/>
              <a:cxnLst/>
              <a:rect l="l" t="t" r="r" b="b"/>
              <a:pathLst>
                <a:path w="298" h="255" extrusionOk="0">
                  <a:moveTo>
                    <a:pt x="129" y="0"/>
                  </a:moveTo>
                  <a:cubicBezTo>
                    <a:pt x="64" y="0"/>
                    <a:pt x="1" y="51"/>
                    <a:pt x="1" y="128"/>
                  </a:cubicBezTo>
                  <a:cubicBezTo>
                    <a:pt x="1" y="199"/>
                    <a:pt x="57" y="255"/>
                    <a:pt x="127" y="255"/>
                  </a:cubicBezTo>
                  <a:cubicBezTo>
                    <a:pt x="241" y="255"/>
                    <a:pt x="297" y="118"/>
                    <a:pt x="218" y="37"/>
                  </a:cubicBezTo>
                  <a:cubicBezTo>
                    <a:pt x="192" y="12"/>
                    <a:pt x="161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3"/>
            <p:cNvSpPr/>
            <p:nvPr/>
          </p:nvSpPr>
          <p:spPr>
            <a:xfrm>
              <a:off x="8209065" y="2272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4" y="1"/>
                    <a:pt x="1" y="52"/>
                    <a:pt x="1" y="128"/>
                  </a:cubicBezTo>
                  <a:cubicBezTo>
                    <a:pt x="1" y="198"/>
                    <a:pt x="59" y="256"/>
                    <a:pt x="129" y="256"/>
                  </a:cubicBezTo>
                  <a:cubicBezTo>
                    <a:pt x="241" y="256"/>
                    <a:pt x="299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3"/>
            <p:cNvSpPr/>
            <p:nvPr/>
          </p:nvSpPr>
          <p:spPr>
            <a:xfrm>
              <a:off x="1474753" y="494143"/>
              <a:ext cx="104581" cy="90700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29" y="0"/>
                  </a:moveTo>
                  <a:cubicBezTo>
                    <a:pt x="63" y="0"/>
                    <a:pt x="0" y="51"/>
                    <a:pt x="0" y="128"/>
                  </a:cubicBezTo>
                  <a:cubicBezTo>
                    <a:pt x="0" y="198"/>
                    <a:pt x="58" y="254"/>
                    <a:pt x="126" y="254"/>
                  </a:cubicBezTo>
                  <a:cubicBezTo>
                    <a:pt x="240" y="254"/>
                    <a:pt x="296" y="118"/>
                    <a:pt x="217" y="37"/>
                  </a:cubicBezTo>
                  <a:cubicBezTo>
                    <a:pt x="191" y="12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3"/>
            <p:cNvSpPr/>
            <p:nvPr/>
          </p:nvSpPr>
          <p:spPr>
            <a:xfrm>
              <a:off x="6943214" y="1497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3" y="1"/>
                    <a:pt x="0" y="52"/>
                    <a:pt x="0" y="128"/>
                  </a:cubicBezTo>
                  <a:cubicBezTo>
                    <a:pt x="0" y="198"/>
                    <a:pt x="58" y="256"/>
                    <a:pt x="128" y="256"/>
                  </a:cubicBezTo>
                  <a:cubicBezTo>
                    <a:pt x="241" y="256"/>
                    <a:pt x="298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3"/>
            <p:cNvSpPr/>
            <p:nvPr/>
          </p:nvSpPr>
          <p:spPr>
            <a:xfrm>
              <a:off x="8994362" y="45168"/>
              <a:ext cx="105285" cy="91055"/>
            </a:xfrm>
            <a:custGeom>
              <a:avLst/>
              <a:gdLst/>
              <a:ahLst/>
              <a:cxnLst/>
              <a:rect l="l" t="t" r="r" b="b"/>
              <a:pathLst>
                <a:path w="299" h="256" extrusionOk="0">
                  <a:moveTo>
                    <a:pt x="129" y="1"/>
                  </a:moveTo>
                  <a:cubicBezTo>
                    <a:pt x="63" y="1"/>
                    <a:pt x="1" y="52"/>
                    <a:pt x="1" y="128"/>
                  </a:cubicBezTo>
                  <a:cubicBezTo>
                    <a:pt x="1" y="198"/>
                    <a:pt x="59" y="256"/>
                    <a:pt x="129" y="256"/>
                  </a:cubicBezTo>
                  <a:cubicBezTo>
                    <a:pt x="241" y="256"/>
                    <a:pt x="299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3"/>
            <p:cNvSpPr/>
            <p:nvPr/>
          </p:nvSpPr>
          <p:spPr>
            <a:xfrm>
              <a:off x="8889759" y="1597281"/>
              <a:ext cx="104581" cy="90700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29" y="0"/>
                  </a:moveTo>
                  <a:cubicBezTo>
                    <a:pt x="64" y="0"/>
                    <a:pt x="1" y="51"/>
                    <a:pt x="1" y="128"/>
                  </a:cubicBezTo>
                  <a:cubicBezTo>
                    <a:pt x="1" y="198"/>
                    <a:pt x="57" y="254"/>
                    <a:pt x="127" y="254"/>
                  </a:cubicBezTo>
                  <a:cubicBezTo>
                    <a:pt x="241" y="254"/>
                    <a:pt x="297" y="117"/>
                    <a:pt x="218" y="37"/>
                  </a:cubicBezTo>
                  <a:cubicBezTo>
                    <a:pt x="192" y="11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3"/>
            <p:cNvSpPr/>
            <p:nvPr/>
          </p:nvSpPr>
          <p:spPr>
            <a:xfrm>
              <a:off x="4616226" y="227447"/>
              <a:ext cx="105285" cy="90700"/>
            </a:xfrm>
            <a:custGeom>
              <a:avLst/>
              <a:gdLst/>
              <a:ahLst/>
              <a:cxnLst/>
              <a:rect l="l" t="t" r="r" b="b"/>
              <a:pathLst>
                <a:path w="299" h="255" extrusionOk="0">
                  <a:moveTo>
                    <a:pt x="129" y="1"/>
                  </a:moveTo>
                  <a:cubicBezTo>
                    <a:pt x="64" y="1"/>
                    <a:pt x="1" y="51"/>
                    <a:pt x="1" y="129"/>
                  </a:cubicBezTo>
                  <a:cubicBezTo>
                    <a:pt x="1" y="199"/>
                    <a:pt x="59" y="255"/>
                    <a:pt x="129" y="255"/>
                  </a:cubicBezTo>
                  <a:cubicBezTo>
                    <a:pt x="241" y="255"/>
                    <a:pt x="299" y="118"/>
                    <a:pt x="218" y="38"/>
                  </a:cubicBezTo>
                  <a:cubicBezTo>
                    <a:pt x="192" y="12"/>
                    <a:pt x="161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3"/>
            <p:cNvSpPr/>
            <p:nvPr/>
          </p:nvSpPr>
          <p:spPr>
            <a:xfrm>
              <a:off x="466724" y="255668"/>
              <a:ext cx="104933" cy="91055"/>
            </a:xfrm>
            <a:custGeom>
              <a:avLst/>
              <a:gdLst/>
              <a:ahLst/>
              <a:cxnLst/>
              <a:rect l="l" t="t" r="r" b="b"/>
              <a:pathLst>
                <a:path w="298" h="256" extrusionOk="0">
                  <a:moveTo>
                    <a:pt x="129" y="1"/>
                  </a:moveTo>
                  <a:cubicBezTo>
                    <a:pt x="64" y="1"/>
                    <a:pt x="1" y="52"/>
                    <a:pt x="1" y="128"/>
                  </a:cubicBezTo>
                  <a:cubicBezTo>
                    <a:pt x="1" y="198"/>
                    <a:pt x="59" y="256"/>
                    <a:pt x="127" y="256"/>
                  </a:cubicBezTo>
                  <a:cubicBezTo>
                    <a:pt x="241" y="256"/>
                    <a:pt x="297" y="119"/>
                    <a:pt x="218" y="38"/>
                  </a:cubicBezTo>
                  <a:cubicBezTo>
                    <a:pt x="192" y="12"/>
                    <a:pt x="160" y="1"/>
                    <a:pt x="12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6"/>
          <p:cNvSpPr txBox="1">
            <a:spLocks noGrp="1"/>
          </p:cNvSpPr>
          <p:nvPr>
            <p:ph type="subTitle" idx="1"/>
          </p:nvPr>
        </p:nvSpPr>
        <p:spPr>
          <a:xfrm>
            <a:off x="767725" y="2712750"/>
            <a:ext cx="2536200" cy="77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9" name="Google Shape;369;p16"/>
          <p:cNvSpPr txBox="1">
            <a:spLocks noGrp="1"/>
          </p:cNvSpPr>
          <p:nvPr>
            <p:ph type="subTitle" idx="2"/>
          </p:nvPr>
        </p:nvSpPr>
        <p:spPr>
          <a:xfrm>
            <a:off x="3303900" y="3489150"/>
            <a:ext cx="2536200" cy="77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16"/>
          <p:cNvSpPr txBox="1">
            <a:spLocks noGrp="1"/>
          </p:cNvSpPr>
          <p:nvPr>
            <p:ph type="subTitle" idx="3"/>
          </p:nvPr>
        </p:nvSpPr>
        <p:spPr>
          <a:xfrm>
            <a:off x="5840100" y="2716053"/>
            <a:ext cx="2536200" cy="77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16"/>
          <p:cNvSpPr txBox="1">
            <a:spLocks noGrp="1"/>
          </p:cNvSpPr>
          <p:nvPr>
            <p:ph type="subTitle" idx="4"/>
          </p:nvPr>
        </p:nvSpPr>
        <p:spPr>
          <a:xfrm>
            <a:off x="767725" y="2359275"/>
            <a:ext cx="2536200" cy="44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73" name="Google Shape;373;p16"/>
          <p:cNvSpPr txBox="1">
            <a:spLocks noGrp="1"/>
          </p:cNvSpPr>
          <p:nvPr>
            <p:ph type="subTitle" idx="5"/>
          </p:nvPr>
        </p:nvSpPr>
        <p:spPr>
          <a:xfrm>
            <a:off x="5840100" y="2362578"/>
            <a:ext cx="2536200" cy="44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74" name="Google Shape;374;p16"/>
          <p:cNvSpPr txBox="1">
            <a:spLocks noGrp="1"/>
          </p:cNvSpPr>
          <p:nvPr>
            <p:ph type="subTitle" idx="6"/>
          </p:nvPr>
        </p:nvSpPr>
        <p:spPr>
          <a:xfrm>
            <a:off x="3303900" y="3135675"/>
            <a:ext cx="2536200" cy="44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375" name="Google Shape;375;p16"/>
          <p:cNvGrpSpPr/>
          <p:nvPr/>
        </p:nvGrpSpPr>
        <p:grpSpPr>
          <a:xfrm>
            <a:off x="64136" y="45518"/>
            <a:ext cx="9035512" cy="5086438"/>
            <a:chOff x="64136" y="45518"/>
            <a:chExt cx="9035512" cy="5086438"/>
          </a:xfrm>
        </p:grpSpPr>
        <p:grpSp>
          <p:nvGrpSpPr>
            <p:cNvPr id="376" name="Google Shape;376;p16"/>
            <p:cNvGrpSpPr/>
            <p:nvPr/>
          </p:nvGrpSpPr>
          <p:grpSpPr>
            <a:xfrm>
              <a:off x="64136" y="45518"/>
              <a:ext cx="9035512" cy="5086438"/>
              <a:chOff x="64136" y="45518"/>
              <a:chExt cx="9035512" cy="5086438"/>
            </a:xfrm>
          </p:grpSpPr>
          <p:grpSp>
            <p:nvGrpSpPr>
              <p:cNvPr id="377" name="Google Shape;377;p16"/>
              <p:cNvGrpSpPr/>
              <p:nvPr/>
            </p:nvGrpSpPr>
            <p:grpSpPr>
              <a:xfrm>
                <a:off x="64136" y="45518"/>
                <a:ext cx="9035155" cy="2404820"/>
                <a:chOff x="64136" y="45518"/>
                <a:chExt cx="9035155" cy="2404820"/>
              </a:xfrm>
            </p:grpSpPr>
            <p:sp>
              <p:nvSpPr>
                <p:cNvPr id="378" name="Google Shape;378;p16"/>
                <p:cNvSpPr/>
                <p:nvPr/>
              </p:nvSpPr>
              <p:spPr>
                <a:xfrm>
                  <a:off x="4159617" y="45518"/>
                  <a:ext cx="104581" cy="910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" h="256" extrusionOk="0">
                      <a:moveTo>
                        <a:pt x="128" y="1"/>
                      </a:moveTo>
                      <a:cubicBezTo>
                        <a:pt x="63" y="1"/>
                        <a:pt x="1" y="52"/>
                        <a:pt x="1" y="128"/>
                      </a:cubicBezTo>
                      <a:cubicBezTo>
                        <a:pt x="1" y="198"/>
                        <a:pt x="57" y="256"/>
                        <a:pt x="127" y="256"/>
                      </a:cubicBezTo>
                      <a:cubicBezTo>
                        <a:pt x="241" y="256"/>
                        <a:pt x="297" y="119"/>
                        <a:pt x="216" y="38"/>
                      </a:cubicBezTo>
                      <a:cubicBezTo>
                        <a:pt x="191" y="12"/>
                        <a:pt x="159" y="1"/>
                        <a:pt x="12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46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" name="Google Shape;379;p16"/>
                <p:cNvSpPr/>
                <p:nvPr/>
              </p:nvSpPr>
              <p:spPr>
                <a:xfrm>
                  <a:off x="8994709" y="2359282"/>
                  <a:ext cx="104581" cy="910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" h="256" extrusionOk="0">
                      <a:moveTo>
                        <a:pt x="129" y="0"/>
                      </a:moveTo>
                      <a:cubicBezTo>
                        <a:pt x="63" y="0"/>
                        <a:pt x="1" y="51"/>
                        <a:pt x="1" y="127"/>
                      </a:cubicBezTo>
                      <a:cubicBezTo>
                        <a:pt x="1" y="198"/>
                        <a:pt x="57" y="255"/>
                        <a:pt x="127" y="255"/>
                      </a:cubicBezTo>
                      <a:cubicBezTo>
                        <a:pt x="241" y="255"/>
                        <a:pt x="297" y="119"/>
                        <a:pt x="218" y="38"/>
                      </a:cubicBezTo>
                      <a:cubicBezTo>
                        <a:pt x="192" y="12"/>
                        <a:pt x="160" y="0"/>
                        <a:pt x="12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46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" name="Google Shape;380;p16"/>
                <p:cNvSpPr/>
                <p:nvPr/>
              </p:nvSpPr>
              <p:spPr>
                <a:xfrm>
                  <a:off x="64136" y="354326"/>
                  <a:ext cx="104933" cy="9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55" extrusionOk="0">
                      <a:moveTo>
                        <a:pt x="129" y="0"/>
                      </a:moveTo>
                      <a:cubicBezTo>
                        <a:pt x="64" y="0"/>
                        <a:pt x="1" y="51"/>
                        <a:pt x="1" y="128"/>
                      </a:cubicBezTo>
                      <a:cubicBezTo>
                        <a:pt x="1" y="199"/>
                        <a:pt x="57" y="255"/>
                        <a:pt x="127" y="255"/>
                      </a:cubicBezTo>
                      <a:cubicBezTo>
                        <a:pt x="241" y="255"/>
                        <a:pt x="297" y="118"/>
                        <a:pt x="218" y="37"/>
                      </a:cubicBezTo>
                      <a:cubicBezTo>
                        <a:pt x="192" y="12"/>
                        <a:pt x="161" y="0"/>
                        <a:pt x="12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46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16"/>
                <p:cNvSpPr/>
                <p:nvPr/>
              </p:nvSpPr>
              <p:spPr>
                <a:xfrm>
                  <a:off x="8085115" y="354143"/>
                  <a:ext cx="105285" cy="910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256" extrusionOk="0">
                      <a:moveTo>
                        <a:pt x="129" y="1"/>
                      </a:moveTo>
                      <a:cubicBezTo>
                        <a:pt x="64" y="1"/>
                        <a:pt x="1" y="52"/>
                        <a:pt x="1" y="128"/>
                      </a:cubicBezTo>
                      <a:cubicBezTo>
                        <a:pt x="1" y="198"/>
                        <a:pt x="59" y="256"/>
                        <a:pt x="129" y="256"/>
                      </a:cubicBezTo>
                      <a:cubicBezTo>
                        <a:pt x="241" y="256"/>
                        <a:pt x="299" y="119"/>
                        <a:pt x="218" y="38"/>
                      </a:cubicBezTo>
                      <a:cubicBezTo>
                        <a:pt x="192" y="12"/>
                        <a:pt x="160" y="1"/>
                        <a:pt x="12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46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16"/>
                <p:cNvSpPr/>
                <p:nvPr/>
              </p:nvSpPr>
              <p:spPr>
                <a:xfrm>
                  <a:off x="2515841" y="175193"/>
                  <a:ext cx="104581" cy="9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" h="255" extrusionOk="0">
                      <a:moveTo>
                        <a:pt x="129" y="0"/>
                      </a:moveTo>
                      <a:cubicBezTo>
                        <a:pt x="63" y="0"/>
                        <a:pt x="0" y="51"/>
                        <a:pt x="0" y="128"/>
                      </a:cubicBezTo>
                      <a:cubicBezTo>
                        <a:pt x="0" y="198"/>
                        <a:pt x="58" y="254"/>
                        <a:pt x="126" y="254"/>
                      </a:cubicBezTo>
                      <a:cubicBezTo>
                        <a:pt x="240" y="254"/>
                        <a:pt x="296" y="118"/>
                        <a:pt x="217" y="37"/>
                      </a:cubicBezTo>
                      <a:cubicBezTo>
                        <a:pt x="191" y="12"/>
                        <a:pt x="160" y="0"/>
                        <a:pt x="12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46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" name="Google Shape;383;p16"/>
                <p:cNvSpPr/>
                <p:nvPr/>
              </p:nvSpPr>
              <p:spPr>
                <a:xfrm>
                  <a:off x="7154664" y="227268"/>
                  <a:ext cx="105285" cy="910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256" extrusionOk="0">
                      <a:moveTo>
                        <a:pt x="129" y="1"/>
                      </a:moveTo>
                      <a:cubicBezTo>
                        <a:pt x="63" y="1"/>
                        <a:pt x="0" y="52"/>
                        <a:pt x="0" y="128"/>
                      </a:cubicBezTo>
                      <a:cubicBezTo>
                        <a:pt x="0" y="198"/>
                        <a:pt x="58" y="256"/>
                        <a:pt x="128" y="256"/>
                      </a:cubicBezTo>
                      <a:cubicBezTo>
                        <a:pt x="241" y="256"/>
                        <a:pt x="298" y="119"/>
                        <a:pt x="218" y="38"/>
                      </a:cubicBezTo>
                      <a:cubicBezTo>
                        <a:pt x="192" y="12"/>
                        <a:pt x="160" y="1"/>
                        <a:pt x="12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46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" name="Google Shape;384;p16"/>
                <p:cNvSpPr/>
                <p:nvPr/>
              </p:nvSpPr>
              <p:spPr>
                <a:xfrm>
                  <a:off x="8784462" y="375268"/>
                  <a:ext cx="105285" cy="910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256" extrusionOk="0">
                      <a:moveTo>
                        <a:pt x="129" y="1"/>
                      </a:moveTo>
                      <a:cubicBezTo>
                        <a:pt x="63" y="1"/>
                        <a:pt x="1" y="52"/>
                        <a:pt x="1" y="128"/>
                      </a:cubicBezTo>
                      <a:cubicBezTo>
                        <a:pt x="1" y="198"/>
                        <a:pt x="59" y="256"/>
                        <a:pt x="129" y="256"/>
                      </a:cubicBezTo>
                      <a:cubicBezTo>
                        <a:pt x="241" y="256"/>
                        <a:pt x="299" y="119"/>
                        <a:pt x="218" y="38"/>
                      </a:cubicBezTo>
                      <a:cubicBezTo>
                        <a:pt x="192" y="12"/>
                        <a:pt x="160" y="1"/>
                        <a:pt x="12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46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" name="Google Shape;385;p16"/>
                <p:cNvSpPr/>
                <p:nvPr/>
              </p:nvSpPr>
              <p:spPr>
                <a:xfrm>
                  <a:off x="8889759" y="1597281"/>
                  <a:ext cx="104581" cy="9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" h="255" extrusionOk="0">
                      <a:moveTo>
                        <a:pt x="129" y="0"/>
                      </a:moveTo>
                      <a:cubicBezTo>
                        <a:pt x="64" y="0"/>
                        <a:pt x="1" y="51"/>
                        <a:pt x="1" y="128"/>
                      </a:cubicBezTo>
                      <a:cubicBezTo>
                        <a:pt x="1" y="198"/>
                        <a:pt x="57" y="254"/>
                        <a:pt x="127" y="254"/>
                      </a:cubicBezTo>
                      <a:cubicBezTo>
                        <a:pt x="241" y="254"/>
                        <a:pt x="297" y="117"/>
                        <a:pt x="218" y="37"/>
                      </a:cubicBezTo>
                      <a:cubicBezTo>
                        <a:pt x="192" y="11"/>
                        <a:pt x="160" y="0"/>
                        <a:pt x="12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46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16"/>
                <p:cNvSpPr/>
                <p:nvPr/>
              </p:nvSpPr>
              <p:spPr>
                <a:xfrm>
                  <a:off x="5840101" y="136572"/>
                  <a:ext cx="105285" cy="9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255" extrusionOk="0">
                      <a:moveTo>
                        <a:pt x="129" y="1"/>
                      </a:moveTo>
                      <a:cubicBezTo>
                        <a:pt x="64" y="1"/>
                        <a:pt x="1" y="51"/>
                        <a:pt x="1" y="129"/>
                      </a:cubicBezTo>
                      <a:cubicBezTo>
                        <a:pt x="1" y="199"/>
                        <a:pt x="59" y="255"/>
                        <a:pt x="129" y="255"/>
                      </a:cubicBezTo>
                      <a:cubicBezTo>
                        <a:pt x="241" y="255"/>
                        <a:pt x="299" y="118"/>
                        <a:pt x="218" y="38"/>
                      </a:cubicBezTo>
                      <a:cubicBezTo>
                        <a:pt x="192" y="12"/>
                        <a:pt x="161" y="1"/>
                        <a:pt x="12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46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87;p16"/>
                <p:cNvSpPr/>
                <p:nvPr/>
              </p:nvSpPr>
              <p:spPr>
                <a:xfrm>
                  <a:off x="1392799" y="318318"/>
                  <a:ext cx="104933" cy="910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56" extrusionOk="0">
                      <a:moveTo>
                        <a:pt x="129" y="1"/>
                      </a:moveTo>
                      <a:cubicBezTo>
                        <a:pt x="64" y="1"/>
                        <a:pt x="1" y="52"/>
                        <a:pt x="1" y="128"/>
                      </a:cubicBezTo>
                      <a:cubicBezTo>
                        <a:pt x="1" y="198"/>
                        <a:pt x="59" y="256"/>
                        <a:pt x="127" y="256"/>
                      </a:cubicBezTo>
                      <a:cubicBezTo>
                        <a:pt x="241" y="256"/>
                        <a:pt x="297" y="119"/>
                        <a:pt x="218" y="38"/>
                      </a:cubicBezTo>
                      <a:cubicBezTo>
                        <a:pt x="192" y="12"/>
                        <a:pt x="160" y="1"/>
                        <a:pt x="12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46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8" name="Google Shape;388;p16"/>
              <p:cNvGrpSpPr/>
              <p:nvPr/>
            </p:nvGrpSpPr>
            <p:grpSpPr>
              <a:xfrm rot="10800000" flipH="1">
                <a:off x="297486" y="3489143"/>
                <a:ext cx="8802162" cy="1642813"/>
                <a:chOff x="297486" y="45168"/>
                <a:chExt cx="8802162" cy="1642813"/>
              </a:xfrm>
            </p:grpSpPr>
            <p:sp>
              <p:nvSpPr>
                <p:cNvPr id="389" name="Google Shape;389;p16"/>
                <p:cNvSpPr/>
                <p:nvPr/>
              </p:nvSpPr>
              <p:spPr>
                <a:xfrm>
                  <a:off x="2622129" y="149768"/>
                  <a:ext cx="104581" cy="910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" h="256" extrusionOk="0">
                      <a:moveTo>
                        <a:pt x="128" y="1"/>
                      </a:moveTo>
                      <a:cubicBezTo>
                        <a:pt x="63" y="1"/>
                        <a:pt x="1" y="52"/>
                        <a:pt x="1" y="128"/>
                      </a:cubicBezTo>
                      <a:cubicBezTo>
                        <a:pt x="1" y="198"/>
                        <a:pt x="57" y="256"/>
                        <a:pt x="127" y="256"/>
                      </a:cubicBezTo>
                      <a:cubicBezTo>
                        <a:pt x="241" y="256"/>
                        <a:pt x="297" y="119"/>
                        <a:pt x="216" y="38"/>
                      </a:cubicBezTo>
                      <a:cubicBezTo>
                        <a:pt x="191" y="12"/>
                        <a:pt x="159" y="1"/>
                        <a:pt x="12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46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390;p16"/>
                <p:cNvSpPr/>
                <p:nvPr/>
              </p:nvSpPr>
              <p:spPr>
                <a:xfrm>
                  <a:off x="8785172" y="669482"/>
                  <a:ext cx="104581" cy="910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" h="256" extrusionOk="0">
                      <a:moveTo>
                        <a:pt x="129" y="0"/>
                      </a:moveTo>
                      <a:cubicBezTo>
                        <a:pt x="63" y="0"/>
                        <a:pt x="1" y="51"/>
                        <a:pt x="1" y="127"/>
                      </a:cubicBezTo>
                      <a:cubicBezTo>
                        <a:pt x="1" y="198"/>
                        <a:pt x="57" y="255"/>
                        <a:pt x="127" y="255"/>
                      </a:cubicBezTo>
                      <a:cubicBezTo>
                        <a:pt x="241" y="255"/>
                        <a:pt x="297" y="119"/>
                        <a:pt x="218" y="38"/>
                      </a:cubicBezTo>
                      <a:cubicBezTo>
                        <a:pt x="192" y="12"/>
                        <a:pt x="160" y="0"/>
                        <a:pt x="12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46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" name="Google Shape;391;p16"/>
                <p:cNvSpPr/>
                <p:nvPr/>
              </p:nvSpPr>
              <p:spPr>
                <a:xfrm>
                  <a:off x="297486" y="1177726"/>
                  <a:ext cx="104933" cy="9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55" extrusionOk="0">
                      <a:moveTo>
                        <a:pt x="129" y="0"/>
                      </a:moveTo>
                      <a:cubicBezTo>
                        <a:pt x="64" y="0"/>
                        <a:pt x="1" y="51"/>
                        <a:pt x="1" y="128"/>
                      </a:cubicBezTo>
                      <a:cubicBezTo>
                        <a:pt x="1" y="199"/>
                        <a:pt x="57" y="255"/>
                        <a:pt x="127" y="255"/>
                      </a:cubicBezTo>
                      <a:cubicBezTo>
                        <a:pt x="241" y="255"/>
                        <a:pt x="297" y="118"/>
                        <a:pt x="218" y="37"/>
                      </a:cubicBezTo>
                      <a:cubicBezTo>
                        <a:pt x="192" y="12"/>
                        <a:pt x="161" y="0"/>
                        <a:pt x="12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46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" name="Google Shape;392;p16"/>
                <p:cNvSpPr/>
                <p:nvPr/>
              </p:nvSpPr>
              <p:spPr>
                <a:xfrm>
                  <a:off x="8209065" y="227268"/>
                  <a:ext cx="105285" cy="910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256" extrusionOk="0">
                      <a:moveTo>
                        <a:pt x="129" y="1"/>
                      </a:moveTo>
                      <a:cubicBezTo>
                        <a:pt x="64" y="1"/>
                        <a:pt x="1" y="52"/>
                        <a:pt x="1" y="128"/>
                      </a:cubicBezTo>
                      <a:cubicBezTo>
                        <a:pt x="1" y="198"/>
                        <a:pt x="59" y="256"/>
                        <a:pt x="129" y="256"/>
                      </a:cubicBezTo>
                      <a:cubicBezTo>
                        <a:pt x="241" y="256"/>
                        <a:pt x="299" y="119"/>
                        <a:pt x="218" y="38"/>
                      </a:cubicBezTo>
                      <a:cubicBezTo>
                        <a:pt x="192" y="12"/>
                        <a:pt x="160" y="1"/>
                        <a:pt x="12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46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" name="Google Shape;393;p16"/>
                <p:cNvSpPr/>
                <p:nvPr/>
              </p:nvSpPr>
              <p:spPr>
                <a:xfrm>
                  <a:off x="1474753" y="494143"/>
                  <a:ext cx="104581" cy="9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" h="255" extrusionOk="0">
                      <a:moveTo>
                        <a:pt x="129" y="0"/>
                      </a:moveTo>
                      <a:cubicBezTo>
                        <a:pt x="63" y="0"/>
                        <a:pt x="0" y="51"/>
                        <a:pt x="0" y="128"/>
                      </a:cubicBezTo>
                      <a:cubicBezTo>
                        <a:pt x="0" y="198"/>
                        <a:pt x="58" y="254"/>
                        <a:pt x="126" y="254"/>
                      </a:cubicBezTo>
                      <a:cubicBezTo>
                        <a:pt x="240" y="254"/>
                        <a:pt x="296" y="118"/>
                        <a:pt x="217" y="37"/>
                      </a:cubicBezTo>
                      <a:cubicBezTo>
                        <a:pt x="191" y="12"/>
                        <a:pt x="160" y="0"/>
                        <a:pt x="12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46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" name="Google Shape;394;p16"/>
                <p:cNvSpPr/>
                <p:nvPr/>
              </p:nvSpPr>
              <p:spPr>
                <a:xfrm>
                  <a:off x="6943214" y="149768"/>
                  <a:ext cx="105285" cy="910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256" extrusionOk="0">
                      <a:moveTo>
                        <a:pt x="129" y="1"/>
                      </a:moveTo>
                      <a:cubicBezTo>
                        <a:pt x="63" y="1"/>
                        <a:pt x="0" y="52"/>
                        <a:pt x="0" y="128"/>
                      </a:cubicBezTo>
                      <a:cubicBezTo>
                        <a:pt x="0" y="198"/>
                        <a:pt x="58" y="256"/>
                        <a:pt x="128" y="256"/>
                      </a:cubicBezTo>
                      <a:cubicBezTo>
                        <a:pt x="241" y="256"/>
                        <a:pt x="298" y="119"/>
                        <a:pt x="218" y="38"/>
                      </a:cubicBezTo>
                      <a:cubicBezTo>
                        <a:pt x="192" y="12"/>
                        <a:pt x="160" y="1"/>
                        <a:pt x="12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46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" name="Google Shape;395;p16"/>
                <p:cNvSpPr/>
                <p:nvPr/>
              </p:nvSpPr>
              <p:spPr>
                <a:xfrm>
                  <a:off x="8994362" y="45168"/>
                  <a:ext cx="105285" cy="910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256" extrusionOk="0">
                      <a:moveTo>
                        <a:pt x="129" y="1"/>
                      </a:moveTo>
                      <a:cubicBezTo>
                        <a:pt x="63" y="1"/>
                        <a:pt x="1" y="52"/>
                        <a:pt x="1" y="128"/>
                      </a:cubicBezTo>
                      <a:cubicBezTo>
                        <a:pt x="1" y="198"/>
                        <a:pt x="59" y="256"/>
                        <a:pt x="129" y="256"/>
                      </a:cubicBezTo>
                      <a:cubicBezTo>
                        <a:pt x="241" y="256"/>
                        <a:pt x="299" y="119"/>
                        <a:pt x="218" y="38"/>
                      </a:cubicBezTo>
                      <a:cubicBezTo>
                        <a:pt x="192" y="12"/>
                        <a:pt x="160" y="1"/>
                        <a:pt x="12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46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" name="Google Shape;396;p16"/>
                <p:cNvSpPr/>
                <p:nvPr/>
              </p:nvSpPr>
              <p:spPr>
                <a:xfrm>
                  <a:off x="8889759" y="1597281"/>
                  <a:ext cx="104581" cy="9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" h="255" extrusionOk="0">
                      <a:moveTo>
                        <a:pt x="129" y="0"/>
                      </a:moveTo>
                      <a:cubicBezTo>
                        <a:pt x="64" y="0"/>
                        <a:pt x="1" y="51"/>
                        <a:pt x="1" y="128"/>
                      </a:cubicBezTo>
                      <a:cubicBezTo>
                        <a:pt x="1" y="198"/>
                        <a:pt x="57" y="254"/>
                        <a:pt x="127" y="254"/>
                      </a:cubicBezTo>
                      <a:cubicBezTo>
                        <a:pt x="241" y="254"/>
                        <a:pt x="297" y="117"/>
                        <a:pt x="218" y="37"/>
                      </a:cubicBezTo>
                      <a:cubicBezTo>
                        <a:pt x="192" y="11"/>
                        <a:pt x="160" y="0"/>
                        <a:pt x="12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46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" name="Google Shape;397;p16"/>
                <p:cNvSpPr/>
                <p:nvPr/>
              </p:nvSpPr>
              <p:spPr>
                <a:xfrm>
                  <a:off x="4616226" y="227447"/>
                  <a:ext cx="105285" cy="9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255" extrusionOk="0">
                      <a:moveTo>
                        <a:pt x="129" y="1"/>
                      </a:moveTo>
                      <a:cubicBezTo>
                        <a:pt x="64" y="1"/>
                        <a:pt x="1" y="51"/>
                        <a:pt x="1" y="129"/>
                      </a:cubicBezTo>
                      <a:cubicBezTo>
                        <a:pt x="1" y="199"/>
                        <a:pt x="59" y="255"/>
                        <a:pt x="129" y="255"/>
                      </a:cubicBezTo>
                      <a:cubicBezTo>
                        <a:pt x="241" y="255"/>
                        <a:pt x="299" y="118"/>
                        <a:pt x="218" y="38"/>
                      </a:cubicBezTo>
                      <a:cubicBezTo>
                        <a:pt x="192" y="12"/>
                        <a:pt x="161" y="1"/>
                        <a:pt x="12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46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" name="Google Shape;398;p16"/>
                <p:cNvSpPr/>
                <p:nvPr/>
              </p:nvSpPr>
              <p:spPr>
                <a:xfrm>
                  <a:off x="466724" y="255668"/>
                  <a:ext cx="104933" cy="910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" h="256" extrusionOk="0">
                      <a:moveTo>
                        <a:pt x="129" y="1"/>
                      </a:moveTo>
                      <a:cubicBezTo>
                        <a:pt x="64" y="1"/>
                        <a:pt x="1" y="52"/>
                        <a:pt x="1" y="128"/>
                      </a:cubicBezTo>
                      <a:cubicBezTo>
                        <a:pt x="1" y="198"/>
                        <a:pt x="59" y="256"/>
                        <a:pt x="127" y="256"/>
                      </a:cubicBezTo>
                      <a:cubicBezTo>
                        <a:pt x="241" y="256"/>
                        <a:pt x="297" y="119"/>
                        <a:pt x="218" y="38"/>
                      </a:cubicBezTo>
                      <a:cubicBezTo>
                        <a:pt x="192" y="12"/>
                        <a:pt x="160" y="1"/>
                        <a:pt x="12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46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99" name="Google Shape;399;p16"/>
              <p:cNvSpPr/>
              <p:nvPr/>
            </p:nvSpPr>
            <p:spPr>
              <a:xfrm>
                <a:off x="660762" y="926668"/>
                <a:ext cx="104933" cy="91055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6" extrusionOk="0">
                    <a:moveTo>
                      <a:pt x="129" y="1"/>
                    </a:moveTo>
                    <a:cubicBezTo>
                      <a:pt x="64" y="1"/>
                      <a:pt x="1" y="52"/>
                      <a:pt x="1" y="128"/>
                    </a:cubicBezTo>
                    <a:cubicBezTo>
                      <a:pt x="1" y="198"/>
                      <a:pt x="59" y="256"/>
                      <a:pt x="127" y="256"/>
                    </a:cubicBezTo>
                    <a:cubicBezTo>
                      <a:pt x="241" y="256"/>
                      <a:pt x="297" y="119"/>
                      <a:pt x="218" y="38"/>
                    </a:cubicBezTo>
                    <a:cubicBezTo>
                      <a:pt x="192" y="12"/>
                      <a:pt x="160" y="1"/>
                      <a:pt x="129" y="1"/>
                    </a:cubicBezTo>
                    <a:close/>
                  </a:path>
                </a:pathLst>
              </a:custGeom>
              <a:solidFill>
                <a:srgbClr val="FFFFFF">
                  <a:alpha val="446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16"/>
              <p:cNvSpPr/>
              <p:nvPr/>
            </p:nvSpPr>
            <p:spPr>
              <a:xfrm>
                <a:off x="363087" y="2126693"/>
                <a:ext cx="104933" cy="91055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6" extrusionOk="0">
                    <a:moveTo>
                      <a:pt x="129" y="1"/>
                    </a:moveTo>
                    <a:cubicBezTo>
                      <a:pt x="64" y="1"/>
                      <a:pt x="1" y="52"/>
                      <a:pt x="1" y="128"/>
                    </a:cubicBezTo>
                    <a:cubicBezTo>
                      <a:pt x="1" y="198"/>
                      <a:pt x="59" y="256"/>
                      <a:pt x="127" y="256"/>
                    </a:cubicBezTo>
                    <a:cubicBezTo>
                      <a:pt x="241" y="256"/>
                      <a:pt x="297" y="119"/>
                      <a:pt x="218" y="38"/>
                    </a:cubicBezTo>
                    <a:cubicBezTo>
                      <a:pt x="192" y="12"/>
                      <a:pt x="160" y="1"/>
                      <a:pt x="129" y="1"/>
                    </a:cubicBezTo>
                    <a:close/>
                  </a:path>
                </a:pathLst>
              </a:custGeom>
              <a:solidFill>
                <a:srgbClr val="FFFFFF">
                  <a:alpha val="446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16"/>
              <p:cNvSpPr/>
              <p:nvPr/>
            </p:nvSpPr>
            <p:spPr>
              <a:xfrm>
                <a:off x="129737" y="2848568"/>
                <a:ext cx="104933" cy="91055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6" extrusionOk="0">
                    <a:moveTo>
                      <a:pt x="129" y="1"/>
                    </a:moveTo>
                    <a:cubicBezTo>
                      <a:pt x="64" y="1"/>
                      <a:pt x="1" y="52"/>
                      <a:pt x="1" y="128"/>
                    </a:cubicBezTo>
                    <a:cubicBezTo>
                      <a:pt x="1" y="198"/>
                      <a:pt x="59" y="256"/>
                      <a:pt x="127" y="256"/>
                    </a:cubicBezTo>
                    <a:cubicBezTo>
                      <a:pt x="241" y="256"/>
                      <a:pt x="297" y="119"/>
                      <a:pt x="218" y="38"/>
                    </a:cubicBezTo>
                    <a:cubicBezTo>
                      <a:pt x="192" y="12"/>
                      <a:pt x="160" y="1"/>
                      <a:pt x="129" y="1"/>
                    </a:cubicBezTo>
                    <a:close/>
                  </a:path>
                </a:pathLst>
              </a:custGeom>
              <a:solidFill>
                <a:srgbClr val="FFFFFF">
                  <a:alpha val="446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2" name="Google Shape;402;p16"/>
            <p:cNvSpPr/>
            <p:nvPr/>
          </p:nvSpPr>
          <p:spPr>
            <a:xfrm>
              <a:off x="8319409" y="1167081"/>
              <a:ext cx="104581" cy="90700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29" y="0"/>
                  </a:moveTo>
                  <a:cubicBezTo>
                    <a:pt x="64" y="0"/>
                    <a:pt x="1" y="51"/>
                    <a:pt x="1" y="128"/>
                  </a:cubicBezTo>
                  <a:cubicBezTo>
                    <a:pt x="1" y="198"/>
                    <a:pt x="57" y="254"/>
                    <a:pt x="127" y="254"/>
                  </a:cubicBezTo>
                  <a:cubicBezTo>
                    <a:pt x="241" y="254"/>
                    <a:pt x="297" y="117"/>
                    <a:pt x="218" y="37"/>
                  </a:cubicBezTo>
                  <a:cubicBezTo>
                    <a:pt x="192" y="11"/>
                    <a:pt x="160" y="0"/>
                    <a:pt x="12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veat Brush"/>
              <a:buNone/>
              <a:defRPr sz="3500">
                <a:solidFill>
                  <a:schemeClr val="dk1"/>
                </a:solidFill>
                <a:latin typeface="Caveat Brush"/>
                <a:ea typeface="Caveat Brush"/>
                <a:cs typeface="Caveat Brush"/>
                <a:sym typeface="Caveat Brus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7" r:id="rId6"/>
    <p:sldLayoutId id="2147483673" r:id="rId7"/>
    <p:sldLayoutId id="2147483659" r:id="rId8"/>
    <p:sldLayoutId id="2147483662" r:id="rId9"/>
    <p:sldLayoutId id="2147483663" r:id="rId10"/>
    <p:sldLayoutId id="2147483665" r:id="rId11"/>
    <p:sldLayoutId id="2147483667" r:id="rId12"/>
    <p:sldLayoutId id="2147483668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4.mp4"/><Relationship Id="rId7" Type="http://schemas.openxmlformats.org/officeDocument/2006/relationships/image" Target="../media/image7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4.mp4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26"/>
          <p:cNvSpPr/>
          <p:nvPr/>
        </p:nvSpPr>
        <p:spPr>
          <a:xfrm>
            <a:off x="-161925" y="2603100"/>
            <a:ext cx="6419829" cy="1502872"/>
          </a:xfrm>
          <a:custGeom>
            <a:avLst/>
            <a:gdLst/>
            <a:ahLst/>
            <a:cxnLst/>
            <a:rect l="l" t="t" r="r" b="b"/>
            <a:pathLst>
              <a:path w="31755" h="8121" extrusionOk="0">
                <a:moveTo>
                  <a:pt x="30726" y="1"/>
                </a:moveTo>
                <a:cubicBezTo>
                  <a:pt x="30587" y="30"/>
                  <a:pt x="30496" y="51"/>
                  <a:pt x="30452" y="65"/>
                </a:cubicBezTo>
                <a:cubicBezTo>
                  <a:pt x="30165" y="150"/>
                  <a:pt x="29734" y="304"/>
                  <a:pt x="29162" y="532"/>
                </a:cubicBezTo>
                <a:cubicBezTo>
                  <a:pt x="29025" y="786"/>
                  <a:pt x="28813" y="1193"/>
                  <a:pt x="28526" y="1750"/>
                </a:cubicBezTo>
                <a:cubicBezTo>
                  <a:pt x="28386" y="1783"/>
                  <a:pt x="28251" y="1815"/>
                  <a:pt x="28121" y="1845"/>
                </a:cubicBezTo>
                <a:cubicBezTo>
                  <a:pt x="27718" y="1939"/>
                  <a:pt x="27264" y="2073"/>
                  <a:pt x="26757" y="2243"/>
                </a:cubicBezTo>
                <a:cubicBezTo>
                  <a:pt x="26683" y="2413"/>
                  <a:pt x="26382" y="3100"/>
                  <a:pt x="25851" y="4304"/>
                </a:cubicBezTo>
                <a:cubicBezTo>
                  <a:pt x="24720" y="4166"/>
                  <a:pt x="23242" y="3984"/>
                  <a:pt x="21415" y="3759"/>
                </a:cubicBezTo>
                <a:cubicBezTo>
                  <a:pt x="21285" y="3468"/>
                  <a:pt x="21110" y="3082"/>
                  <a:pt x="20887" y="2604"/>
                </a:cubicBezTo>
                <a:cubicBezTo>
                  <a:pt x="20877" y="2604"/>
                  <a:pt x="20866" y="2602"/>
                  <a:pt x="20856" y="2602"/>
                </a:cubicBezTo>
                <a:cubicBezTo>
                  <a:pt x="20411" y="2548"/>
                  <a:pt x="19769" y="2485"/>
                  <a:pt x="18931" y="2409"/>
                </a:cubicBezTo>
                <a:cubicBezTo>
                  <a:pt x="18857" y="2155"/>
                  <a:pt x="18778" y="1889"/>
                  <a:pt x="18694" y="1612"/>
                </a:cubicBezTo>
                <a:cubicBezTo>
                  <a:pt x="18542" y="1626"/>
                  <a:pt x="18372" y="1641"/>
                  <a:pt x="18186" y="1659"/>
                </a:cubicBezTo>
                <a:cubicBezTo>
                  <a:pt x="17122" y="1755"/>
                  <a:pt x="15828" y="1827"/>
                  <a:pt x="14306" y="1878"/>
                </a:cubicBezTo>
                <a:cubicBezTo>
                  <a:pt x="14269" y="2015"/>
                  <a:pt x="14210" y="2260"/>
                  <a:pt x="14127" y="2614"/>
                </a:cubicBezTo>
                <a:cubicBezTo>
                  <a:pt x="13782" y="2639"/>
                  <a:pt x="13389" y="2667"/>
                  <a:pt x="12949" y="2700"/>
                </a:cubicBezTo>
                <a:cubicBezTo>
                  <a:pt x="10877" y="2858"/>
                  <a:pt x="9431" y="2967"/>
                  <a:pt x="8605" y="3026"/>
                </a:cubicBezTo>
                <a:cubicBezTo>
                  <a:pt x="8570" y="2895"/>
                  <a:pt x="8532" y="2748"/>
                  <a:pt x="8489" y="2581"/>
                </a:cubicBezTo>
                <a:cubicBezTo>
                  <a:pt x="8218" y="2620"/>
                  <a:pt x="7727" y="2688"/>
                  <a:pt x="7015" y="2784"/>
                </a:cubicBezTo>
                <a:cubicBezTo>
                  <a:pt x="6936" y="2937"/>
                  <a:pt x="6894" y="3019"/>
                  <a:pt x="6889" y="3030"/>
                </a:cubicBezTo>
                <a:cubicBezTo>
                  <a:pt x="6749" y="3335"/>
                  <a:pt x="6605" y="3782"/>
                  <a:pt x="6458" y="4368"/>
                </a:cubicBezTo>
                <a:cubicBezTo>
                  <a:pt x="6386" y="4338"/>
                  <a:pt x="6316" y="4303"/>
                  <a:pt x="6249" y="4262"/>
                </a:cubicBezTo>
                <a:cubicBezTo>
                  <a:pt x="6184" y="4219"/>
                  <a:pt x="6112" y="4185"/>
                  <a:pt x="6039" y="4162"/>
                </a:cubicBezTo>
                <a:cubicBezTo>
                  <a:pt x="5860" y="4112"/>
                  <a:pt x="5343" y="4078"/>
                  <a:pt x="4489" y="4064"/>
                </a:cubicBezTo>
                <a:cubicBezTo>
                  <a:pt x="4389" y="3885"/>
                  <a:pt x="4254" y="3652"/>
                  <a:pt x="4087" y="3366"/>
                </a:cubicBezTo>
                <a:cubicBezTo>
                  <a:pt x="3902" y="3372"/>
                  <a:pt x="3698" y="3379"/>
                  <a:pt x="3476" y="3386"/>
                </a:cubicBezTo>
                <a:cubicBezTo>
                  <a:pt x="3151" y="3395"/>
                  <a:pt x="2794" y="3400"/>
                  <a:pt x="2399" y="3405"/>
                </a:cubicBezTo>
                <a:cubicBezTo>
                  <a:pt x="2262" y="2963"/>
                  <a:pt x="2077" y="2385"/>
                  <a:pt x="1843" y="1669"/>
                </a:cubicBezTo>
                <a:cubicBezTo>
                  <a:pt x="1391" y="1701"/>
                  <a:pt x="778" y="1740"/>
                  <a:pt x="1" y="1783"/>
                </a:cubicBezTo>
                <a:lnTo>
                  <a:pt x="1" y="8121"/>
                </a:lnTo>
                <a:lnTo>
                  <a:pt x="31755" y="8121"/>
                </a:lnTo>
                <a:lnTo>
                  <a:pt x="31755" y="3537"/>
                </a:lnTo>
                <a:cubicBezTo>
                  <a:pt x="31420" y="2469"/>
                  <a:pt x="31077" y="1291"/>
                  <a:pt x="30726" y="1"/>
                </a:cubicBezTo>
                <a:close/>
              </a:path>
            </a:pathLst>
          </a:custGeom>
          <a:solidFill>
            <a:srgbClr val="FFFFFF">
              <a:alpha val="309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1" name="Google Shape;731;p26"/>
          <p:cNvGrpSpPr/>
          <p:nvPr/>
        </p:nvGrpSpPr>
        <p:grpSpPr>
          <a:xfrm>
            <a:off x="5456132" y="1309652"/>
            <a:ext cx="4558558" cy="2781654"/>
            <a:chOff x="-1554905" y="1095501"/>
            <a:chExt cx="4220496" cy="2575367"/>
          </a:xfrm>
        </p:grpSpPr>
        <p:sp>
          <p:nvSpPr>
            <p:cNvPr id="732" name="Google Shape;732;p26"/>
            <p:cNvSpPr/>
            <p:nvPr/>
          </p:nvSpPr>
          <p:spPr>
            <a:xfrm>
              <a:off x="1353001" y="3292646"/>
              <a:ext cx="1312590" cy="378162"/>
            </a:xfrm>
            <a:custGeom>
              <a:avLst/>
              <a:gdLst/>
              <a:ahLst/>
              <a:cxnLst/>
              <a:rect l="l" t="t" r="r" b="b"/>
              <a:pathLst>
                <a:path w="6560" h="1871" extrusionOk="0">
                  <a:moveTo>
                    <a:pt x="3063" y="0"/>
                  </a:moveTo>
                  <a:lnTo>
                    <a:pt x="1273" y="782"/>
                  </a:lnTo>
                  <a:lnTo>
                    <a:pt x="1" y="1871"/>
                  </a:lnTo>
                  <a:lnTo>
                    <a:pt x="6559" y="1871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6"/>
            <p:cNvSpPr/>
            <p:nvPr/>
          </p:nvSpPr>
          <p:spPr>
            <a:xfrm>
              <a:off x="1604114" y="2258041"/>
              <a:ext cx="361963" cy="1192897"/>
            </a:xfrm>
            <a:custGeom>
              <a:avLst/>
              <a:gdLst/>
              <a:ahLst/>
              <a:cxnLst/>
              <a:rect l="l" t="t" r="r" b="b"/>
              <a:pathLst>
                <a:path w="1809" h="5902" extrusionOk="0">
                  <a:moveTo>
                    <a:pt x="1" y="0"/>
                  </a:moveTo>
                  <a:lnTo>
                    <a:pt x="18" y="5901"/>
                  </a:lnTo>
                  <a:lnTo>
                    <a:pt x="1808" y="43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6"/>
            <p:cNvSpPr/>
            <p:nvPr/>
          </p:nvSpPr>
          <p:spPr>
            <a:xfrm>
              <a:off x="600263" y="1527007"/>
              <a:ext cx="1004052" cy="1112050"/>
            </a:xfrm>
            <a:custGeom>
              <a:avLst/>
              <a:gdLst/>
              <a:ahLst/>
              <a:cxnLst/>
              <a:rect l="l" t="t" r="r" b="b"/>
              <a:pathLst>
                <a:path w="5018" h="5502" extrusionOk="0">
                  <a:moveTo>
                    <a:pt x="2486" y="1"/>
                  </a:moveTo>
                  <a:lnTo>
                    <a:pt x="1" y="2250"/>
                  </a:lnTo>
                  <a:lnTo>
                    <a:pt x="1" y="3975"/>
                  </a:lnTo>
                  <a:lnTo>
                    <a:pt x="2180" y="3112"/>
                  </a:lnTo>
                  <a:lnTo>
                    <a:pt x="511" y="4236"/>
                  </a:lnTo>
                  <a:lnTo>
                    <a:pt x="2688" y="5502"/>
                  </a:lnTo>
                  <a:lnTo>
                    <a:pt x="5018" y="3617"/>
                  </a:lnTo>
                  <a:lnTo>
                    <a:pt x="3330" y="2532"/>
                  </a:lnTo>
                  <a:lnTo>
                    <a:pt x="24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6"/>
            <p:cNvSpPr/>
            <p:nvPr/>
          </p:nvSpPr>
          <p:spPr>
            <a:xfrm>
              <a:off x="402374" y="1095501"/>
              <a:ext cx="285729" cy="423234"/>
            </a:xfrm>
            <a:custGeom>
              <a:avLst/>
              <a:gdLst/>
              <a:ahLst/>
              <a:cxnLst/>
              <a:rect l="l" t="t" r="r" b="b"/>
              <a:pathLst>
                <a:path w="1428" h="2094" extrusionOk="0">
                  <a:moveTo>
                    <a:pt x="704" y="0"/>
                  </a:moveTo>
                  <a:lnTo>
                    <a:pt x="1" y="2093"/>
                  </a:lnTo>
                  <a:lnTo>
                    <a:pt x="1" y="2093"/>
                  </a:lnTo>
                  <a:lnTo>
                    <a:pt x="1428" y="1653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6"/>
            <p:cNvSpPr/>
            <p:nvPr/>
          </p:nvSpPr>
          <p:spPr>
            <a:xfrm>
              <a:off x="36610" y="1095501"/>
              <a:ext cx="506628" cy="480231"/>
            </a:xfrm>
            <a:custGeom>
              <a:avLst/>
              <a:gdLst/>
              <a:ahLst/>
              <a:cxnLst/>
              <a:rect l="l" t="t" r="r" b="b"/>
              <a:pathLst>
                <a:path w="2532" h="2376" extrusionOk="0">
                  <a:moveTo>
                    <a:pt x="2532" y="0"/>
                  </a:moveTo>
                  <a:lnTo>
                    <a:pt x="0" y="2376"/>
                  </a:lnTo>
                  <a:lnTo>
                    <a:pt x="1829" y="2093"/>
                  </a:lnTo>
                  <a:lnTo>
                    <a:pt x="2532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6"/>
            <p:cNvSpPr/>
            <p:nvPr/>
          </p:nvSpPr>
          <p:spPr>
            <a:xfrm>
              <a:off x="-1265575" y="2383350"/>
              <a:ext cx="510630" cy="1287488"/>
            </a:xfrm>
            <a:custGeom>
              <a:avLst/>
              <a:gdLst/>
              <a:ahLst/>
              <a:cxnLst/>
              <a:rect l="l" t="t" r="r" b="b"/>
              <a:pathLst>
                <a:path w="2552" h="6370" extrusionOk="0">
                  <a:moveTo>
                    <a:pt x="1447" y="1"/>
                  </a:moveTo>
                  <a:lnTo>
                    <a:pt x="1" y="2166"/>
                  </a:lnTo>
                  <a:lnTo>
                    <a:pt x="1139" y="6370"/>
                  </a:lnTo>
                  <a:lnTo>
                    <a:pt x="2552" y="6370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6"/>
            <p:cNvSpPr/>
            <p:nvPr/>
          </p:nvSpPr>
          <p:spPr>
            <a:xfrm>
              <a:off x="-755145" y="1518518"/>
              <a:ext cx="2108348" cy="2152349"/>
            </a:xfrm>
            <a:custGeom>
              <a:avLst/>
              <a:gdLst/>
              <a:ahLst/>
              <a:cxnLst/>
              <a:rect l="l" t="t" r="r" b="b"/>
              <a:pathLst>
                <a:path w="10537" h="10649" extrusionOk="0">
                  <a:moveTo>
                    <a:pt x="5786" y="0"/>
                  </a:moveTo>
                  <a:lnTo>
                    <a:pt x="4273" y="793"/>
                  </a:lnTo>
                  <a:lnTo>
                    <a:pt x="2271" y="5104"/>
                  </a:lnTo>
                  <a:lnTo>
                    <a:pt x="3892" y="6506"/>
                  </a:lnTo>
                  <a:lnTo>
                    <a:pt x="4485" y="8938"/>
                  </a:lnTo>
                  <a:lnTo>
                    <a:pt x="4485" y="8938"/>
                  </a:lnTo>
                  <a:lnTo>
                    <a:pt x="3377" y="6618"/>
                  </a:lnTo>
                  <a:lnTo>
                    <a:pt x="3628" y="9334"/>
                  </a:lnTo>
                  <a:lnTo>
                    <a:pt x="2562" y="6959"/>
                  </a:lnTo>
                  <a:lnTo>
                    <a:pt x="1203" y="7220"/>
                  </a:lnTo>
                  <a:lnTo>
                    <a:pt x="1" y="10649"/>
                  </a:lnTo>
                  <a:lnTo>
                    <a:pt x="3628" y="10649"/>
                  </a:lnTo>
                  <a:lnTo>
                    <a:pt x="5588" y="10040"/>
                  </a:lnTo>
                  <a:lnTo>
                    <a:pt x="7101" y="9702"/>
                  </a:lnTo>
                  <a:lnTo>
                    <a:pt x="7157" y="8547"/>
                  </a:lnTo>
                  <a:lnTo>
                    <a:pt x="6727" y="6604"/>
                  </a:lnTo>
                  <a:lnTo>
                    <a:pt x="8770" y="10649"/>
                  </a:lnTo>
                  <a:lnTo>
                    <a:pt x="10537" y="10649"/>
                  </a:lnTo>
                  <a:lnTo>
                    <a:pt x="9462" y="5544"/>
                  </a:lnTo>
                  <a:lnTo>
                    <a:pt x="7157" y="5104"/>
                  </a:lnTo>
                  <a:lnTo>
                    <a:pt x="7872" y="7153"/>
                  </a:lnTo>
                  <a:lnTo>
                    <a:pt x="6282" y="4907"/>
                  </a:lnTo>
                  <a:lnTo>
                    <a:pt x="6282" y="4280"/>
                  </a:lnTo>
                  <a:lnTo>
                    <a:pt x="6775" y="2292"/>
                  </a:lnTo>
                  <a:lnTo>
                    <a:pt x="5786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6"/>
            <p:cNvSpPr/>
            <p:nvPr/>
          </p:nvSpPr>
          <p:spPr>
            <a:xfrm>
              <a:off x="-590271" y="2549889"/>
              <a:ext cx="732529" cy="855159"/>
            </a:xfrm>
            <a:custGeom>
              <a:avLst/>
              <a:gdLst/>
              <a:ahLst/>
              <a:cxnLst/>
              <a:rect l="l" t="t" r="r" b="b"/>
              <a:pathLst>
                <a:path w="3661" h="4231" extrusionOk="0">
                  <a:moveTo>
                    <a:pt x="1447" y="1"/>
                  </a:moveTo>
                  <a:lnTo>
                    <a:pt x="1" y="604"/>
                  </a:lnTo>
                  <a:lnTo>
                    <a:pt x="379" y="2117"/>
                  </a:lnTo>
                  <a:lnTo>
                    <a:pt x="1738" y="1856"/>
                  </a:lnTo>
                  <a:lnTo>
                    <a:pt x="2804" y="4231"/>
                  </a:lnTo>
                  <a:lnTo>
                    <a:pt x="2553" y="1515"/>
                  </a:lnTo>
                  <a:lnTo>
                    <a:pt x="3661" y="3835"/>
                  </a:lnTo>
                  <a:lnTo>
                    <a:pt x="3661" y="3835"/>
                  </a:lnTo>
                  <a:lnTo>
                    <a:pt x="3068" y="1403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6"/>
            <p:cNvSpPr/>
            <p:nvPr/>
          </p:nvSpPr>
          <p:spPr>
            <a:xfrm>
              <a:off x="-976045" y="2383350"/>
              <a:ext cx="461808" cy="1287488"/>
            </a:xfrm>
            <a:custGeom>
              <a:avLst/>
              <a:gdLst/>
              <a:ahLst/>
              <a:cxnLst/>
              <a:rect l="l" t="t" r="r" b="b"/>
              <a:pathLst>
                <a:path w="2308" h="6370" extrusionOk="0">
                  <a:moveTo>
                    <a:pt x="0" y="1"/>
                  </a:moveTo>
                  <a:lnTo>
                    <a:pt x="1105" y="6370"/>
                  </a:lnTo>
                  <a:lnTo>
                    <a:pt x="2307" y="2941"/>
                  </a:lnTo>
                  <a:lnTo>
                    <a:pt x="1929" y="14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6"/>
            <p:cNvSpPr/>
            <p:nvPr/>
          </p:nvSpPr>
          <p:spPr>
            <a:xfrm>
              <a:off x="402374" y="1429590"/>
              <a:ext cx="695513" cy="97623"/>
            </a:xfrm>
            <a:custGeom>
              <a:avLst/>
              <a:gdLst/>
              <a:ahLst/>
              <a:cxnLst/>
              <a:rect l="l" t="t" r="r" b="b"/>
              <a:pathLst>
                <a:path w="3476" h="483" extrusionOk="0">
                  <a:moveTo>
                    <a:pt x="1428" y="0"/>
                  </a:moveTo>
                  <a:lnTo>
                    <a:pt x="1" y="440"/>
                  </a:lnTo>
                  <a:lnTo>
                    <a:pt x="3475" y="483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6"/>
            <p:cNvSpPr/>
            <p:nvPr/>
          </p:nvSpPr>
          <p:spPr>
            <a:xfrm>
              <a:off x="501619" y="1981554"/>
              <a:ext cx="636686" cy="657488"/>
            </a:xfrm>
            <a:custGeom>
              <a:avLst/>
              <a:gdLst/>
              <a:ahLst/>
              <a:cxnLst/>
              <a:rect l="l" t="t" r="r" b="b"/>
              <a:pathLst>
                <a:path w="3182" h="3253" extrusionOk="0">
                  <a:moveTo>
                    <a:pt x="494" y="1"/>
                  </a:moveTo>
                  <a:lnTo>
                    <a:pt x="1" y="1989"/>
                  </a:lnTo>
                  <a:lnTo>
                    <a:pt x="3181" y="3253"/>
                  </a:lnTo>
                  <a:lnTo>
                    <a:pt x="1004" y="1987"/>
                  </a:lnTo>
                  <a:lnTo>
                    <a:pt x="2673" y="863"/>
                  </a:lnTo>
                  <a:lnTo>
                    <a:pt x="494" y="172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6"/>
            <p:cNvSpPr/>
            <p:nvPr/>
          </p:nvSpPr>
          <p:spPr>
            <a:xfrm>
              <a:off x="1607716" y="3134595"/>
              <a:ext cx="1057876" cy="536218"/>
            </a:xfrm>
            <a:custGeom>
              <a:avLst/>
              <a:gdLst/>
              <a:ahLst/>
              <a:cxnLst/>
              <a:rect l="l" t="t" r="r" b="b"/>
              <a:pathLst>
                <a:path w="5287" h="2653" extrusionOk="0">
                  <a:moveTo>
                    <a:pt x="1790" y="0"/>
                  </a:moveTo>
                  <a:lnTo>
                    <a:pt x="0" y="1564"/>
                  </a:lnTo>
                  <a:lnTo>
                    <a:pt x="1790" y="782"/>
                  </a:lnTo>
                  <a:lnTo>
                    <a:pt x="5286" y="2653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6"/>
            <p:cNvSpPr/>
            <p:nvPr/>
          </p:nvSpPr>
          <p:spPr>
            <a:xfrm>
              <a:off x="1138105" y="2258041"/>
              <a:ext cx="469811" cy="1412801"/>
            </a:xfrm>
            <a:custGeom>
              <a:avLst/>
              <a:gdLst/>
              <a:ahLst/>
              <a:cxnLst/>
              <a:rect l="l" t="t" r="r" b="b"/>
              <a:pathLst>
                <a:path w="2348" h="6990" extrusionOk="0">
                  <a:moveTo>
                    <a:pt x="2330" y="0"/>
                  </a:moveTo>
                  <a:lnTo>
                    <a:pt x="0" y="1885"/>
                  </a:lnTo>
                  <a:lnTo>
                    <a:pt x="1075" y="6990"/>
                  </a:lnTo>
                  <a:lnTo>
                    <a:pt x="2347" y="5901"/>
                  </a:lnTo>
                  <a:lnTo>
                    <a:pt x="23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6"/>
            <p:cNvSpPr/>
            <p:nvPr/>
          </p:nvSpPr>
          <p:spPr>
            <a:xfrm>
              <a:off x="501619" y="2383350"/>
              <a:ext cx="636686" cy="581088"/>
            </a:xfrm>
            <a:custGeom>
              <a:avLst/>
              <a:gdLst/>
              <a:ahLst/>
              <a:cxnLst/>
              <a:rect l="l" t="t" r="r" b="b"/>
              <a:pathLst>
                <a:path w="3182" h="2875" extrusionOk="0">
                  <a:moveTo>
                    <a:pt x="1" y="1"/>
                  </a:moveTo>
                  <a:lnTo>
                    <a:pt x="1" y="628"/>
                  </a:lnTo>
                  <a:lnTo>
                    <a:pt x="1591" y="2874"/>
                  </a:lnTo>
                  <a:lnTo>
                    <a:pt x="876" y="825"/>
                  </a:lnTo>
                  <a:lnTo>
                    <a:pt x="3181" y="12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6"/>
            <p:cNvSpPr/>
            <p:nvPr/>
          </p:nvSpPr>
          <p:spPr>
            <a:xfrm>
              <a:off x="-1554905" y="2820920"/>
              <a:ext cx="517233" cy="849904"/>
            </a:xfrm>
            <a:custGeom>
              <a:avLst/>
              <a:gdLst/>
              <a:ahLst/>
              <a:cxnLst/>
              <a:rect l="l" t="t" r="r" b="b"/>
              <a:pathLst>
                <a:path w="2585" h="4205" extrusionOk="0">
                  <a:moveTo>
                    <a:pt x="1447" y="1"/>
                  </a:moveTo>
                  <a:lnTo>
                    <a:pt x="0" y="4205"/>
                  </a:lnTo>
                  <a:lnTo>
                    <a:pt x="2585" y="4205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6"/>
            <p:cNvSpPr/>
            <p:nvPr/>
          </p:nvSpPr>
          <p:spPr>
            <a:xfrm>
              <a:off x="-29420" y="2853257"/>
              <a:ext cx="1029063" cy="817565"/>
            </a:xfrm>
            <a:custGeom>
              <a:avLst/>
              <a:gdLst/>
              <a:ahLst/>
              <a:cxnLst/>
              <a:rect l="l" t="t" r="r" b="b"/>
              <a:pathLst>
                <a:path w="5143" h="4045" extrusionOk="0">
                  <a:moveTo>
                    <a:pt x="3100" y="0"/>
                  </a:moveTo>
                  <a:lnTo>
                    <a:pt x="3530" y="1943"/>
                  </a:lnTo>
                  <a:lnTo>
                    <a:pt x="3474" y="3098"/>
                  </a:lnTo>
                  <a:lnTo>
                    <a:pt x="1961" y="3436"/>
                  </a:lnTo>
                  <a:lnTo>
                    <a:pt x="1" y="4045"/>
                  </a:lnTo>
                  <a:lnTo>
                    <a:pt x="5143" y="4045"/>
                  </a:lnTo>
                  <a:lnTo>
                    <a:pt x="31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6"/>
            <p:cNvSpPr/>
            <p:nvPr/>
          </p:nvSpPr>
          <p:spPr>
            <a:xfrm>
              <a:off x="-300941" y="1518518"/>
              <a:ext cx="703516" cy="1031608"/>
            </a:xfrm>
            <a:custGeom>
              <a:avLst/>
              <a:gdLst/>
              <a:ahLst/>
              <a:cxnLst/>
              <a:rect l="l" t="t" r="r" b="b"/>
              <a:pathLst>
                <a:path w="3516" h="5104" extrusionOk="0">
                  <a:moveTo>
                    <a:pt x="3516" y="0"/>
                  </a:moveTo>
                  <a:lnTo>
                    <a:pt x="1687" y="283"/>
                  </a:lnTo>
                  <a:lnTo>
                    <a:pt x="1" y="5104"/>
                  </a:lnTo>
                  <a:lnTo>
                    <a:pt x="2003" y="793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6"/>
            <p:cNvSpPr/>
            <p:nvPr/>
          </p:nvSpPr>
          <p:spPr>
            <a:xfrm>
              <a:off x="402374" y="1518518"/>
              <a:ext cx="695513" cy="463253"/>
            </a:xfrm>
            <a:custGeom>
              <a:avLst/>
              <a:gdLst/>
              <a:ahLst/>
              <a:cxnLst/>
              <a:rect l="l" t="t" r="r" b="b"/>
              <a:pathLst>
                <a:path w="3476" h="2292" extrusionOk="0">
                  <a:moveTo>
                    <a:pt x="1" y="0"/>
                  </a:moveTo>
                  <a:lnTo>
                    <a:pt x="990" y="2292"/>
                  </a:lnTo>
                  <a:lnTo>
                    <a:pt x="3475" y="4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" name="Google Shape;750;p26"/>
          <p:cNvSpPr/>
          <p:nvPr/>
        </p:nvSpPr>
        <p:spPr>
          <a:xfrm>
            <a:off x="-8400" y="4091300"/>
            <a:ext cx="9152400" cy="1094700"/>
          </a:xfrm>
          <a:prstGeom prst="rect">
            <a:avLst/>
          </a:prstGeom>
          <a:solidFill>
            <a:srgbClr val="CEEBEC">
              <a:alpha val="53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1" name="Google Shape;751;p26"/>
          <p:cNvGrpSpPr/>
          <p:nvPr/>
        </p:nvGrpSpPr>
        <p:grpSpPr>
          <a:xfrm>
            <a:off x="-8409" y="4102288"/>
            <a:ext cx="9144207" cy="1034873"/>
            <a:chOff x="-8409" y="4102288"/>
            <a:chExt cx="9144207" cy="1034873"/>
          </a:xfrm>
        </p:grpSpPr>
        <p:grpSp>
          <p:nvGrpSpPr>
            <p:cNvPr id="752" name="Google Shape;752;p26"/>
            <p:cNvGrpSpPr/>
            <p:nvPr/>
          </p:nvGrpSpPr>
          <p:grpSpPr>
            <a:xfrm>
              <a:off x="-8409" y="4141158"/>
              <a:ext cx="9144207" cy="996002"/>
              <a:chOff x="637480" y="3826824"/>
              <a:chExt cx="8109442" cy="996002"/>
            </a:xfrm>
          </p:grpSpPr>
          <p:sp>
            <p:nvSpPr>
              <p:cNvPr id="753" name="Google Shape;753;p26"/>
              <p:cNvSpPr/>
              <p:nvPr/>
            </p:nvSpPr>
            <p:spPr>
              <a:xfrm>
                <a:off x="7073971" y="3912721"/>
                <a:ext cx="17008" cy="202"/>
              </a:xfrm>
              <a:custGeom>
                <a:avLst/>
                <a:gdLst/>
                <a:ahLst/>
                <a:cxnLst/>
                <a:rect l="l" t="t" r="r" b="b"/>
                <a:pathLst>
                  <a:path w="85" h="1" fill="none" extrusionOk="0">
                    <a:moveTo>
                      <a:pt x="0" y="0"/>
                    </a:moveTo>
                    <a:lnTo>
                      <a:pt x="14" y="0"/>
                    </a:lnTo>
                    <a:lnTo>
                      <a:pt x="84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26"/>
              <p:cNvSpPr/>
              <p:nvPr/>
            </p:nvSpPr>
            <p:spPr>
              <a:xfrm>
                <a:off x="7004539" y="3912721"/>
                <a:ext cx="134460" cy="1334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66" extrusionOk="0">
                    <a:moveTo>
                      <a:pt x="44" y="0"/>
                    </a:moveTo>
                    <a:cubicBezTo>
                      <a:pt x="23" y="0"/>
                      <a:pt x="7" y="14"/>
                      <a:pt x="0" y="44"/>
                    </a:cubicBezTo>
                    <a:cubicBezTo>
                      <a:pt x="4" y="53"/>
                      <a:pt x="226" y="60"/>
                      <a:pt x="672" y="65"/>
                    </a:cubicBezTo>
                    <a:cubicBezTo>
                      <a:pt x="438" y="58"/>
                      <a:pt x="321" y="51"/>
                      <a:pt x="317" y="44"/>
                    </a:cubicBezTo>
                    <a:cubicBezTo>
                      <a:pt x="319" y="25"/>
                      <a:pt x="331" y="9"/>
                      <a:pt x="3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6"/>
              <p:cNvSpPr/>
              <p:nvPr/>
            </p:nvSpPr>
            <p:spPr>
              <a:xfrm>
                <a:off x="2984134" y="4791094"/>
                <a:ext cx="44820" cy="1455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72" extrusionOk="0">
                    <a:moveTo>
                      <a:pt x="1" y="0"/>
                    </a:moveTo>
                    <a:lnTo>
                      <a:pt x="1" y="67"/>
                    </a:lnTo>
                    <a:cubicBezTo>
                      <a:pt x="67" y="70"/>
                      <a:pt x="119" y="72"/>
                      <a:pt x="156" y="72"/>
                    </a:cubicBezTo>
                    <a:cubicBezTo>
                      <a:pt x="193" y="72"/>
                      <a:pt x="215" y="70"/>
                      <a:pt x="223" y="67"/>
                    </a:cubicBezTo>
                    <a:cubicBezTo>
                      <a:pt x="165" y="53"/>
                      <a:pt x="109" y="37"/>
                      <a:pt x="53" y="16"/>
                    </a:cubicBezTo>
                    <a:cubicBezTo>
                      <a:pt x="36" y="9"/>
                      <a:pt x="18" y="4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6"/>
              <p:cNvSpPr/>
              <p:nvPr/>
            </p:nvSpPr>
            <p:spPr>
              <a:xfrm>
                <a:off x="6698202" y="4626576"/>
                <a:ext cx="236306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68" extrusionOk="0">
                    <a:moveTo>
                      <a:pt x="1" y="1"/>
                    </a:moveTo>
                    <a:lnTo>
                      <a:pt x="1" y="67"/>
                    </a:lnTo>
                    <a:cubicBezTo>
                      <a:pt x="379" y="60"/>
                      <a:pt x="666" y="57"/>
                      <a:pt x="861" y="57"/>
                    </a:cubicBezTo>
                    <a:cubicBezTo>
                      <a:pt x="1055" y="57"/>
                      <a:pt x="1158" y="60"/>
                      <a:pt x="1168" y="67"/>
                    </a:cubicBezTo>
                    <a:lnTo>
                      <a:pt x="1180" y="34"/>
                    </a:lnTo>
                    <a:cubicBezTo>
                      <a:pt x="590" y="13"/>
                      <a:pt x="197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26"/>
              <p:cNvSpPr/>
              <p:nvPr/>
            </p:nvSpPr>
            <p:spPr>
              <a:xfrm>
                <a:off x="7231441" y="4102908"/>
                <a:ext cx="119454" cy="17988"/>
              </a:xfrm>
              <a:custGeom>
                <a:avLst/>
                <a:gdLst/>
                <a:ahLst/>
                <a:cxnLst/>
                <a:rect l="l" t="t" r="r" b="b"/>
                <a:pathLst>
                  <a:path w="597" h="89" extrusionOk="0">
                    <a:moveTo>
                      <a:pt x="2" y="1"/>
                    </a:moveTo>
                    <a:cubicBezTo>
                      <a:pt x="0" y="30"/>
                      <a:pt x="4" y="60"/>
                      <a:pt x="13" y="88"/>
                    </a:cubicBezTo>
                    <a:lnTo>
                      <a:pt x="575" y="88"/>
                    </a:lnTo>
                    <a:lnTo>
                      <a:pt x="596" y="78"/>
                    </a:lnTo>
                    <a:cubicBezTo>
                      <a:pt x="589" y="62"/>
                      <a:pt x="412" y="48"/>
                      <a:pt x="67" y="34"/>
                    </a:cubicBezTo>
                    <a:lnTo>
                      <a:pt x="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6"/>
              <p:cNvSpPr/>
              <p:nvPr/>
            </p:nvSpPr>
            <p:spPr>
              <a:xfrm>
                <a:off x="3246852" y="3875533"/>
                <a:ext cx="107849" cy="14957"/>
              </a:xfrm>
              <a:custGeom>
                <a:avLst/>
                <a:gdLst/>
                <a:ahLst/>
                <a:cxnLst/>
                <a:rect l="l" t="t" r="r" b="b"/>
                <a:pathLst>
                  <a:path w="539" h="74" extrusionOk="0">
                    <a:moveTo>
                      <a:pt x="1" y="0"/>
                    </a:moveTo>
                    <a:cubicBezTo>
                      <a:pt x="1" y="16"/>
                      <a:pt x="15" y="37"/>
                      <a:pt x="45" y="67"/>
                    </a:cubicBezTo>
                    <a:cubicBezTo>
                      <a:pt x="202" y="71"/>
                      <a:pt x="322" y="73"/>
                      <a:pt x="405" y="73"/>
                    </a:cubicBezTo>
                    <a:cubicBezTo>
                      <a:pt x="487" y="73"/>
                      <a:pt x="532" y="71"/>
                      <a:pt x="539" y="67"/>
                    </a:cubicBezTo>
                    <a:cubicBezTo>
                      <a:pt x="346" y="49"/>
                      <a:pt x="201" y="32"/>
                      <a:pt x="101" y="18"/>
                    </a:cubicBezTo>
                    <a:cubicBezTo>
                      <a:pt x="41" y="5"/>
                      <a:pt x="8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26"/>
              <p:cNvSpPr/>
              <p:nvPr/>
            </p:nvSpPr>
            <p:spPr>
              <a:xfrm>
                <a:off x="3218839" y="3866640"/>
                <a:ext cx="28213" cy="1475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73" extrusionOk="0">
                    <a:moveTo>
                      <a:pt x="1" y="0"/>
                    </a:moveTo>
                    <a:lnTo>
                      <a:pt x="1" y="67"/>
                    </a:lnTo>
                    <a:cubicBezTo>
                      <a:pt x="38" y="70"/>
                      <a:pt x="68" y="72"/>
                      <a:pt x="92" y="72"/>
                    </a:cubicBezTo>
                    <a:cubicBezTo>
                      <a:pt x="115" y="72"/>
                      <a:pt x="131" y="70"/>
                      <a:pt x="141" y="67"/>
                    </a:cubicBezTo>
                    <a:cubicBezTo>
                      <a:pt x="123" y="53"/>
                      <a:pt x="106" y="41"/>
                      <a:pt x="85" y="34"/>
                    </a:cubicBezTo>
                    <a:cubicBezTo>
                      <a:pt x="65" y="27"/>
                      <a:pt x="48" y="14"/>
                      <a:pt x="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26"/>
              <p:cNvSpPr/>
              <p:nvPr/>
            </p:nvSpPr>
            <p:spPr>
              <a:xfrm>
                <a:off x="6257204" y="3833090"/>
                <a:ext cx="206293" cy="2910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144" extrusionOk="0">
                    <a:moveTo>
                      <a:pt x="83" y="1"/>
                    </a:moveTo>
                    <a:cubicBezTo>
                      <a:pt x="34" y="1"/>
                      <a:pt x="6" y="2"/>
                      <a:pt x="1" y="5"/>
                    </a:cubicBezTo>
                    <a:cubicBezTo>
                      <a:pt x="1" y="65"/>
                      <a:pt x="8" y="107"/>
                      <a:pt x="24" y="133"/>
                    </a:cubicBezTo>
                    <a:lnTo>
                      <a:pt x="869" y="143"/>
                    </a:lnTo>
                    <a:cubicBezTo>
                      <a:pt x="874" y="144"/>
                      <a:pt x="879" y="144"/>
                      <a:pt x="883" y="144"/>
                    </a:cubicBezTo>
                    <a:cubicBezTo>
                      <a:pt x="917" y="144"/>
                      <a:pt x="951" y="139"/>
                      <a:pt x="983" y="129"/>
                    </a:cubicBezTo>
                    <a:cubicBezTo>
                      <a:pt x="1002" y="122"/>
                      <a:pt x="1018" y="110"/>
                      <a:pt x="1030" y="94"/>
                    </a:cubicBezTo>
                    <a:cubicBezTo>
                      <a:pt x="1027" y="80"/>
                      <a:pt x="1002" y="66"/>
                      <a:pt x="958" y="52"/>
                    </a:cubicBezTo>
                    <a:cubicBezTo>
                      <a:pt x="909" y="38"/>
                      <a:pt x="879" y="30"/>
                      <a:pt x="869" y="26"/>
                    </a:cubicBezTo>
                    <a:cubicBezTo>
                      <a:pt x="468" y="10"/>
                      <a:pt x="206" y="1"/>
                      <a:pt x="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6"/>
              <p:cNvSpPr/>
              <p:nvPr/>
            </p:nvSpPr>
            <p:spPr>
              <a:xfrm>
                <a:off x="8409370" y="4583931"/>
                <a:ext cx="226102" cy="25265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25" extrusionOk="0">
                    <a:moveTo>
                      <a:pt x="3" y="1"/>
                    </a:moveTo>
                    <a:cubicBezTo>
                      <a:pt x="2" y="1"/>
                      <a:pt x="0" y="19"/>
                      <a:pt x="0" y="57"/>
                    </a:cubicBezTo>
                    <a:cubicBezTo>
                      <a:pt x="0" y="101"/>
                      <a:pt x="5" y="124"/>
                      <a:pt x="17" y="124"/>
                    </a:cubicBezTo>
                    <a:cubicBezTo>
                      <a:pt x="17" y="124"/>
                      <a:pt x="17" y="124"/>
                      <a:pt x="18" y="124"/>
                    </a:cubicBezTo>
                    <a:cubicBezTo>
                      <a:pt x="23" y="124"/>
                      <a:pt x="28" y="119"/>
                      <a:pt x="34" y="106"/>
                    </a:cubicBezTo>
                    <a:cubicBezTo>
                      <a:pt x="393" y="90"/>
                      <a:pt x="666" y="82"/>
                      <a:pt x="854" y="82"/>
                    </a:cubicBezTo>
                    <a:cubicBezTo>
                      <a:pt x="992" y="82"/>
                      <a:pt x="1083" y="86"/>
                      <a:pt x="1129" y="96"/>
                    </a:cubicBezTo>
                    <a:cubicBezTo>
                      <a:pt x="1112" y="77"/>
                      <a:pt x="1091" y="61"/>
                      <a:pt x="1066" y="50"/>
                    </a:cubicBezTo>
                    <a:lnTo>
                      <a:pt x="1019" y="29"/>
                    </a:lnTo>
                    <a:cubicBezTo>
                      <a:pt x="847" y="34"/>
                      <a:pt x="692" y="37"/>
                      <a:pt x="554" y="37"/>
                    </a:cubicBezTo>
                    <a:cubicBezTo>
                      <a:pt x="440" y="37"/>
                      <a:pt x="337" y="35"/>
                      <a:pt x="246" y="31"/>
                    </a:cubicBezTo>
                    <a:cubicBezTo>
                      <a:pt x="100" y="22"/>
                      <a:pt x="23" y="19"/>
                      <a:pt x="11" y="19"/>
                    </a:cubicBezTo>
                    <a:cubicBezTo>
                      <a:pt x="11" y="19"/>
                      <a:pt x="11" y="20"/>
                      <a:pt x="11" y="20"/>
                    </a:cubicBezTo>
                    <a:cubicBezTo>
                      <a:pt x="10" y="20"/>
                      <a:pt x="7" y="13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6"/>
              <p:cNvSpPr/>
              <p:nvPr/>
            </p:nvSpPr>
            <p:spPr>
              <a:xfrm>
                <a:off x="8701101" y="4122714"/>
                <a:ext cx="45821" cy="14755"/>
              </a:xfrm>
              <a:custGeom>
                <a:avLst/>
                <a:gdLst/>
                <a:ahLst/>
                <a:cxnLst/>
                <a:rect l="l" t="t" r="r" b="b"/>
                <a:pathLst>
                  <a:path w="229" h="73" extrusionOk="0">
                    <a:moveTo>
                      <a:pt x="1" y="1"/>
                    </a:moveTo>
                    <a:lnTo>
                      <a:pt x="1" y="67"/>
                    </a:lnTo>
                    <a:cubicBezTo>
                      <a:pt x="69" y="71"/>
                      <a:pt x="122" y="73"/>
                      <a:pt x="160" y="73"/>
                    </a:cubicBezTo>
                    <a:cubicBezTo>
                      <a:pt x="198" y="73"/>
                      <a:pt x="221" y="71"/>
                      <a:pt x="229" y="67"/>
                    </a:cubicBezTo>
                    <a:cubicBezTo>
                      <a:pt x="169" y="53"/>
                      <a:pt x="111" y="38"/>
                      <a:pt x="53" y="18"/>
                    </a:cubicBezTo>
                    <a:cubicBezTo>
                      <a:pt x="36" y="11"/>
                      <a:pt x="18" y="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6"/>
              <p:cNvSpPr/>
              <p:nvPr/>
            </p:nvSpPr>
            <p:spPr>
              <a:xfrm>
                <a:off x="7457343" y="4633246"/>
                <a:ext cx="84038" cy="18393"/>
              </a:xfrm>
              <a:custGeom>
                <a:avLst/>
                <a:gdLst/>
                <a:ahLst/>
                <a:cxnLst/>
                <a:rect l="l" t="t" r="r" b="b"/>
                <a:pathLst>
                  <a:path w="420" h="91" extrusionOk="0">
                    <a:moveTo>
                      <a:pt x="2" y="1"/>
                    </a:moveTo>
                    <a:cubicBezTo>
                      <a:pt x="0" y="33"/>
                      <a:pt x="4" y="62"/>
                      <a:pt x="13" y="90"/>
                    </a:cubicBezTo>
                    <a:lnTo>
                      <a:pt x="397" y="90"/>
                    </a:lnTo>
                    <a:lnTo>
                      <a:pt x="419" y="80"/>
                    </a:lnTo>
                    <a:cubicBezTo>
                      <a:pt x="412" y="64"/>
                      <a:pt x="295" y="50"/>
                      <a:pt x="69" y="36"/>
                    </a:cubicBezTo>
                    <a:lnTo>
                      <a:pt x="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6"/>
              <p:cNvSpPr/>
              <p:nvPr/>
            </p:nvSpPr>
            <p:spPr>
              <a:xfrm>
                <a:off x="8532425" y="3883617"/>
                <a:ext cx="42019" cy="1576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8" extrusionOk="0">
                    <a:moveTo>
                      <a:pt x="7" y="0"/>
                    </a:moveTo>
                    <a:cubicBezTo>
                      <a:pt x="0" y="0"/>
                      <a:pt x="20" y="10"/>
                      <a:pt x="67" y="30"/>
                    </a:cubicBezTo>
                    <a:cubicBezTo>
                      <a:pt x="113" y="49"/>
                      <a:pt x="160" y="65"/>
                      <a:pt x="209" y="78"/>
                    </a:cubicBezTo>
                    <a:cubicBezTo>
                      <a:pt x="109" y="30"/>
                      <a:pt x="50" y="6"/>
                      <a:pt x="32" y="6"/>
                    </a:cubicBezTo>
                    <a:cubicBezTo>
                      <a:pt x="32" y="6"/>
                      <a:pt x="31" y="6"/>
                      <a:pt x="30" y="6"/>
                    </a:cubicBezTo>
                    <a:cubicBezTo>
                      <a:pt x="18" y="2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6"/>
              <p:cNvSpPr/>
              <p:nvPr/>
            </p:nvSpPr>
            <p:spPr>
              <a:xfrm>
                <a:off x="7269258" y="4324219"/>
                <a:ext cx="924216" cy="15967"/>
              </a:xfrm>
              <a:custGeom>
                <a:avLst/>
                <a:gdLst/>
                <a:ahLst/>
                <a:cxnLst/>
                <a:rect l="l" t="t" r="r" b="b"/>
                <a:pathLst>
                  <a:path w="4619" h="79" extrusionOk="0">
                    <a:moveTo>
                      <a:pt x="8" y="1"/>
                    </a:moveTo>
                    <a:cubicBezTo>
                      <a:pt x="6" y="1"/>
                      <a:pt x="3" y="1"/>
                      <a:pt x="1" y="1"/>
                    </a:cubicBezTo>
                    <a:lnTo>
                      <a:pt x="1" y="68"/>
                    </a:lnTo>
                    <a:lnTo>
                      <a:pt x="4597" y="78"/>
                    </a:lnTo>
                    <a:lnTo>
                      <a:pt x="4618" y="68"/>
                    </a:lnTo>
                    <a:cubicBezTo>
                      <a:pt x="4611" y="52"/>
                      <a:pt x="3088" y="38"/>
                      <a:pt x="45" y="24"/>
                    </a:cubicBezTo>
                    <a:cubicBezTo>
                      <a:pt x="39" y="9"/>
                      <a:pt x="24" y="1"/>
                      <a:pt x="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6"/>
              <p:cNvSpPr/>
              <p:nvPr/>
            </p:nvSpPr>
            <p:spPr>
              <a:xfrm>
                <a:off x="2647783" y="3994778"/>
                <a:ext cx="91841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8" extrusionOk="0">
                    <a:moveTo>
                      <a:pt x="0" y="1"/>
                    </a:moveTo>
                    <a:lnTo>
                      <a:pt x="0" y="68"/>
                    </a:lnTo>
                    <a:cubicBezTo>
                      <a:pt x="139" y="60"/>
                      <a:pt x="245" y="57"/>
                      <a:pt x="319" y="57"/>
                    </a:cubicBezTo>
                    <a:cubicBezTo>
                      <a:pt x="393" y="57"/>
                      <a:pt x="435" y="60"/>
                      <a:pt x="446" y="68"/>
                    </a:cubicBezTo>
                    <a:lnTo>
                      <a:pt x="458" y="34"/>
                    </a:lnTo>
                    <a:cubicBezTo>
                      <a:pt x="228" y="11"/>
                      <a:pt x="78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6"/>
              <p:cNvSpPr/>
              <p:nvPr/>
            </p:nvSpPr>
            <p:spPr>
              <a:xfrm>
                <a:off x="2030105" y="3826824"/>
                <a:ext cx="129258" cy="1980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98" extrusionOk="0">
                    <a:moveTo>
                      <a:pt x="112" y="0"/>
                    </a:moveTo>
                    <a:cubicBezTo>
                      <a:pt x="49" y="0"/>
                      <a:pt x="11" y="7"/>
                      <a:pt x="0" y="18"/>
                    </a:cubicBezTo>
                    <a:cubicBezTo>
                      <a:pt x="121" y="48"/>
                      <a:pt x="328" y="75"/>
                      <a:pt x="624" y="97"/>
                    </a:cubicBezTo>
                    <a:lnTo>
                      <a:pt x="645" y="52"/>
                    </a:lnTo>
                    <a:lnTo>
                      <a:pt x="635" y="18"/>
                    </a:lnTo>
                    <a:cubicBezTo>
                      <a:pt x="615" y="19"/>
                      <a:pt x="591" y="20"/>
                      <a:pt x="565" y="20"/>
                    </a:cubicBezTo>
                    <a:cubicBezTo>
                      <a:pt x="481" y="20"/>
                      <a:pt x="365" y="15"/>
                      <a:pt x="219" y="4"/>
                    </a:cubicBezTo>
                    <a:cubicBezTo>
                      <a:pt x="178" y="2"/>
                      <a:pt x="142" y="0"/>
                      <a:pt x="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6"/>
              <p:cNvSpPr/>
              <p:nvPr/>
            </p:nvSpPr>
            <p:spPr>
              <a:xfrm>
                <a:off x="2249204" y="4269043"/>
                <a:ext cx="398779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1993" h="68" extrusionOk="0">
                    <a:moveTo>
                      <a:pt x="5" y="1"/>
                    </a:moveTo>
                    <a:cubicBezTo>
                      <a:pt x="4" y="1"/>
                      <a:pt x="2" y="1"/>
                      <a:pt x="1" y="1"/>
                    </a:cubicBezTo>
                    <a:lnTo>
                      <a:pt x="1" y="67"/>
                    </a:lnTo>
                    <a:lnTo>
                      <a:pt x="1949" y="46"/>
                    </a:lnTo>
                    <a:lnTo>
                      <a:pt x="1949" y="67"/>
                    </a:lnTo>
                    <a:cubicBezTo>
                      <a:pt x="1970" y="67"/>
                      <a:pt x="1987" y="53"/>
                      <a:pt x="1992" y="34"/>
                    </a:cubicBezTo>
                    <a:cubicBezTo>
                      <a:pt x="1819" y="24"/>
                      <a:pt x="1565" y="17"/>
                      <a:pt x="1229" y="17"/>
                    </a:cubicBezTo>
                    <a:cubicBezTo>
                      <a:pt x="1158" y="17"/>
                      <a:pt x="1084" y="18"/>
                      <a:pt x="1005" y="18"/>
                    </a:cubicBezTo>
                    <a:cubicBezTo>
                      <a:pt x="520" y="22"/>
                      <a:pt x="201" y="24"/>
                      <a:pt x="45" y="24"/>
                    </a:cubicBezTo>
                    <a:cubicBezTo>
                      <a:pt x="37" y="9"/>
                      <a:pt x="21" y="1"/>
                      <a:pt x="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26"/>
              <p:cNvSpPr/>
              <p:nvPr/>
            </p:nvSpPr>
            <p:spPr>
              <a:xfrm>
                <a:off x="7616214" y="3916562"/>
                <a:ext cx="505027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71" extrusionOk="0">
                    <a:moveTo>
                      <a:pt x="1" y="0"/>
                    </a:moveTo>
                    <a:lnTo>
                      <a:pt x="58" y="4"/>
                    </a:lnTo>
                    <a:cubicBezTo>
                      <a:pt x="547" y="18"/>
                      <a:pt x="796" y="34"/>
                      <a:pt x="803" y="48"/>
                    </a:cubicBezTo>
                    <a:cubicBezTo>
                      <a:pt x="789" y="55"/>
                      <a:pt x="560" y="62"/>
                      <a:pt x="116" y="67"/>
                    </a:cubicBezTo>
                    <a:cubicBezTo>
                      <a:pt x="204" y="69"/>
                      <a:pt x="290" y="71"/>
                      <a:pt x="376" y="71"/>
                    </a:cubicBezTo>
                    <a:lnTo>
                      <a:pt x="2502" y="58"/>
                    </a:lnTo>
                    <a:lnTo>
                      <a:pt x="2523" y="48"/>
                    </a:lnTo>
                    <a:cubicBezTo>
                      <a:pt x="2516" y="34"/>
                      <a:pt x="1799" y="18"/>
                      <a:pt x="376" y="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26"/>
              <p:cNvSpPr/>
              <p:nvPr/>
            </p:nvSpPr>
            <p:spPr>
              <a:xfrm>
                <a:off x="7609811" y="3930103"/>
                <a:ext cx="29813" cy="80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4" extrusionOk="0">
                    <a:moveTo>
                      <a:pt x="1" y="0"/>
                    </a:moveTo>
                    <a:cubicBezTo>
                      <a:pt x="33" y="2"/>
                      <a:pt x="62" y="4"/>
                      <a:pt x="90" y="4"/>
                    </a:cubicBezTo>
                    <a:cubicBezTo>
                      <a:pt x="110" y="4"/>
                      <a:pt x="131" y="2"/>
                      <a:pt x="1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26"/>
              <p:cNvSpPr/>
              <p:nvPr/>
            </p:nvSpPr>
            <p:spPr>
              <a:xfrm>
                <a:off x="1484660" y="4799785"/>
                <a:ext cx="1245760" cy="23041"/>
              </a:xfrm>
              <a:custGeom>
                <a:avLst/>
                <a:gdLst/>
                <a:ahLst/>
                <a:cxnLst/>
                <a:rect l="l" t="t" r="r" b="b"/>
                <a:pathLst>
                  <a:path w="6226" h="114" extrusionOk="0">
                    <a:moveTo>
                      <a:pt x="67" y="1"/>
                    </a:moveTo>
                    <a:cubicBezTo>
                      <a:pt x="53" y="3"/>
                      <a:pt x="40" y="8"/>
                      <a:pt x="30" y="18"/>
                    </a:cubicBezTo>
                    <a:cubicBezTo>
                      <a:pt x="16" y="27"/>
                      <a:pt x="4" y="41"/>
                      <a:pt x="0" y="57"/>
                    </a:cubicBezTo>
                    <a:cubicBezTo>
                      <a:pt x="9" y="71"/>
                      <a:pt x="214" y="85"/>
                      <a:pt x="617" y="99"/>
                    </a:cubicBezTo>
                    <a:cubicBezTo>
                      <a:pt x="819" y="104"/>
                      <a:pt x="1019" y="108"/>
                      <a:pt x="1219" y="113"/>
                    </a:cubicBezTo>
                    <a:lnTo>
                      <a:pt x="5252" y="101"/>
                    </a:lnTo>
                    <a:cubicBezTo>
                      <a:pt x="5877" y="92"/>
                      <a:pt x="6201" y="82"/>
                      <a:pt x="6225" y="68"/>
                    </a:cubicBezTo>
                    <a:cubicBezTo>
                      <a:pt x="6213" y="41"/>
                      <a:pt x="5889" y="24"/>
                      <a:pt x="5252" y="11"/>
                    </a:cubicBezTo>
                    <a:lnTo>
                      <a:pt x="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26"/>
              <p:cNvSpPr/>
              <p:nvPr/>
            </p:nvSpPr>
            <p:spPr>
              <a:xfrm>
                <a:off x="813159" y="3928284"/>
                <a:ext cx="159472" cy="22435"/>
              </a:xfrm>
              <a:custGeom>
                <a:avLst/>
                <a:gdLst/>
                <a:ahLst/>
                <a:cxnLst/>
                <a:rect l="l" t="t" r="r" b="b"/>
                <a:pathLst>
                  <a:path w="797" h="111" extrusionOk="0">
                    <a:moveTo>
                      <a:pt x="45" y="0"/>
                    </a:moveTo>
                    <a:cubicBezTo>
                      <a:pt x="45" y="6"/>
                      <a:pt x="39" y="13"/>
                      <a:pt x="29" y="27"/>
                    </a:cubicBezTo>
                    <a:cubicBezTo>
                      <a:pt x="15" y="37"/>
                      <a:pt x="6" y="51"/>
                      <a:pt x="1" y="67"/>
                    </a:cubicBezTo>
                    <a:lnTo>
                      <a:pt x="22" y="111"/>
                    </a:lnTo>
                    <a:cubicBezTo>
                      <a:pt x="523" y="105"/>
                      <a:pt x="781" y="93"/>
                      <a:pt x="797" y="79"/>
                    </a:cubicBezTo>
                    <a:cubicBezTo>
                      <a:pt x="793" y="65"/>
                      <a:pt x="669" y="49"/>
                      <a:pt x="425" y="32"/>
                    </a:cubicBezTo>
                    <a:cubicBezTo>
                      <a:pt x="176" y="13"/>
                      <a:pt x="48" y="2"/>
                      <a:pt x="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26"/>
              <p:cNvSpPr/>
              <p:nvPr/>
            </p:nvSpPr>
            <p:spPr>
              <a:xfrm>
                <a:off x="1298777" y="3985683"/>
                <a:ext cx="1105697" cy="25063"/>
              </a:xfrm>
              <a:custGeom>
                <a:avLst/>
                <a:gdLst/>
                <a:ahLst/>
                <a:cxnLst/>
                <a:rect l="l" t="t" r="r" b="b"/>
                <a:pathLst>
                  <a:path w="5526" h="124" extrusionOk="0">
                    <a:moveTo>
                      <a:pt x="0" y="0"/>
                    </a:moveTo>
                    <a:lnTo>
                      <a:pt x="0" y="69"/>
                    </a:lnTo>
                    <a:lnTo>
                      <a:pt x="1651" y="123"/>
                    </a:lnTo>
                    <a:lnTo>
                      <a:pt x="1820" y="90"/>
                    </a:lnTo>
                    <a:lnTo>
                      <a:pt x="5503" y="79"/>
                    </a:lnTo>
                    <a:lnTo>
                      <a:pt x="5526" y="67"/>
                    </a:lnTo>
                    <a:cubicBezTo>
                      <a:pt x="5517" y="53"/>
                      <a:pt x="5088" y="39"/>
                      <a:pt x="4234" y="23"/>
                    </a:cubicBezTo>
                    <a:lnTo>
                      <a:pt x="2649" y="23"/>
                    </a:lnTo>
                    <a:cubicBezTo>
                      <a:pt x="2159" y="41"/>
                      <a:pt x="1665" y="50"/>
                      <a:pt x="1167" y="50"/>
                    </a:cubicBezTo>
                    <a:cubicBezTo>
                      <a:pt x="795" y="50"/>
                      <a:pt x="421" y="45"/>
                      <a:pt x="44" y="35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26"/>
              <p:cNvSpPr/>
              <p:nvPr/>
            </p:nvSpPr>
            <p:spPr>
              <a:xfrm>
                <a:off x="637480" y="4342207"/>
                <a:ext cx="597869" cy="13946"/>
              </a:xfrm>
              <a:custGeom>
                <a:avLst/>
                <a:gdLst/>
                <a:ahLst/>
                <a:cxnLst/>
                <a:rect l="l" t="t" r="r" b="b"/>
                <a:pathLst>
                  <a:path w="2988" h="69" extrusionOk="0">
                    <a:moveTo>
                      <a:pt x="8" y="1"/>
                    </a:moveTo>
                    <a:cubicBezTo>
                      <a:pt x="6" y="1"/>
                      <a:pt x="3" y="1"/>
                      <a:pt x="0" y="2"/>
                    </a:cubicBezTo>
                    <a:lnTo>
                      <a:pt x="0" y="68"/>
                    </a:lnTo>
                    <a:lnTo>
                      <a:pt x="2944" y="46"/>
                    </a:lnTo>
                    <a:lnTo>
                      <a:pt x="2944" y="68"/>
                    </a:lnTo>
                    <a:cubicBezTo>
                      <a:pt x="2963" y="68"/>
                      <a:pt x="2982" y="54"/>
                      <a:pt x="2988" y="35"/>
                    </a:cubicBezTo>
                    <a:cubicBezTo>
                      <a:pt x="2711" y="23"/>
                      <a:pt x="2294" y="17"/>
                      <a:pt x="1738" y="17"/>
                    </a:cubicBezTo>
                    <a:cubicBezTo>
                      <a:pt x="1660" y="17"/>
                      <a:pt x="1579" y="17"/>
                      <a:pt x="1496" y="17"/>
                    </a:cubicBezTo>
                    <a:cubicBezTo>
                      <a:pt x="765" y="21"/>
                      <a:pt x="281" y="23"/>
                      <a:pt x="44" y="23"/>
                    </a:cubicBezTo>
                    <a:cubicBezTo>
                      <a:pt x="37" y="9"/>
                      <a:pt x="23" y="1"/>
                      <a:pt x="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5" name="Google Shape;775;p26"/>
            <p:cNvSpPr/>
            <p:nvPr/>
          </p:nvSpPr>
          <p:spPr>
            <a:xfrm rot="10800000" flipH="1">
              <a:off x="238128" y="4102288"/>
              <a:ext cx="6968522" cy="27875"/>
            </a:xfrm>
            <a:custGeom>
              <a:avLst/>
              <a:gdLst/>
              <a:ahLst/>
              <a:cxnLst/>
              <a:rect l="l" t="t" r="r" b="b"/>
              <a:pathLst>
                <a:path w="22783" h="172" extrusionOk="0">
                  <a:moveTo>
                    <a:pt x="13540" y="0"/>
                  </a:moveTo>
                  <a:cubicBezTo>
                    <a:pt x="13540" y="5"/>
                    <a:pt x="13377" y="11"/>
                    <a:pt x="13047" y="19"/>
                  </a:cubicBezTo>
                  <a:cubicBezTo>
                    <a:pt x="12574" y="30"/>
                    <a:pt x="12306" y="37"/>
                    <a:pt x="12244" y="39"/>
                  </a:cubicBezTo>
                  <a:lnTo>
                    <a:pt x="53" y="67"/>
                  </a:lnTo>
                  <a:cubicBezTo>
                    <a:pt x="48" y="53"/>
                    <a:pt x="36" y="44"/>
                    <a:pt x="22" y="40"/>
                  </a:cubicBezTo>
                  <a:lnTo>
                    <a:pt x="1" y="39"/>
                  </a:lnTo>
                  <a:lnTo>
                    <a:pt x="1" y="119"/>
                  </a:lnTo>
                  <a:lnTo>
                    <a:pt x="12244" y="172"/>
                  </a:lnTo>
                  <a:lnTo>
                    <a:pt x="22288" y="158"/>
                  </a:lnTo>
                  <a:cubicBezTo>
                    <a:pt x="22300" y="153"/>
                    <a:pt x="22386" y="146"/>
                    <a:pt x="22540" y="139"/>
                  </a:cubicBezTo>
                  <a:cubicBezTo>
                    <a:pt x="22695" y="130"/>
                    <a:pt x="22775" y="123"/>
                    <a:pt x="22782" y="119"/>
                  </a:cubicBezTo>
                  <a:cubicBezTo>
                    <a:pt x="22779" y="107"/>
                    <a:pt x="22700" y="95"/>
                    <a:pt x="22546" y="81"/>
                  </a:cubicBezTo>
                  <a:cubicBezTo>
                    <a:pt x="22381" y="65"/>
                    <a:pt x="22295" y="56"/>
                    <a:pt x="22288" y="53"/>
                  </a:cubicBezTo>
                  <a:lnTo>
                    <a:pt x="13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" name="Google Shape;776;p26"/>
          <p:cNvGrpSpPr/>
          <p:nvPr/>
        </p:nvGrpSpPr>
        <p:grpSpPr>
          <a:xfrm flipH="1">
            <a:off x="-560692" y="2762602"/>
            <a:ext cx="2547825" cy="2374555"/>
            <a:chOff x="3126365" y="119206"/>
            <a:chExt cx="375177" cy="256992"/>
          </a:xfrm>
        </p:grpSpPr>
        <p:sp>
          <p:nvSpPr>
            <p:cNvPr id="777" name="Google Shape;777;p26"/>
            <p:cNvSpPr/>
            <p:nvPr/>
          </p:nvSpPr>
          <p:spPr>
            <a:xfrm>
              <a:off x="3307281" y="285198"/>
              <a:ext cx="141222" cy="69394"/>
            </a:xfrm>
            <a:custGeom>
              <a:avLst/>
              <a:gdLst/>
              <a:ahLst/>
              <a:cxnLst/>
              <a:rect l="l" t="t" r="r" b="b"/>
              <a:pathLst>
                <a:path w="5059" h="2461" extrusionOk="0">
                  <a:moveTo>
                    <a:pt x="4697" y="1"/>
                  </a:moveTo>
                  <a:lnTo>
                    <a:pt x="3755" y="890"/>
                  </a:lnTo>
                  <a:lnTo>
                    <a:pt x="1331" y="1515"/>
                  </a:lnTo>
                  <a:lnTo>
                    <a:pt x="0" y="1507"/>
                  </a:lnTo>
                  <a:lnTo>
                    <a:pt x="0" y="1507"/>
                  </a:lnTo>
                  <a:lnTo>
                    <a:pt x="525" y="2082"/>
                  </a:lnTo>
                  <a:lnTo>
                    <a:pt x="3755" y="2460"/>
                  </a:lnTo>
                  <a:lnTo>
                    <a:pt x="3528" y="2210"/>
                  </a:lnTo>
                  <a:lnTo>
                    <a:pt x="5058" y="2082"/>
                  </a:lnTo>
                  <a:lnTo>
                    <a:pt x="5014" y="348"/>
                  </a:lnTo>
                  <a:lnTo>
                    <a:pt x="46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6"/>
            <p:cNvSpPr/>
            <p:nvPr/>
          </p:nvSpPr>
          <p:spPr>
            <a:xfrm>
              <a:off x="3347256" y="119206"/>
              <a:ext cx="101248" cy="155566"/>
            </a:xfrm>
            <a:custGeom>
              <a:avLst/>
              <a:gdLst/>
              <a:ahLst/>
              <a:cxnLst/>
              <a:rect l="l" t="t" r="r" b="b"/>
              <a:pathLst>
                <a:path w="3627" h="5517" extrusionOk="0">
                  <a:moveTo>
                    <a:pt x="6" y="1"/>
                  </a:moveTo>
                  <a:lnTo>
                    <a:pt x="1" y="246"/>
                  </a:lnTo>
                  <a:lnTo>
                    <a:pt x="1130" y="4454"/>
                  </a:lnTo>
                  <a:lnTo>
                    <a:pt x="1347" y="4363"/>
                  </a:lnTo>
                  <a:lnTo>
                    <a:pt x="2962" y="4552"/>
                  </a:lnTo>
                  <a:lnTo>
                    <a:pt x="3626" y="5516"/>
                  </a:lnTo>
                  <a:lnTo>
                    <a:pt x="854" y="1493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6"/>
            <p:cNvSpPr/>
            <p:nvPr/>
          </p:nvSpPr>
          <p:spPr>
            <a:xfrm>
              <a:off x="3288243" y="119206"/>
              <a:ext cx="60743" cy="89301"/>
            </a:xfrm>
            <a:custGeom>
              <a:avLst/>
              <a:gdLst/>
              <a:ahLst/>
              <a:cxnLst/>
              <a:rect l="l" t="t" r="r" b="b"/>
              <a:pathLst>
                <a:path w="2176" h="3167" extrusionOk="0">
                  <a:moveTo>
                    <a:pt x="0" y="1"/>
                  </a:moveTo>
                  <a:lnTo>
                    <a:pt x="148" y="2983"/>
                  </a:lnTo>
                  <a:lnTo>
                    <a:pt x="682" y="2660"/>
                  </a:lnTo>
                  <a:lnTo>
                    <a:pt x="1266" y="2892"/>
                  </a:lnTo>
                  <a:lnTo>
                    <a:pt x="1673" y="2930"/>
                  </a:lnTo>
                  <a:lnTo>
                    <a:pt x="2111" y="3146"/>
                  </a:lnTo>
                  <a:lnTo>
                    <a:pt x="2176" y="3167"/>
                  </a:lnTo>
                  <a:lnTo>
                    <a:pt x="2176" y="3167"/>
                  </a:lnTo>
                  <a:lnTo>
                    <a:pt x="1962" y="1710"/>
                  </a:lnTo>
                  <a:lnTo>
                    <a:pt x="1839" y="2403"/>
                  </a:lnTo>
                  <a:lnTo>
                    <a:pt x="1387" y="2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6"/>
            <p:cNvSpPr/>
            <p:nvPr/>
          </p:nvSpPr>
          <p:spPr>
            <a:xfrm>
              <a:off x="3193835" y="119206"/>
              <a:ext cx="94436" cy="183989"/>
            </a:xfrm>
            <a:custGeom>
              <a:avLst/>
              <a:gdLst/>
              <a:ahLst/>
              <a:cxnLst/>
              <a:rect l="l" t="t" r="r" b="b"/>
              <a:pathLst>
                <a:path w="3383" h="6525" extrusionOk="0">
                  <a:moveTo>
                    <a:pt x="3382" y="1"/>
                  </a:moveTo>
                  <a:lnTo>
                    <a:pt x="888" y="4810"/>
                  </a:lnTo>
                  <a:lnTo>
                    <a:pt x="1" y="6524"/>
                  </a:lnTo>
                  <a:lnTo>
                    <a:pt x="33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6"/>
            <p:cNvSpPr/>
            <p:nvPr/>
          </p:nvSpPr>
          <p:spPr>
            <a:xfrm>
              <a:off x="3326961" y="126143"/>
              <a:ext cx="51838" cy="121588"/>
            </a:xfrm>
            <a:custGeom>
              <a:avLst/>
              <a:gdLst/>
              <a:ahLst/>
              <a:cxnLst/>
              <a:rect l="l" t="t" r="r" b="b"/>
              <a:pathLst>
                <a:path w="1857" h="4312" extrusionOk="0">
                  <a:moveTo>
                    <a:pt x="0" y="0"/>
                  </a:moveTo>
                  <a:lnTo>
                    <a:pt x="452" y="2157"/>
                  </a:lnTo>
                  <a:lnTo>
                    <a:pt x="575" y="1464"/>
                  </a:lnTo>
                  <a:lnTo>
                    <a:pt x="789" y="2921"/>
                  </a:lnTo>
                  <a:lnTo>
                    <a:pt x="1003" y="2989"/>
                  </a:lnTo>
                  <a:lnTo>
                    <a:pt x="1397" y="3243"/>
                  </a:lnTo>
                  <a:lnTo>
                    <a:pt x="1611" y="4311"/>
                  </a:lnTo>
                  <a:lnTo>
                    <a:pt x="1857" y="4208"/>
                  </a:lnTo>
                  <a:lnTo>
                    <a:pt x="7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6"/>
            <p:cNvSpPr/>
            <p:nvPr/>
          </p:nvSpPr>
          <p:spPr>
            <a:xfrm>
              <a:off x="3126365" y="119206"/>
              <a:ext cx="180945" cy="256992"/>
            </a:xfrm>
            <a:custGeom>
              <a:avLst/>
              <a:gdLst/>
              <a:ahLst/>
              <a:cxnLst/>
              <a:rect l="l" t="t" r="r" b="b"/>
              <a:pathLst>
                <a:path w="6482" h="9114" extrusionOk="0">
                  <a:moveTo>
                    <a:pt x="5848" y="983"/>
                  </a:moveTo>
                  <a:lnTo>
                    <a:pt x="5848" y="984"/>
                  </a:lnTo>
                  <a:lnTo>
                    <a:pt x="5947" y="2983"/>
                  </a:lnTo>
                  <a:lnTo>
                    <a:pt x="5848" y="983"/>
                  </a:lnTo>
                  <a:close/>
                  <a:moveTo>
                    <a:pt x="5799" y="1"/>
                  </a:moveTo>
                  <a:lnTo>
                    <a:pt x="2418" y="6524"/>
                  </a:lnTo>
                  <a:lnTo>
                    <a:pt x="3384" y="7504"/>
                  </a:lnTo>
                  <a:lnTo>
                    <a:pt x="2672" y="7394"/>
                  </a:lnTo>
                  <a:lnTo>
                    <a:pt x="3242" y="8282"/>
                  </a:lnTo>
                  <a:lnTo>
                    <a:pt x="889" y="7129"/>
                  </a:lnTo>
                  <a:lnTo>
                    <a:pt x="0" y="9101"/>
                  </a:lnTo>
                  <a:lnTo>
                    <a:pt x="1906" y="9113"/>
                  </a:lnTo>
                  <a:lnTo>
                    <a:pt x="5719" y="7849"/>
                  </a:lnTo>
                  <a:lnTo>
                    <a:pt x="4956" y="7394"/>
                  </a:lnTo>
                  <a:lnTo>
                    <a:pt x="6481" y="6642"/>
                  </a:lnTo>
                  <a:lnTo>
                    <a:pt x="6481" y="2660"/>
                  </a:lnTo>
                  <a:lnTo>
                    <a:pt x="5947" y="2983"/>
                  </a:lnTo>
                  <a:lnTo>
                    <a:pt x="5799" y="3640"/>
                  </a:lnTo>
                  <a:lnTo>
                    <a:pt x="5719" y="2043"/>
                  </a:lnTo>
                  <a:lnTo>
                    <a:pt x="5514" y="2126"/>
                  </a:lnTo>
                  <a:lnTo>
                    <a:pt x="5514" y="2126"/>
                  </a:lnTo>
                  <a:lnTo>
                    <a:pt x="5848" y="984"/>
                  </a:lnTo>
                  <a:lnTo>
                    <a:pt x="57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6"/>
            <p:cNvSpPr/>
            <p:nvPr/>
          </p:nvSpPr>
          <p:spPr>
            <a:xfrm>
              <a:off x="3179543" y="327662"/>
              <a:ext cx="142394" cy="48528"/>
            </a:xfrm>
            <a:custGeom>
              <a:avLst/>
              <a:gdLst/>
              <a:ahLst/>
              <a:cxnLst/>
              <a:rect l="l" t="t" r="r" b="b"/>
              <a:pathLst>
                <a:path w="5101" h="1721" extrusionOk="0">
                  <a:moveTo>
                    <a:pt x="4576" y="1"/>
                  </a:moveTo>
                  <a:lnTo>
                    <a:pt x="3998" y="132"/>
                  </a:lnTo>
                  <a:lnTo>
                    <a:pt x="4415" y="576"/>
                  </a:lnTo>
                  <a:lnTo>
                    <a:pt x="3814" y="456"/>
                  </a:lnTo>
                  <a:lnTo>
                    <a:pt x="1" y="1720"/>
                  </a:lnTo>
                  <a:lnTo>
                    <a:pt x="3609" y="1720"/>
                  </a:lnTo>
                  <a:lnTo>
                    <a:pt x="5101" y="576"/>
                  </a:lnTo>
                  <a:lnTo>
                    <a:pt x="45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6"/>
            <p:cNvSpPr/>
            <p:nvPr/>
          </p:nvSpPr>
          <p:spPr>
            <a:xfrm>
              <a:off x="3307281" y="194209"/>
              <a:ext cx="104849" cy="133741"/>
            </a:xfrm>
            <a:custGeom>
              <a:avLst/>
              <a:gdLst/>
              <a:ahLst/>
              <a:cxnLst/>
              <a:rect l="l" t="t" r="r" b="b"/>
              <a:pathLst>
                <a:path w="3756" h="4743" extrusionOk="0">
                  <a:moveTo>
                    <a:pt x="0" y="0"/>
                  </a:moveTo>
                  <a:lnTo>
                    <a:pt x="0" y="3982"/>
                  </a:lnTo>
                  <a:lnTo>
                    <a:pt x="0" y="4734"/>
                  </a:lnTo>
                  <a:lnTo>
                    <a:pt x="1331" y="4742"/>
                  </a:lnTo>
                  <a:lnTo>
                    <a:pt x="3755" y="4117"/>
                  </a:lnTo>
                  <a:lnTo>
                    <a:pt x="2779" y="1703"/>
                  </a:lnTo>
                  <a:lnTo>
                    <a:pt x="2562" y="1794"/>
                  </a:lnTo>
                  <a:lnTo>
                    <a:pt x="2316" y="1897"/>
                  </a:lnTo>
                  <a:lnTo>
                    <a:pt x="2102" y="829"/>
                  </a:lnTo>
                  <a:lnTo>
                    <a:pt x="1708" y="575"/>
                  </a:lnTo>
                  <a:lnTo>
                    <a:pt x="1540" y="1475"/>
                  </a:lnTo>
                  <a:lnTo>
                    <a:pt x="1429" y="486"/>
                  </a:lnTo>
                  <a:lnTo>
                    <a:pt x="991" y="270"/>
                  </a:lnTo>
                  <a:lnTo>
                    <a:pt x="833" y="2474"/>
                  </a:lnTo>
                  <a:lnTo>
                    <a:pt x="584" y="2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6"/>
            <p:cNvSpPr/>
            <p:nvPr/>
          </p:nvSpPr>
          <p:spPr>
            <a:xfrm>
              <a:off x="3280260" y="343875"/>
              <a:ext cx="142283" cy="32314"/>
            </a:xfrm>
            <a:custGeom>
              <a:avLst/>
              <a:gdLst/>
              <a:ahLst/>
              <a:cxnLst/>
              <a:rect l="l" t="t" r="r" b="b"/>
              <a:pathLst>
                <a:path w="5097" h="1146" extrusionOk="0">
                  <a:moveTo>
                    <a:pt x="1493" y="1"/>
                  </a:moveTo>
                  <a:lnTo>
                    <a:pt x="1" y="1145"/>
                  </a:lnTo>
                  <a:lnTo>
                    <a:pt x="4157" y="1145"/>
                  </a:lnTo>
                  <a:lnTo>
                    <a:pt x="5097" y="784"/>
                  </a:lnTo>
                  <a:lnTo>
                    <a:pt x="4496" y="129"/>
                  </a:lnTo>
                  <a:lnTo>
                    <a:pt x="4723" y="379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6"/>
            <p:cNvSpPr/>
            <p:nvPr/>
          </p:nvSpPr>
          <p:spPr>
            <a:xfrm>
              <a:off x="3384857" y="242199"/>
              <a:ext cx="63646" cy="68097"/>
            </a:xfrm>
            <a:custGeom>
              <a:avLst/>
              <a:gdLst/>
              <a:ahLst/>
              <a:cxnLst/>
              <a:rect l="l" t="t" r="r" b="b"/>
              <a:pathLst>
                <a:path w="2280" h="2415" extrusionOk="0">
                  <a:moveTo>
                    <a:pt x="0" y="1"/>
                  </a:moveTo>
                  <a:lnTo>
                    <a:pt x="976" y="2415"/>
                  </a:lnTo>
                  <a:lnTo>
                    <a:pt x="1918" y="1526"/>
                  </a:lnTo>
                  <a:lnTo>
                    <a:pt x="2235" y="1873"/>
                  </a:lnTo>
                  <a:lnTo>
                    <a:pt x="2279" y="1154"/>
                  </a:lnTo>
                  <a:lnTo>
                    <a:pt x="1615" y="1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6"/>
            <p:cNvSpPr/>
            <p:nvPr/>
          </p:nvSpPr>
          <p:spPr>
            <a:xfrm>
              <a:off x="3396302" y="274738"/>
              <a:ext cx="105240" cy="101455"/>
            </a:xfrm>
            <a:custGeom>
              <a:avLst/>
              <a:gdLst/>
              <a:ahLst/>
              <a:cxnLst/>
              <a:rect l="l" t="t" r="r" b="b"/>
              <a:pathLst>
                <a:path w="3770" h="3598" extrusionOk="0">
                  <a:moveTo>
                    <a:pt x="1869" y="0"/>
                  </a:moveTo>
                  <a:lnTo>
                    <a:pt x="1825" y="719"/>
                  </a:lnTo>
                  <a:lnTo>
                    <a:pt x="1869" y="2453"/>
                  </a:lnTo>
                  <a:lnTo>
                    <a:pt x="339" y="2581"/>
                  </a:lnTo>
                  <a:lnTo>
                    <a:pt x="2428" y="3089"/>
                  </a:lnTo>
                  <a:lnTo>
                    <a:pt x="1077" y="3184"/>
                  </a:lnTo>
                  <a:lnTo>
                    <a:pt x="940" y="3236"/>
                  </a:lnTo>
                  <a:lnTo>
                    <a:pt x="0" y="3597"/>
                  </a:lnTo>
                  <a:lnTo>
                    <a:pt x="3769" y="3585"/>
                  </a:lnTo>
                  <a:lnTo>
                    <a:pt x="2462" y="2369"/>
                  </a:lnTo>
                  <a:lnTo>
                    <a:pt x="18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6"/>
            <p:cNvSpPr/>
            <p:nvPr/>
          </p:nvSpPr>
          <p:spPr>
            <a:xfrm>
              <a:off x="3288243" y="119206"/>
              <a:ext cx="59180" cy="6965"/>
            </a:xfrm>
            <a:custGeom>
              <a:avLst/>
              <a:gdLst/>
              <a:ahLst/>
              <a:cxnLst/>
              <a:rect l="l" t="t" r="r" b="b"/>
              <a:pathLst>
                <a:path w="2120" h="247" extrusionOk="0">
                  <a:moveTo>
                    <a:pt x="0" y="1"/>
                  </a:moveTo>
                  <a:lnTo>
                    <a:pt x="1387" y="246"/>
                  </a:lnTo>
                  <a:lnTo>
                    <a:pt x="2115" y="246"/>
                  </a:lnTo>
                  <a:lnTo>
                    <a:pt x="21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6"/>
            <p:cNvSpPr/>
            <p:nvPr/>
          </p:nvSpPr>
          <p:spPr>
            <a:xfrm>
              <a:off x="3264711" y="306459"/>
              <a:ext cx="42598" cy="37446"/>
            </a:xfrm>
            <a:custGeom>
              <a:avLst/>
              <a:gdLst/>
              <a:ahLst/>
              <a:cxnLst/>
              <a:rect l="l" t="t" r="r" b="b"/>
              <a:pathLst>
                <a:path w="1526" h="1328" extrusionOk="0">
                  <a:moveTo>
                    <a:pt x="1525" y="1"/>
                  </a:moveTo>
                  <a:lnTo>
                    <a:pt x="0" y="753"/>
                  </a:lnTo>
                  <a:lnTo>
                    <a:pt x="763" y="1208"/>
                  </a:lnTo>
                  <a:lnTo>
                    <a:pt x="1364" y="1328"/>
                  </a:lnTo>
                  <a:lnTo>
                    <a:pt x="947" y="884"/>
                  </a:lnTo>
                  <a:lnTo>
                    <a:pt x="1525" y="753"/>
                  </a:lnTo>
                  <a:lnTo>
                    <a:pt x="15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6"/>
            <p:cNvSpPr/>
            <p:nvPr/>
          </p:nvSpPr>
          <p:spPr>
            <a:xfrm>
              <a:off x="3151153" y="303160"/>
              <a:ext cx="69676" cy="49599"/>
            </a:xfrm>
            <a:custGeom>
              <a:avLst/>
              <a:gdLst/>
              <a:ahLst/>
              <a:cxnLst/>
              <a:rect l="l" t="t" r="r" b="b"/>
              <a:pathLst>
                <a:path w="2496" h="1759" extrusionOk="0">
                  <a:moveTo>
                    <a:pt x="1530" y="0"/>
                  </a:moveTo>
                  <a:lnTo>
                    <a:pt x="1" y="605"/>
                  </a:lnTo>
                  <a:lnTo>
                    <a:pt x="2354" y="1758"/>
                  </a:lnTo>
                  <a:lnTo>
                    <a:pt x="1784" y="870"/>
                  </a:lnTo>
                  <a:lnTo>
                    <a:pt x="2496" y="980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6"/>
            <p:cNvSpPr/>
            <p:nvPr/>
          </p:nvSpPr>
          <p:spPr>
            <a:xfrm>
              <a:off x="3323584" y="200722"/>
              <a:ext cx="11361" cy="63247"/>
            </a:xfrm>
            <a:custGeom>
              <a:avLst/>
              <a:gdLst/>
              <a:ahLst/>
              <a:cxnLst/>
              <a:rect l="l" t="t" r="r" b="b"/>
              <a:pathLst>
                <a:path w="407" h="2243" extrusionOk="0">
                  <a:moveTo>
                    <a:pt x="0" y="1"/>
                  </a:moveTo>
                  <a:lnTo>
                    <a:pt x="249" y="2243"/>
                  </a:lnTo>
                  <a:lnTo>
                    <a:pt x="407" y="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6"/>
            <p:cNvSpPr/>
            <p:nvPr/>
          </p:nvSpPr>
          <p:spPr>
            <a:xfrm>
              <a:off x="3347172" y="207884"/>
              <a:ext cx="7788" cy="27916"/>
            </a:xfrm>
            <a:custGeom>
              <a:avLst/>
              <a:gdLst/>
              <a:ahLst/>
              <a:cxnLst/>
              <a:rect l="l" t="t" r="r" b="b"/>
              <a:pathLst>
                <a:path w="279" h="990" extrusionOk="0">
                  <a:moveTo>
                    <a:pt x="0" y="1"/>
                  </a:moveTo>
                  <a:lnTo>
                    <a:pt x="111" y="990"/>
                  </a:lnTo>
                  <a:lnTo>
                    <a:pt x="279" y="90"/>
                  </a:lnTo>
                  <a:lnTo>
                    <a:pt x="65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6"/>
            <p:cNvSpPr/>
            <p:nvPr/>
          </p:nvSpPr>
          <p:spPr>
            <a:xfrm>
              <a:off x="3405737" y="347484"/>
              <a:ext cx="58370" cy="18526"/>
            </a:xfrm>
            <a:custGeom>
              <a:avLst/>
              <a:gdLst/>
              <a:ahLst/>
              <a:cxnLst/>
              <a:rect l="l" t="t" r="r" b="b"/>
              <a:pathLst>
                <a:path w="2091" h="657" extrusionOk="0">
                  <a:moveTo>
                    <a:pt x="1" y="1"/>
                  </a:moveTo>
                  <a:lnTo>
                    <a:pt x="602" y="656"/>
                  </a:lnTo>
                  <a:lnTo>
                    <a:pt x="739" y="604"/>
                  </a:lnTo>
                  <a:lnTo>
                    <a:pt x="2090" y="50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6"/>
            <p:cNvSpPr/>
            <p:nvPr/>
          </p:nvSpPr>
          <p:spPr>
            <a:xfrm>
              <a:off x="3280260" y="146895"/>
              <a:ext cx="12115" cy="74977"/>
            </a:xfrm>
            <a:custGeom>
              <a:avLst/>
              <a:gdLst/>
              <a:ahLst/>
              <a:cxnLst/>
              <a:rect l="l" t="t" r="r" b="b"/>
              <a:pathLst>
                <a:path w="434" h="2659" extrusionOk="0">
                  <a:moveTo>
                    <a:pt x="335" y="1"/>
                  </a:moveTo>
                  <a:lnTo>
                    <a:pt x="1" y="1144"/>
                  </a:lnTo>
                  <a:lnTo>
                    <a:pt x="1" y="1144"/>
                  </a:lnTo>
                  <a:lnTo>
                    <a:pt x="206" y="1061"/>
                  </a:lnTo>
                  <a:lnTo>
                    <a:pt x="286" y="2658"/>
                  </a:lnTo>
                  <a:lnTo>
                    <a:pt x="434" y="2001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" name="Google Shape;795;p26"/>
          <p:cNvGrpSpPr/>
          <p:nvPr/>
        </p:nvGrpSpPr>
        <p:grpSpPr>
          <a:xfrm>
            <a:off x="5813468" y="4143010"/>
            <a:ext cx="2910590" cy="767260"/>
            <a:chOff x="9641789" y="4060422"/>
            <a:chExt cx="3261531" cy="859771"/>
          </a:xfrm>
        </p:grpSpPr>
        <p:sp>
          <p:nvSpPr>
            <p:cNvPr id="796" name="Google Shape;796;p26"/>
            <p:cNvSpPr/>
            <p:nvPr/>
          </p:nvSpPr>
          <p:spPr>
            <a:xfrm>
              <a:off x="12828373" y="4326413"/>
              <a:ext cx="672" cy="6620"/>
            </a:xfrm>
            <a:custGeom>
              <a:avLst/>
              <a:gdLst/>
              <a:ahLst/>
              <a:cxnLst/>
              <a:rect l="l" t="t" r="r" b="b"/>
              <a:pathLst>
                <a:path w="4" h="39" extrusionOk="0">
                  <a:moveTo>
                    <a:pt x="4" y="0"/>
                  </a:moveTo>
                  <a:lnTo>
                    <a:pt x="0" y="39"/>
                  </a:lnTo>
                  <a:lnTo>
                    <a:pt x="4" y="35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3DB5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6"/>
            <p:cNvSpPr/>
            <p:nvPr/>
          </p:nvSpPr>
          <p:spPr>
            <a:xfrm>
              <a:off x="9792019" y="4540122"/>
              <a:ext cx="3697" cy="19522"/>
            </a:xfrm>
            <a:custGeom>
              <a:avLst/>
              <a:gdLst/>
              <a:ahLst/>
              <a:cxnLst/>
              <a:rect l="l" t="t" r="r" b="b"/>
              <a:pathLst>
                <a:path w="22" h="115" extrusionOk="0">
                  <a:moveTo>
                    <a:pt x="0" y="0"/>
                  </a:moveTo>
                  <a:cubicBezTo>
                    <a:pt x="0" y="28"/>
                    <a:pt x="2" y="65"/>
                    <a:pt x="5" y="112"/>
                  </a:cubicBezTo>
                  <a:lnTo>
                    <a:pt x="21" y="11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3DB5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6"/>
            <p:cNvSpPr/>
            <p:nvPr/>
          </p:nvSpPr>
          <p:spPr>
            <a:xfrm>
              <a:off x="9794372" y="4569827"/>
              <a:ext cx="222320" cy="226620"/>
            </a:xfrm>
            <a:custGeom>
              <a:avLst/>
              <a:gdLst/>
              <a:ahLst/>
              <a:cxnLst/>
              <a:rect l="l" t="t" r="r" b="b"/>
              <a:pathLst>
                <a:path w="1323" h="1335" extrusionOk="0">
                  <a:moveTo>
                    <a:pt x="598" y="0"/>
                  </a:moveTo>
                  <a:cubicBezTo>
                    <a:pt x="628" y="6"/>
                    <a:pt x="656" y="9"/>
                    <a:pt x="682" y="14"/>
                  </a:cubicBezTo>
                  <a:cubicBezTo>
                    <a:pt x="784" y="35"/>
                    <a:pt x="845" y="53"/>
                    <a:pt x="866" y="69"/>
                  </a:cubicBezTo>
                  <a:cubicBezTo>
                    <a:pt x="847" y="72"/>
                    <a:pt x="798" y="78"/>
                    <a:pt x="721" y="86"/>
                  </a:cubicBezTo>
                  <a:cubicBezTo>
                    <a:pt x="640" y="97"/>
                    <a:pt x="589" y="100"/>
                    <a:pt x="568" y="100"/>
                  </a:cubicBezTo>
                  <a:cubicBezTo>
                    <a:pt x="548" y="101"/>
                    <a:pt x="528" y="101"/>
                    <a:pt x="508" y="101"/>
                  </a:cubicBezTo>
                  <a:cubicBezTo>
                    <a:pt x="367" y="101"/>
                    <a:pt x="227" y="90"/>
                    <a:pt x="88" y="69"/>
                  </a:cubicBezTo>
                  <a:cubicBezTo>
                    <a:pt x="62" y="63"/>
                    <a:pt x="32" y="56"/>
                    <a:pt x="0" y="48"/>
                  </a:cubicBezTo>
                  <a:lnTo>
                    <a:pt x="0" y="48"/>
                  </a:lnTo>
                  <a:cubicBezTo>
                    <a:pt x="7" y="121"/>
                    <a:pt x="18" y="207"/>
                    <a:pt x="28" y="309"/>
                  </a:cubicBezTo>
                  <a:cubicBezTo>
                    <a:pt x="137" y="326"/>
                    <a:pt x="237" y="346"/>
                    <a:pt x="326" y="362"/>
                  </a:cubicBezTo>
                  <a:cubicBezTo>
                    <a:pt x="247" y="383"/>
                    <a:pt x="165" y="397"/>
                    <a:pt x="83" y="400"/>
                  </a:cubicBezTo>
                  <a:lnTo>
                    <a:pt x="39" y="400"/>
                  </a:lnTo>
                  <a:cubicBezTo>
                    <a:pt x="48" y="467"/>
                    <a:pt x="56" y="537"/>
                    <a:pt x="65" y="614"/>
                  </a:cubicBezTo>
                  <a:cubicBezTo>
                    <a:pt x="93" y="828"/>
                    <a:pt x="121" y="1014"/>
                    <a:pt x="147" y="1173"/>
                  </a:cubicBezTo>
                  <a:cubicBezTo>
                    <a:pt x="332" y="1228"/>
                    <a:pt x="600" y="1271"/>
                    <a:pt x="950" y="1305"/>
                  </a:cubicBezTo>
                  <a:cubicBezTo>
                    <a:pt x="1078" y="1315"/>
                    <a:pt x="1203" y="1326"/>
                    <a:pt x="1322" y="1334"/>
                  </a:cubicBezTo>
                  <a:cubicBezTo>
                    <a:pt x="1313" y="1254"/>
                    <a:pt x="1301" y="1166"/>
                    <a:pt x="1282" y="1070"/>
                  </a:cubicBezTo>
                  <a:cubicBezTo>
                    <a:pt x="1248" y="882"/>
                    <a:pt x="1219" y="696"/>
                    <a:pt x="1189" y="511"/>
                  </a:cubicBezTo>
                  <a:cubicBezTo>
                    <a:pt x="1099" y="489"/>
                    <a:pt x="1056" y="465"/>
                    <a:pt x="1056" y="439"/>
                  </a:cubicBezTo>
                  <a:cubicBezTo>
                    <a:pt x="1056" y="418"/>
                    <a:pt x="1084" y="402"/>
                    <a:pt x="1140" y="398"/>
                  </a:cubicBezTo>
                  <a:lnTo>
                    <a:pt x="1096" y="0"/>
                  </a:ln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6"/>
            <p:cNvSpPr/>
            <p:nvPr/>
          </p:nvSpPr>
          <p:spPr>
            <a:xfrm>
              <a:off x="12595131" y="4363587"/>
              <a:ext cx="233075" cy="331696"/>
            </a:xfrm>
            <a:custGeom>
              <a:avLst/>
              <a:gdLst/>
              <a:ahLst/>
              <a:cxnLst/>
              <a:rect l="l" t="t" r="r" b="b"/>
              <a:pathLst>
                <a:path w="1387" h="1954" extrusionOk="0">
                  <a:moveTo>
                    <a:pt x="1387" y="0"/>
                  </a:moveTo>
                  <a:lnTo>
                    <a:pt x="1387" y="0"/>
                  </a:lnTo>
                  <a:cubicBezTo>
                    <a:pt x="1248" y="125"/>
                    <a:pt x="1029" y="283"/>
                    <a:pt x="729" y="472"/>
                  </a:cubicBezTo>
                  <a:cubicBezTo>
                    <a:pt x="714" y="467"/>
                    <a:pt x="705" y="463"/>
                    <a:pt x="705" y="462"/>
                  </a:cubicBezTo>
                  <a:cubicBezTo>
                    <a:pt x="698" y="455"/>
                    <a:pt x="694" y="441"/>
                    <a:pt x="694" y="419"/>
                  </a:cubicBezTo>
                  <a:cubicBezTo>
                    <a:pt x="694" y="407"/>
                    <a:pt x="791" y="318"/>
                    <a:pt x="984" y="151"/>
                  </a:cubicBezTo>
                  <a:lnTo>
                    <a:pt x="984" y="151"/>
                  </a:lnTo>
                  <a:cubicBezTo>
                    <a:pt x="934" y="188"/>
                    <a:pt x="882" y="228"/>
                    <a:pt x="822" y="274"/>
                  </a:cubicBezTo>
                  <a:cubicBezTo>
                    <a:pt x="540" y="369"/>
                    <a:pt x="277" y="453"/>
                    <a:pt x="32" y="526"/>
                  </a:cubicBezTo>
                  <a:lnTo>
                    <a:pt x="23" y="916"/>
                  </a:lnTo>
                  <a:lnTo>
                    <a:pt x="0" y="933"/>
                  </a:lnTo>
                  <a:lnTo>
                    <a:pt x="0" y="942"/>
                  </a:lnTo>
                  <a:cubicBezTo>
                    <a:pt x="46" y="913"/>
                    <a:pt x="82" y="897"/>
                    <a:pt x="109" y="897"/>
                  </a:cubicBezTo>
                  <a:cubicBezTo>
                    <a:pt x="114" y="897"/>
                    <a:pt x="120" y="898"/>
                    <a:pt x="124" y="900"/>
                  </a:cubicBezTo>
                  <a:cubicBezTo>
                    <a:pt x="82" y="954"/>
                    <a:pt x="42" y="1003"/>
                    <a:pt x="0" y="1049"/>
                  </a:cubicBezTo>
                  <a:cubicBezTo>
                    <a:pt x="2" y="1275"/>
                    <a:pt x="2" y="1415"/>
                    <a:pt x="4" y="1470"/>
                  </a:cubicBezTo>
                  <a:cubicBezTo>
                    <a:pt x="9" y="1633"/>
                    <a:pt x="25" y="1794"/>
                    <a:pt x="47" y="1953"/>
                  </a:cubicBezTo>
                  <a:cubicBezTo>
                    <a:pt x="321" y="1740"/>
                    <a:pt x="538" y="1578"/>
                    <a:pt x="703" y="1470"/>
                  </a:cubicBezTo>
                  <a:cubicBezTo>
                    <a:pt x="912" y="1329"/>
                    <a:pt x="1134" y="1210"/>
                    <a:pt x="1366" y="1110"/>
                  </a:cubicBezTo>
                  <a:cubicBezTo>
                    <a:pt x="1353" y="1093"/>
                    <a:pt x="1353" y="896"/>
                    <a:pt x="1367" y="521"/>
                  </a:cubicBezTo>
                  <a:lnTo>
                    <a:pt x="1367" y="521"/>
                  </a:lnTo>
                  <a:cubicBezTo>
                    <a:pt x="1311" y="556"/>
                    <a:pt x="1250" y="584"/>
                    <a:pt x="1187" y="609"/>
                  </a:cubicBezTo>
                  <a:cubicBezTo>
                    <a:pt x="1182" y="619"/>
                    <a:pt x="1178" y="624"/>
                    <a:pt x="1175" y="624"/>
                  </a:cubicBezTo>
                  <a:cubicBezTo>
                    <a:pt x="1170" y="624"/>
                    <a:pt x="1168" y="613"/>
                    <a:pt x="1168" y="591"/>
                  </a:cubicBezTo>
                  <a:cubicBezTo>
                    <a:pt x="1168" y="588"/>
                    <a:pt x="1203" y="567"/>
                    <a:pt x="1273" y="526"/>
                  </a:cubicBezTo>
                  <a:cubicBezTo>
                    <a:pt x="1306" y="505"/>
                    <a:pt x="1338" y="484"/>
                    <a:pt x="1371" y="462"/>
                  </a:cubicBezTo>
                  <a:lnTo>
                    <a:pt x="1371" y="442"/>
                  </a:lnTo>
                  <a:cubicBezTo>
                    <a:pt x="1378" y="256"/>
                    <a:pt x="1383" y="107"/>
                    <a:pt x="1387" y="0"/>
                  </a:cubicBez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6"/>
            <p:cNvSpPr/>
            <p:nvPr/>
          </p:nvSpPr>
          <p:spPr>
            <a:xfrm>
              <a:off x="12515479" y="4521959"/>
              <a:ext cx="79820" cy="58734"/>
            </a:xfrm>
            <a:custGeom>
              <a:avLst/>
              <a:gdLst/>
              <a:ahLst/>
              <a:cxnLst/>
              <a:rect l="l" t="t" r="r" b="b"/>
              <a:pathLst>
                <a:path w="475" h="346" extrusionOk="0">
                  <a:moveTo>
                    <a:pt x="474" y="0"/>
                  </a:moveTo>
                  <a:cubicBezTo>
                    <a:pt x="343" y="98"/>
                    <a:pt x="185" y="214"/>
                    <a:pt x="1" y="345"/>
                  </a:cubicBezTo>
                  <a:cubicBezTo>
                    <a:pt x="67" y="312"/>
                    <a:pt x="134" y="277"/>
                    <a:pt x="202" y="244"/>
                  </a:cubicBezTo>
                  <a:cubicBezTo>
                    <a:pt x="295" y="156"/>
                    <a:pt x="362" y="95"/>
                    <a:pt x="402" y="63"/>
                  </a:cubicBezTo>
                  <a:cubicBezTo>
                    <a:pt x="428" y="40"/>
                    <a:pt x="453" y="25"/>
                    <a:pt x="474" y="11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6EC9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6"/>
            <p:cNvSpPr/>
            <p:nvPr/>
          </p:nvSpPr>
          <p:spPr>
            <a:xfrm>
              <a:off x="12426585" y="4541819"/>
              <a:ext cx="183670" cy="262437"/>
            </a:xfrm>
            <a:custGeom>
              <a:avLst/>
              <a:gdLst/>
              <a:ahLst/>
              <a:cxnLst/>
              <a:rect l="l" t="t" r="r" b="b"/>
              <a:pathLst>
                <a:path w="1093" h="1546" extrusionOk="0">
                  <a:moveTo>
                    <a:pt x="936" y="434"/>
                  </a:moveTo>
                  <a:cubicBezTo>
                    <a:pt x="940" y="438"/>
                    <a:pt x="944" y="440"/>
                    <a:pt x="947" y="440"/>
                  </a:cubicBezTo>
                  <a:cubicBezTo>
                    <a:pt x="949" y="440"/>
                    <a:pt x="950" y="439"/>
                    <a:pt x="950" y="439"/>
                  </a:cubicBezTo>
                  <a:cubicBezTo>
                    <a:pt x="954" y="439"/>
                    <a:pt x="956" y="449"/>
                    <a:pt x="956" y="472"/>
                  </a:cubicBezTo>
                  <a:cubicBezTo>
                    <a:pt x="956" y="493"/>
                    <a:pt x="921" y="527"/>
                    <a:pt x="850" y="572"/>
                  </a:cubicBezTo>
                  <a:cubicBezTo>
                    <a:pt x="775" y="621"/>
                    <a:pt x="728" y="651"/>
                    <a:pt x="712" y="662"/>
                  </a:cubicBezTo>
                  <a:cubicBezTo>
                    <a:pt x="701" y="660"/>
                    <a:pt x="691" y="656"/>
                    <a:pt x="682" y="653"/>
                  </a:cubicBezTo>
                  <a:cubicBezTo>
                    <a:pt x="672" y="646"/>
                    <a:pt x="668" y="630"/>
                    <a:pt x="668" y="609"/>
                  </a:cubicBezTo>
                  <a:cubicBezTo>
                    <a:pt x="668" y="593"/>
                    <a:pt x="707" y="558"/>
                    <a:pt x="782" y="507"/>
                  </a:cubicBezTo>
                  <a:cubicBezTo>
                    <a:pt x="859" y="456"/>
                    <a:pt x="910" y="434"/>
                    <a:pt x="936" y="434"/>
                  </a:cubicBezTo>
                  <a:close/>
                  <a:moveTo>
                    <a:pt x="1003" y="1"/>
                  </a:moveTo>
                  <a:cubicBezTo>
                    <a:pt x="945" y="65"/>
                    <a:pt x="884" y="127"/>
                    <a:pt x="815" y="183"/>
                  </a:cubicBezTo>
                  <a:cubicBezTo>
                    <a:pt x="652" y="318"/>
                    <a:pt x="444" y="434"/>
                    <a:pt x="191" y="530"/>
                  </a:cubicBezTo>
                  <a:cubicBezTo>
                    <a:pt x="179" y="530"/>
                    <a:pt x="167" y="527"/>
                    <a:pt x="156" y="521"/>
                  </a:cubicBezTo>
                  <a:cubicBezTo>
                    <a:pt x="149" y="516"/>
                    <a:pt x="146" y="509"/>
                    <a:pt x="144" y="502"/>
                  </a:cubicBezTo>
                  <a:lnTo>
                    <a:pt x="5" y="602"/>
                  </a:lnTo>
                  <a:cubicBezTo>
                    <a:pt x="2" y="669"/>
                    <a:pt x="2" y="733"/>
                    <a:pt x="0" y="796"/>
                  </a:cubicBezTo>
                  <a:lnTo>
                    <a:pt x="153" y="777"/>
                  </a:lnTo>
                  <a:lnTo>
                    <a:pt x="153" y="777"/>
                  </a:lnTo>
                  <a:cubicBezTo>
                    <a:pt x="104" y="798"/>
                    <a:pt x="53" y="821"/>
                    <a:pt x="0" y="842"/>
                  </a:cubicBezTo>
                  <a:lnTo>
                    <a:pt x="0" y="1117"/>
                  </a:lnTo>
                  <a:cubicBezTo>
                    <a:pt x="21" y="1098"/>
                    <a:pt x="70" y="1077"/>
                    <a:pt x="146" y="1054"/>
                  </a:cubicBezTo>
                  <a:cubicBezTo>
                    <a:pt x="231" y="1027"/>
                    <a:pt x="293" y="1014"/>
                    <a:pt x="332" y="1014"/>
                  </a:cubicBezTo>
                  <a:cubicBezTo>
                    <a:pt x="341" y="1014"/>
                    <a:pt x="348" y="1014"/>
                    <a:pt x="354" y="1016"/>
                  </a:cubicBezTo>
                  <a:cubicBezTo>
                    <a:pt x="354" y="1017"/>
                    <a:pt x="355" y="1017"/>
                    <a:pt x="356" y="1017"/>
                  </a:cubicBezTo>
                  <a:cubicBezTo>
                    <a:pt x="357" y="1017"/>
                    <a:pt x="359" y="1017"/>
                    <a:pt x="361" y="1016"/>
                  </a:cubicBezTo>
                  <a:cubicBezTo>
                    <a:pt x="367" y="1017"/>
                    <a:pt x="367" y="1030"/>
                    <a:pt x="367" y="1051"/>
                  </a:cubicBezTo>
                  <a:cubicBezTo>
                    <a:pt x="367" y="1096"/>
                    <a:pt x="328" y="1135"/>
                    <a:pt x="247" y="1166"/>
                  </a:cubicBezTo>
                  <a:cubicBezTo>
                    <a:pt x="183" y="1194"/>
                    <a:pt x="112" y="1208"/>
                    <a:pt x="42" y="1210"/>
                  </a:cubicBezTo>
                  <a:cubicBezTo>
                    <a:pt x="27" y="1210"/>
                    <a:pt x="13" y="1205"/>
                    <a:pt x="2" y="1194"/>
                  </a:cubicBezTo>
                  <a:lnTo>
                    <a:pt x="2" y="1194"/>
                  </a:lnTo>
                  <a:cubicBezTo>
                    <a:pt x="5" y="1321"/>
                    <a:pt x="11" y="1438"/>
                    <a:pt x="20" y="1545"/>
                  </a:cubicBezTo>
                  <a:cubicBezTo>
                    <a:pt x="72" y="1521"/>
                    <a:pt x="198" y="1484"/>
                    <a:pt x="398" y="1440"/>
                  </a:cubicBezTo>
                  <a:cubicBezTo>
                    <a:pt x="607" y="1391"/>
                    <a:pt x="766" y="1352"/>
                    <a:pt x="880" y="1321"/>
                  </a:cubicBezTo>
                  <a:lnTo>
                    <a:pt x="1092" y="1226"/>
                  </a:lnTo>
                  <a:lnTo>
                    <a:pt x="1052" y="917"/>
                  </a:lnTo>
                  <a:lnTo>
                    <a:pt x="1052" y="914"/>
                  </a:lnTo>
                  <a:lnTo>
                    <a:pt x="1049" y="905"/>
                  </a:lnTo>
                  <a:cubicBezTo>
                    <a:pt x="1026" y="744"/>
                    <a:pt x="1012" y="583"/>
                    <a:pt x="1005" y="421"/>
                  </a:cubicBezTo>
                  <a:cubicBezTo>
                    <a:pt x="1005" y="367"/>
                    <a:pt x="1005" y="227"/>
                    <a:pt x="1003" y="1"/>
                  </a:cubicBezTo>
                  <a:close/>
                </a:path>
              </a:pathLst>
            </a:custGeom>
            <a:solidFill>
              <a:srgbClr val="317EAF">
                <a:alpha val="35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6"/>
            <p:cNvSpPr/>
            <p:nvPr/>
          </p:nvSpPr>
          <p:spPr>
            <a:xfrm>
              <a:off x="9994006" y="4643836"/>
              <a:ext cx="2443842" cy="276357"/>
            </a:xfrm>
            <a:custGeom>
              <a:avLst/>
              <a:gdLst/>
              <a:ahLst/>
              <a:cxnLst/>
              <a:rect l="l" t="t" r="r" b="b"/>
              <a:pathLst>
                <a:path w="14543" h="1628" extrusionOk="0">
                  <a:moveTo>
                    <a:pt x="2858" y="711"/>
                  </a:moveTo>
                  <a:cubicBezTo>
                    <a:pt x="2986" y="711"/>
                    <a:pt x="3155" y="715"/>
                    <a:pt x="3365" y="723"/>
                  </a:cubicBezTo>
                  <a:cubicBezTo>
                    <a:pt x="3908" y="744"/>
                    <a:pt x="4231" y="778"/>
                    <a:pt x="4331" y="828"/>
                  </a:cubicBezTo>
                  <a:cubicBezTo>
                    <a:pt x="4236" y="856"/>
                    <a:pt x="4173" y="870"/>
                    <a:pt x="4140" y="870"/>
                  </a:cubicBezTo>
                  <a:lnTo>
                    <a:pt x="4140" y="869"/>
                  </a:lnTo>
                  <a:cubicBezTo>
                    <a:pt x="3730" y="869"/>
                    <a:pt x="3442" y="862"/>
                    <a:pt x="3277" y="846"/>
                  </a:cubicBezTo>
                  <a:cubicBezTo>
                    <a:pt x="2883" y="811"/>
                    <a:pt x="2646" y="790"/>
                    <a:pt x="2567" y="786"/>
                  </a:cubicBezTo>
                  <a:cubicBezTo>
                    <a:pt x="2567" y="785"/>
                    <a:pt x="2566" y="781"/>
                    <a:pt x="2562" y="778"/>
                  </a:cubicBezTo>
                  <a:cubicBezTo>
                    <a:pt x="2557" y="767"/>
                    <a:pt x="2555" y="753"/>
                    <a:pt x="2557" y="742"/>
                  </a:cubicBezTo>
                  <a:cubicBezTo>
                    <a:pt x="2557" y="721"/>
                    <a:pt x="2657" y="711"/>
                    <a:pt x="2858" y="711"/>
                  </a:cubicBezTo>
                  <a:close/>
                  <a:moveTo>
                    <a:pt x="14481" y="1"/>
                  </a:moveTo>
                  <a:lnTo>
                    <a:pt x="14469" y="10"/>
                  </a:lnTo>
                  <a:cubicBezTo>
                    <a:pt x="13607" y="85"/>
                    <a:pt x="12744" y="146"/>
                    <a:pt x="11883" y="195"/>
                  </a:cubicBezTo>
                  <a:cubicBezTo>
                    <a:pt x="11847" y="204"/>
                    <a:pt x="11796" y="217"/>
                    <a:pt x="11727" y="229"/>
                  </a:cubicBezTo>
                  <a:cubicBezTo>
                    <a:pt x="11636" y="245"/>
                    <a:pt x="11584" y="255"/>
                    <a:pt x="11566" y="259"/>
                  </a:cubicBezTo>
                  <a:lnTo>
                    <a:pt x="10411" y="267"/>
                  </a:lnTo>
                  <a:lnTo>
                    <a:pt x="10300" y="267"/>
                  </a:lnTo>
                  <a:cubicBezTo>
                    <a:pt x="10043" y="278"/>
                    <a:pt x="9783" y="287"/>
                    <a:pt x="9524" y="294"/>
                  </a:cubicBezTo>
                  <a:cubicBezTo>
                    <a:pt x="9466" y="297"/>
                    <a:pt x="9408" y="301"/>
                    <a:pt x="9354" y="306"/>
                  </a:cubicBezTo>
                  <a:cubicBezTo>
                    <a:pt x="9138" y="334"/>
                    <a:pt x="9019" y="348"/>
                    <a:pt x="8993" y="350"/>
                  </a:cubicBezTo>
                  <a:lnTo>
                    <a:pt x="8041" y="350"/>
                  </a:lnTo>
                  <a:cubicBezTo>
                    <a:pt x="7979" y="366"/>
                    <a:pt x="7821" y="383"/>
                    <a:pt x="7565" y="404"/>
                  </a:cubicBezTo>
                  <a:lnTo>
                    <a:pt x="6068" y="404"/>
                  </a:lnTo>
                  <a:lnTo>
                    <a:pt x="5986" y="392"/>
                  </a:lnTo>
                  <a:lnTo>
                    <a:pt x="5022" y="385"/>
                  </a:lnTo>
                  <a:cubicBezTo>
                    <a:pt x="4911" y="360"/>
                    <a:pt x="4718" y="347"/>
                    <a:pt x="4441" y="347"/>
                  </a:cubicBezTo>
                  <a:cubicBezTo>
                    <a:pt x="4314" y="347"/>
                    <a:pt x="4168" y="349"/>
                    <a:pt x="4005" y="355"/>
                  </a:cubicBezTo>
                  <a:lnTo>
                    <a:pt x="3989" y="308"/>
                  </a:lnTo>
                  <a:cubicBezTo>
                    <a:pt x="4010" y="292"/>
                    <a:pt x="4031" y="276"/>
                    <a:pt x="4056" y="264"/>
                  </a:cubicBezTo>
                  <a:cubicBezTo>
                    <a:pt x="3116" y="229"/>
                    <a:pt x="2176" y="176"/>
                    <a:pt x="1237" y="110"/>
                  </a:cubicBezTo>
                  <a:cubicBezTo>
                    <a:pt x="1186" y="115"/>
                    <a:pt x="1121" y="122"/>
                    <a:pt x="1042" y="131"/>
                  </a:cubicBezTo>
                  <a:cubicBezTo>
                    <a:pt x="919" y="145"/>
                    <a:pt x="846" y="152"/>
                    <a:pt x="823" y="152"/>
                  </a:cubicBezTo>
                  <a:cubicBezTo>
                    <a:pt x="614" y="152"/>
                    <a:pt x="408" y="138"/>
                    <a:pt x="201" y="110"/>
                  </a:cubicBezTo>
                  <a:cubicBezTo>
                    <a:pt x="134" y="103"/>
                    <a:pt x="67" y="90"/>
                    <a:pt x="1" y="75"/>
                  </a:cubicBezTo>
                  <a:lnTo>
                    <a:pt x="1" y="75"/>
                  </a:lnTo>
                  <a:cubicBezTo>
                    <a:pt x="31" y="260"/>
                    <a:pt x="60" y="446"/>
                    <a:pt x="94" y="632"/>
                  </a:cubicBezTo>
                  <a:cubicBezTo>
                    <a:pt x="111" y="730"/>
                    <a:pt x="125" y="818"/>
                    <a:pt x="136" y="897"/>
                  </a:cubicBezTo>
                  <a:cubicBezTo>
                    <a:pt x="152" y="1007"/>
                    <a:pt x="159" y="1118"/>
                    <a:pt x="157" y="1230"/>
                  </a:cubicBezTo>
                  <a:cubicBezTo>
                    <a:pt x="777" y="1403"/>
                    <a:pt x="1461" y="1505"/>
                    <a:pt x="2206" y="1535"/>
                  </a:cubicBezTo>
                  <a:cubicBezTo>
                    <a:pt x="2557" y="1549"/>
                    <a:pt x="3059" y="1556"/>
                    <a:pt x="3709" y="1556"/>
                  </a:cubicBezTo>
                  <a:cubicBezTo>
                    <a:pt x="3970" y="1556"/>
                    <a:pt x="4256" y="1555"/>
                    <a:pt x="4566" y="1552"/>
                  </a:cubicBezTo>
                  <a:cubicBezTo>
                    <a:pt x="6678" y="1600"/>
                    <a:pt x="8233" y="1626"/>
                    <a:pt x="9227" y="1628"/>
                  </a:cubicBezTo>
                  <a:cubicBezTo>
                    <a:pt x="9717" y="1551"/>
                    <a:pt x="10488" y="1479"/>
                    <a:pt x="11540" y="1414"/>
                  </a:cubicBezTo>
                  <a:cubicBezTo>
                    <a:pt x="12374" y="1361"/>
                    <a:pt x="13375" y="1202"/>
                    <a:pt x="14543" y="935"/>
                  </a:cubicBezTo>
                  <a:cubicBezTo>
                    <a:pt x="14543" y="935"/>
                    <a:pt x="14542" y="935"/>
                    <a:pt x="14540" y="935"/>
                  </a:cubicBezTo>
                  <a:cubicBezTo>
                    <a:pt x="14535" y="935"/>
                    <a:pt x="14520" y="937"/>
                    <a:pt x="14497" y="944"/>
                  </a:cubicBezTo>
                  <a:cubicBezTo>
                    <a:pt x="14489" y="837"/>
                    <a:pt x="14483" y="720"/>
                    <a:pt x="14480" y="593"/>
                  </a:cubicBezTo>
                  <a:cubicBezTo>
                    <a:pt x="14466" y="579"/>
                    <a:pt x="14460" y="560"/>
                    <a:pt x="14462" y="541"/>
                  </a:cubicBezTo>
                  <a:cubicBezTo>
                    <a:pt x="14464" y="530"/>
                    <a:pt x="14469" y="522"/>
                    <a:pt x="14478" y="516"/>
                  </a:cubicBezTo>
                  <a:cubicBezTo>
                    <a:pt x="14476" y="429"/>
                    <a:pt x="14476" y="336"/>
                    <a:pt x="14478" y="241"/>
                  </a:cubicBezTo>
                  <a:lnTo>
                    <a:pt x="14478" y="241"/>
                  </a:lnTo>
                  <a:cubicBezTo>
                    <a:pt x="14205" y="346"/>
                    <a:pt x="13922" y="425"/>
                    <a:pt x="13633" y="472"/>
                  </a:cubicBezTo>
                  <a:cubicBezTo>
                    <a:pt x="13314" y="529"/>
                    <a:pt x="12777" y="586"/>
                    <a:pt x="12025" y="648"/>
                  </a:cubicBezTo>
                  <a:cubicBezTo>
                    <a:pt x="12018" y="630"/>
                    <a:pt x="12013" y="613"/>
                    <a:pt x="12011" y="595"/>
                  </a:cubicBezTo>
                  <a:cubicBezTo>
                    <a:pt x="12565" y="481"/>
                    <a:pt x="13068" y="392"/>
                    <a:pt x="13524" y="323"/>
                  </a:cubicBezTo>
                  <a:cubicBezTo>
                    <a:pt x="13607" y="311"/>
                    <a:pt x="13924" y="269"/>
                    <a:pt x="14478" y="195"/>
                  </a:cubicBezTo>
                  <a:cubicBezTo>
                    <a:pt x="14478" y="132"/>
                    <a:pt x="14480" y="68"/>
                    <a:pt x="14481" y="1"/>
                  </a:cubicBez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6"/>
            <p:cNvSpPr/>
            <p:nvPr/>
          </p:nvSpPr>
          <p:spPr>
            <a:xfrm>
              <a:off x="12733430" y="4186882"/>
              <a:ext cx="108387" cy="223225"/>
            </a:xfrm>
            <a:custGeom>
              <a:avLst/>
              <a:gdLst/>
              <a:ahLst/>
              <a:cxnLst/>
              <a:rect l="l" t="t" r="r" b="b"/>
              <a:pathLst>
                <a:path w="645" h="1315" extrusionOk="0">
                  <a:moveTo>
                    <a:pt x="644" y="0"/>
                  </a:moveTo>
                  <a:cubicBezTo>
                    <a:pt x="639" y="2"/>
                    <a:pt x="450" y="144"/>
                    <a:pt x="80" y="424"/>
                  </a:cubicBezTo>
                  <a:lnTo>
                    <a:pt x="1" y="1315"/>
                  </a:lnTo>
                  <a:cubicBezTo>
                    <a:pt x="59" y="1271"/>
                    <a:pt x="111" y="1229"/>
                    <a:pt x="162" y="1192"/>
                  </a:cubicBezTo>
                  <a:cubicBezTo>
                    <a:pt x="206" y="1154"/>
                    <a:pt x="255" y="1112"/>
                    <a:pt x="310" y="1066"/>
                  </a:cubicBezTo>
                  <a:cubicBezTo>
                    <a:pt x="413" y="978"/>
                    <a:pt x="497" y="910"/>
                    <a:pt x="564" y="861"/>
                  </a:cubicBezTo>
                  <a:lnTo>
                    <a:pt x="569" y="822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6"/>
            <p:cNvSpPr/>
            <p:nvPr/>
          </p:nvSpPr>
          <p:spPr>
            <a:xfrm>
              <a:off x="9779584" y="4366642"/>
              <a:ext cx="391035" cy="203363"/>
            </a:xfrm>
            <a:custGeom>
              <a:avLst/>
              <a:gdLst/>
              <a:ahLst/>
              <a:cxnLst/>
              <a:rect l="l" t="t" r="r" b="b"/>
              <a:pathLst>
                <a:path w="2327" h="1198" extrusionOk="0">
                  <a:moveTo>
                    <a:pt x="526" y="267"/>
                  </a:moveTo>
                  <a:cubicBezTo>
                    <a:pt x="569" y="267"/>
                    <a:pt x="621" y="288"/>
                    <a:pt x="682" y="328"/>
                  </a:cubicBezTo>
                  <a:cubicBezTo>
                    <a:pt x="765" y="384"/>
                    <a:pt x="837" y="454"/>
                    <a:pt x="895" y="535"/>
                  </a:cubicBezTo>
                  <a:cubicBezTo>
                    <a:pt x="958" y="621"/>
                    <a:pt x="989" y="684"/>
                    <a:pt x="989" y="728"/>
                  </a:cubicBezTo>
                  <a:cubicBezTo>
                    <a:pt x="989" y="785"/>
                    <a:pt x="977" y="827"/>
                    <a:pt x="954" y="856"/>
                  </a:cubicBezTo>
                  <a:cubicBezTo>
                    <a:pt x="909" y="910"/>
                    <a:pt x="817" y="936"/>
                    <a:pt x="681" y="936"/>
                  </a:cubicBezTo>
                  <a:cubicBezTo>
                    <a:pt x="511" y="936"/>
                    <a:pt x="409" y="884"/>
                    <a:pt x="376" y="778"/>
                  </a:cubicBezTo>
                  <a:cubicBezTo>
                    <a:pt x="374" y="670"/>
                    <a:pt x="374" y="612"/>
                    <a:pt x="374" y="603"/>
                  </a:cubicBezTo>
                  <a:cubicBezTo>
                    <a:pt x="374" y="379"/>
                    <a:pt x="425" y="267"/>
                    <a:pt x="526" y="267"/>
                  </a:cubicBezTo>
                  <a:close/>
                  <a:moveTo>
                    <a:pt x="1" y="0"/>
                  </a:moveTo>
                  <a:lnTo>
                    <a:pt x="85" y="1020"/>
                  </a:lnTo>
                  <a:lnTo>
                    <a:pt x="95" y="1136"/>
                  </a:lnTo>
                  <a:cubicBezTo>
                    <a:pt x="137" y="1140"/>
                    <a:pt x="197" y="1145"/>
                    <a:pt x="278" y="1154"/>
                  </a:cubicBezTo>
                  <a:cubicBezTo>
                    <a:pt x="434" y="1164"/>
                    <a:pt x="569" y="1178"/>
                    <a:pt x="686" y="1197"/>
                  </a:cubicBezTo>
                  <a:lnTo>
                    <a:pt x="1184" y="1197"/>
                  </a:lnTo>
                  <a:lnTo>
                    <a:pt x="1119" y="454"/>
                  </a:lnTo>
                  <a:lnTo>
                    <a:pt x="1664" y="338"/>
                  </a:lnTo>
                  <a:lnTo>
                    <a:pt x="2327" y="202"/>
                  </a:lnTo>
                  <a:lnTo>
                    <a:pt x="2320" y="20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6"/>
            <p:cNvSpPr/>
            <p:nvPr/>
          </p:nvSpPr>
          <p:spPr>
            <a:xfrm>
              <a:off x="12425072" y="4365284"/>
              <a:ext cx="182494" cy="280261"/>
            </a:xfrm>
            <a:custGeom>
              <a:avLst/>
              <a:gdLst/>
              <a:ahLst/>
              <a:cxnLst/>
              <a:rect l="l" t="t" r="r" b="b"/>
              <a:pathLst>
                <a:path w="1086" h="1651" extrusionOk="0">
                  <a:moveTo>
                    <a:pt x="1082" y="1"/>
                  </a:moveTo>
                  <a:cubicBezTo>
                    <a:pt x="693" y="296"/>
                    <a:pt x="384" y="525"/>
                    <a:pt x="158" y="690"/>
                  </a:cubicBezTo>
                  <a:cubicBezTo>
                    <a:pt x="127" y="715"/>
                    <a:pt x="95" y="739"/>
                    <a:pt x="65" y="760"/>
                  </a:cubicBezTo>
                  <a:lnTo>
                    <a:pt x="0" y="1651"/>
                  </a:lnTo>
                  <a:lnTo>
                    <a:pt x="0" y="1651"/>
                  </a:lnTo>
                  <a:lnTo>
                    <a:pt x="13" y="1642"/>
                  </a:lnTo>
                  <a:lnTo>
                    <a:pt x="153" y="1542"/>
                  </a:lnTo>
                  <a:cubicBezTo>
                    <a:pt x="151" y="1535"/>
                    <a:pt x="151" y="1526"/>
                    <a:pt x="151" y="1517"/>
                  </a:cubicBezTo>
                  <a:cubicBezTo>
                    <a:pt x="151" y="1488"/>
                    <a:pt x="246" y="1423"/>
                    <a:pt x="439" y="1321"/>
                  </a:cubicBezTo>
                  <a:cubicBezTo>
                    <a:pt x="472" y="1304"/>
                    <a:pt x="505" y="1286"/>
                    <a:pt x="539" y="1268"/>
                  </a:cubicBezTo>
                  <a:cubicBezTo>
                    <a:pt x="723" y="1137"/>
                    <a:pt x="881" y="1023"/>
                    <a:pt x="1012" y="923"/>
                  </a:cubicBezTo>
                  <a:lnTo>
                    <a:pt x="1035" y="906"/>
                  </a:lnTo>
                  <a:lnTo>
                    <a:pt x="1044" y="516"/>
                  </a:lnTo>
                  <a:lnTo>
                    <a:pt x="1086" y="1"/>
                  </a:ln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6"/>
            <p:cNvSpPr/>
            <p:nvPr/>
          </p:nvSpPr>
          <p:spPr>
            <a:xfrm>
              <a:off x="9967287" y="4439463"/>
              <a:ext cx="2468880" cy="254289"/>
            </a:xfrm>
            <a:custGeom>
              <a:avLst/>
              <a:gdLst/>
              <a:ahLst/>
              <a:cxnLst/>
              <a:rect l="l" t="t" r="r" b="b"/>
              <a:pathLst>
                <a:path w="14692" h="1498" extrusionOk="0">
                  <a:moveTo>
                    <a:pt x="1753" y="331"/>
                  </a:moveTo>
                  <a:cubicBezTo>
                    <a:pt x="1842" y="331"/>
                    <a:pt x="1885" y="393"/>
                    <a:pt x="1883" y="516"/>
                  </a:cubicBezTo>
                  <a:cubicBezTo>
                    <a:pt x="1885" y="574"/>
                    <a:pt x="1873" y="632"/>
                    <a:pt x="1850" y="684"/>
                  </a:cubicBezTo>
                  <a:cubicBezTo>
                    <a:pt x="1820" y="754"/>
                    <a:pt x="1769" y="789"/>
                    <a:pt x="1701" y="789"/>
                  </a:cubicBezTo>
                  <a:cubicBezTo>
                    <a:pt x="1627" y="789"/>
                    <a:pt x="1576" y="761"/>
                    <a:pt x="1548" y="709"/>
                  </a:cubicBezTo>
                  <a:cubicBezTo>
                    <a:pt x="1536" y="653"/>
                    <a:pt x="1531" y="623"/>
                    <a:pt x="1531" y="619"/>
                  </a:cubicBezTo>
                  <a:cubicBezTo>
                    <a:pt x="1531" y="451"/>
                    <a:pt x="1589" y="356"/>
                    <a:pt x="1708" y="335"/>
                  </a:cubicBezTo>
                  <a:cubicBezTo>
                    <a:pt x="1724" y="332"/>
                    <a:pt x="1739" y="331"/>
                    <a:pt x="1753" y="331"/>
                  </a:cubicBezTo>
                  <a:close/>
                  <a:moveTo>
                    <a:pt x="12677" y="453"/>
                  </a:moveTo>
                  <a:cubicBezTo>
                    <a:pt x="12760" y="453"/>
                    <a:pt x="12801" y="512"/>
                    <a:pt x="12800" y="628"/>
                  </a:cubicBezTo>
                  <a:cubicBezTo>
                    <a:pt x="12800" y="667"/>
                    <a:pt x="12782" y="719"/>
                    <a:pt x="12745" y="786"/>
                  </a:cubicBezTo>
                  <a:cubicBezTo>
                    <a:pt x="12698" y="868"/>
                    <a:pt x="12645" y="910"/>
                    <a:pt x="12586" y="910"/>
                  </a:cubicBezTo>
                  <a:cubicBezTo>
                    <a:pt x="12519" y="910"/>
                    <a:pt x="12472" y="882"/>
                    <a:pt x="12447" y="828"/>
                  </a:cubicBezTo>
                  <a:cubicBezTo>
                    <a:pt x="12435" y="770"/>
                    <a:pt x="12430" y="740"/>
                    <a:pt x="12430" y="735"/>
                  </a:cubicBezTo>
                  <a:cubicBezTo>
                    <a:pt x="12430" y="584"/>
                    <a:pt x="12493" y="493"/>
                    <a:pt x="12616" y="462"/>
                  </a:cubicBezTo>
                  <a:cubicBezTo>
                    <a:pt x="12638" y="456"/>
                    <a:pt x="12658" y="453"/>
                    <a:pt x="12677" y="453"/>
                  </a:cubicBezTo>
                  <a:close/>
                  <a:moveTo>
                    <a:pt x="5213" y="502"/>
                  </a:moveTo>
                  <a:cubicBezTo>
                    <a:pt x="5242" y="502"/>
                    <a:pt x="5275" y="507"/>
                    <a:pt x="5312" y="516"/>
                  </a:cubicBezTo>
                  <a:cubicBezTo>
                    <a:pt x="5484" y="562"/>
                    <a:pt x="5570" y="637"/>
                    <a:pt x="5570" y="742"/>
                  </a:cubicBezTo>
                  <a:cubicBezTo>
                    <a:pt x="5568" y="777"/>
                    <a:pt x="5556" y="814"/>
                    <a:pt x="5533" y="842"/>
                  </a:cubicBezTo>
                  <a:lnTo>
                    <a:pt x="5535" y="842"/>
                  </a:lnTo>
                  <a:cubicBezTo>
                    <a:pt x="5506" y="884"/>
                    <a:pt x="5459" y="910"/>
                    <a:pt x="5408" y="910"/>
                  </a:cubicBezTo>
                  <a:cubicBezTo>
                    <a:pt x="5407" y="910"/>
                    <a:pt x="5405" y="910"/>
                    <a:pt x="5403" y="910"/>
                  </a:cubicBezTo>
                  <a:cubicBezTo>
                    <a:pt x="5170" y="910"/>
                    <a:pt x="5054" y="835"/>
                    <a:pt x="5054" y="682"/>
                  </a:cubicBezTo>
                  <a:cubicBezTo>
                    <a:pt x="5054" y="563"/>
                    <a:pt x="5107" y="502"/>
                    <a:pt x="5213" y="502"/>
                  </a:cubicBezTo>
                  <a:close/>
                  <a:moveTo>
                    <a:pt x="3641" y="211"/>
                  </a:moveTo>
                  <a:cubicBezTo>
                    <a:pt x="3762" y="223"/>
                    <a:pt x="3973" y="281"/>
                    <a:pt x="4274" y="383"/>
                  </a:cubicBezTo>
                  <a:cubicBezTo>
                    <a:pt x="4646" y="507"/>
                    <a:pt x="4830" y="614"/>
                    <a:pt x="4830" y="704"/>
                  </a:cubicBezTo>
                  <a:cubicBezTo>
                    <a:pt x="4834" y="788"/>
                    <a:pt x="4783" y="865"/>
                    <a:pt x="4704" y="896"/>
                  </a:cubicBezTo>
                  <a:cubicBezTo>
                    <a:pt x="4606" y="942"/>
                    <a:pt x="4429" y="965"/>
                    <a:pt x="4173" y="965"/>
                  </a:cubicBezTo>
                  <a:cubicBezTo>
                    <a:pt x="3485" y="965"/>
                    <a:pt x="2974" y="921"/>
                    <a:pt x="2637" y="837"/>
                  </a:cubicBezTo>
                  <a:cubicBezTo>
                    <a:pt x="2334" y="758"/>
                    <a:pt x="2183" y="649"/>
                    <a:pt x="2183" y="511"/>
                  </a:cubicBezTo>
                  <a:cubicBezTo>
                    <a:pt x="2183" y="411"/>
                    <a:pt x="2242" y="342"/>
                    <a:pt x="2363" y="306"/>
                  </a:cubicBezTo>
                  <a:cubicBezTo>
                    <a:pt x="2437" y="281"/>
                    <a:pt x="2642" y="249"/>
                    <a:pt x="2977" y="211"/>
                  </a:cubicBezTo>
                  <a:close/>
                  <a:moveTo>
                    <a:pt x="11624" y="329"/>
                  </a:moveTo>
                  <a:cubicBezTo>
                    <a:pt x="11807" y="329"/>
                    <a:pt x="11960" y="350"/>
                    <a:pt x="12084" y="395"/>
                  </a:cubicBezTo>
                  <a:cubicBezTo>
                    <a:pt x="12262" y="456"/>
                    <a:pt x="12351" y="553"/>
                    <a:pt x="12351" y="686"/>
                  </a:cubicBezTo>
                  <a:cubicBezTo>
                    <a:pt x="12351" y="763"/>
                    <a:pt x="12326" y="821"/>
                    <a:pt x="12277" y="863"/>
                  </a:cubicBezTo>
                  <a:cubicBezTo>
                    <a:pt x="12193" y="930"/>
                    <a:pt x="12034" y="965"/>
                    <a:pt x="11800" y="965"/>
                  </a:cubicBezTo>
                  <a:cubicBezTo>
                    <a:pt x="11418" y="965"/>
                    <a:pt x="11129" y="935"/>
                    <a:pt x="10933" y="877"/>
                  </a:cubicBezTo>
                  <a:cubicBezTo>
                    <a:pt x="10750" y="826"/>
                    <a:pt x="10659" y="754"/>
                    <a:pt x="10659" y="661"/>
                  </a:cubicBezTo>
                  <a:cubicBezTo>
                    <a:pt x="10659" y="581"/>
                    <a:pt x="10747" y="507"/>
                    <a:pt x="10924" y="442"/>
                  </a:cubicBezTo>
                  <a:cubicBezTo>
                    <a:pt x="11111" y="377"/>
                    <a:pt x="11306" y="341"/>
                    <a:pt x="11504" y="332"/>
                  </a:cubicBezTo>
                  <a:cubicBezTo>
                    <a:pt x="11545" y="330"/>
                    <a:pt x="11585" y="329"/>
                    <a:pt x="11624" y="329"/>
                  </a:cubicBezTo>
                  <a:close/>
                  <a:moveTo>
                    <a:pt x="2813" y="1"/>
                  </a:moveTo>
                  <a:cubicBezTo>
                    <a:pt x="2162" y="1"/>
                    <a:pt x="1224" y="10"/>
                    <a:pt x="0" y="27"/>
                  </a:cubicBezTo>
                  <a:lnTo>
                    <a:pt x="65" y="768"/>
                  </a:lnTo>
                  <a:lnTo>
                    <a:pt x="109" y="1166"/>
                  </a:lnTo>
                  <a:cubicBezTo>
                    <a:pt x="126" y="1165"/>
                    <a:pt x="146" y="1164"/>
                    <a:pt x="168" y="1164"/>
                  </a:cubicBezTo>
                  <a:cubicBezTo>
                    <a:pt x="231" y="1164"/>
                    <a:pt x="314" y="1171"/>
                    <a:pt x="419" y="1184"/>
                  </a:cubicBezTo>
                  <a:cubicBezTo>
                    <a:pt x="1003" y="1256"/>
                    <a:pt x="1350" y="1296"/>
                    <a:pt x="1459" y="1305"/>
                  </a:cubicBezTo>
                  <a:cubicBezTo>
                    <a:pt x="1441" y="1308"/>
                    <a:pt x="1419" y="1312"/>
                    <a:pt x="1394" y="1314"/>
                  </a:cubicBezTo>
                  <a:cubicBezTo>
                    <a:pt x="2334" y="1382"/>
                    <a:pt x="3273" y="1433"/>
                    <a:pt x="4213" y="1470"/>
                  </a:cubicBezTo>
                  <a:cubicBezTo>
                    <a:pt x="4277" y="1439"/>
                    <a:pt x="4346" y="1423"/>
                    <a:pt x="4415" y="1423"/>
                  </a:cubicBezTo>
                  <a:cubicBezTo>
                    <a:pt x="4425" y="1423"/>
                    <a:pt x="4434" y="1423"/>
                    <a:pt x="4444" y="1424"/>
                  </a:cubicBezTo>
                  <a:cubicBezTo>
                    <a:pt x="4518" y="1429"/>
                    <a:pt x="4592" y="1438"/>
                    <a:pt x="4664" y="1450"/>
                  </a:cubicBezTo>
                  <a:cubicBezTo>
                    <a:pt x="4690" y="1450"/>
                    <a:pt x="4772" y="1456"/>
                    <a:pt x="4912" y="1463"/>
                  </a:cubicBezTo>
                  <a:cubicBezTo>
                    <a:pt x="5053" y="1471"/>
                    <a:pt x="5135" y="1475"/>
                    <a:pt x="5160" y="1478"/>
                  </a:cubicBezTo>
                  <a:lnTo>
                    <a:pt x="6119" y="1484"/>
                  </a:lnTo>
                  <a:lnTo>
                    <a:pt x="6198" y="1498"/>
                  </a:lnTo>
                  <a:lnTo>
                    <a:pt x="7733" y="1498"/>
                  </a:lnTo>
                  <a:cubicBezTo>
                    <a:pt x="7788" y="1482"/>
                    <a:pt x="7945" y="1464"/>
                    <a:pt x="8208" y="1442"/>
                  </a:cubicBezTo>
                  <a:lnTo>
                    <a:pt x="9286" y="1442"/>
                  </a:lnTo>
                  <a:cubicBezTo>
                    <a:pt x="9464" y="1421"/>
                    <a:pt x="9581" y="1407"/>
                    <a:pt x="9641" y="1401"/>
                  </a:cubicBezTo>
                  <a:cubicBezTo>
                    <a:pt x="9865" y="1385"/>
                    <a:pt x="10179" y="1375"/>
                    <a:pt x="10586" y="1373"/>
                  </a:cubicBezTo>
                  <a:lnTo>
                    <a:pt x="11744" y="1371"/>
                  </a:lnTo>
                  <a:cubicBezTo>
                    <a:pt x="11759" y="1368"/>
                    <a:pt x="11787" y="1367"/>
                    <a:pt x="11827" y="1367"/>
                  </a:cubicBezTo>
                  <a:cubicBezTo>
                    <a:pt x="11879" y="1367"/>
                    <a:pt x="11952" y="1369"/>
                    <a:pt x="12044" y="1373"/>
                  </a:cubicBezTo>
                  <a:lnTo>
                    <a:pt x="12058" y="1377"/>
                  </a:lnTo>
                  <a:cubicBezTo>
                    <a:pt x="12065" y="1378"/>
                    <a:pt x="12070" y="1382"/>
                    <a:pt x="12072" y="1389"/>
                  </a:cubicBezTo>
                  <a:cubicBezTo>
                    <a:pt x="12063" y="1392"/>
                    <a:pt x="12051" y="1396"/>
                    <a:pt x="12039" y="1399"/>
                  </a:cubicBezTo>
                  <a:cubicBezTo>
                    <a:pt x="12900" y="1350"/>
                    <a:pt x="13762" y="1289"/>
                    <a:pt x="14625" y="1214"/>
                  </a:cubicBezTo>
                  <a:lnTo>
                    <a:pt x="14691" y="323"/>
                  </a:lnTo>
                  <a:lnTo>
                    <a:pt x="11667" y="127"/>
                  </a:lnTo>
                  <a:lnTo>
                    <a:pt x="7556" y="376"/>
                  </a:lnTo>
                  <a:cubicBezTo>
                    <a:pt x="6215" y="248"/>
                    <a:pt x="4930" y="127"/>
                    <a:pt x="3699" y="11"/>
                  </a:cubicBezTo>
                  <a:cubicBezTo>
                    <a:pt x="3516" y="4"/>
                    <a:pt x="3220" y="1"/>
                    <a:pt x="2813" y="1"/>
                  </a:cubicBez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6"/>
            <p:cNvSpPr/>
            <p:nvPr/>
          </p:nvSpPr>
          <p:spPr>
            <a:xfrm>
              <a:off x="11593767" y="4689158"/>
              <a:ext cx="130905" cy="4583"/>
            </a:xfrm>
            <a:custGeom>
              <a:avLst/>
              <a:gdLst/>
              <a:ahLst/>
              <a:cxnLst/>
              <a:rect l="l" t="t" r="r" b="b"/>
              <a:pathLst>
                <a:path w="779" h="27" extrusionOk="0">
                  <a:moveTo>
                    <a:pt x="779" y="0"/>
                  </a:moveTo>
                  <a:cubicBezTo>
                    <a:pt x="486" y="2"/>
                    <a:pt x="226" y="11"/>
                    <a:pt x="0" y="27"/>
                  </a:cubicBezTo>
                  <a:cubicBezTo>
                    <a:pt x="260" y="20"/>
                    <a:pt x="519" y="11"/>
                    <a:pt x="779" y="0"/>
                  </a:cubicBezTo>
                  <a:close/>
                </a:path>
              </a:pathLst>
            </a:custGeom>
            <a:solidFill>
              <a:srgbClr val="9D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6"/>
            <p:cNvSpPr/>
            <p:nvPr/>
          </p:nvSpPr>
          <p:spPr>
            <a:xfrm>
              <a:off x="9967287" y="4421300"/>
              <a:ext cx="2484676" cy="81990"/>
            </a:xfrm>
            <a:custGeom>
              <a:avLst/>
              <a:gdLst/>
              <a:ahLst/>
              <a:cxnLst/>
              <a:rect l="l" t="t" r="r" b="b"/>
              <a:pathLst>
                <a:path w="14786" h="483" extrusionOk="0">
                  <a:moveTo>
                    <a:pt x="2767" y="1"/>
                  </a:moveTo>
                  <a:cubicBezTo>
                    <a:pt x="2220" y="1"/>
                    <a:pt x="1479" y="6"/>
                    <a:pt x="544" y="18"/>
                  </a:cubicBezTo>
                  <a:lnTo>
                    <a:pt x="0" y="134"/>
                  </a:lnTo>
                  <a:cubicBezTo>
                    <a:pt x="1224" y="117"/>
                    <a:pt x="2162" y="108"/>
                    <a:pt x="2814" y="108"/>
                  </a:cubicBezTo>
                  <a:cubicBezTo>
                    <a:pt x="3221" y="108"/>
                    <a:pt x="3517" y="111"/>
                    <a:pt x="3701" y="118"/>
                  </a:cubicBezTo>
                  <a:cubicBezTo>
                    <a:pt x="4930" y="232"/>
                    <a:pt x="6215" y="355"/>
                    <a:pt x="7558" y="483"/>
                  </a:cubicBezTo>
                  <a:lnTo>
                    <a:pt x="11669" y="234"/>
                  </a:lnTo>
                  <a:lnTo>
                    <a:pt x="14693" y="430"/>
                  </a:lnTo>
                  <a:cubicBezTo>
                    <a:pt x="14723" y="407"/>
                    <a:pt x="14754" y="385"/>
                    <a:pt x="14786" y="358"/>
                  </a:cubicBezTo>
                  <a:lnTo>
                    <a:pt x="11667" y="127"/>
                  </a:lnTo>
                  <a:lnTo>
                    <a:pt x="7556" y="376"/>
                  </a:lnTo>
                  <a:cubicBezTo>
                    <a:pt x="6215" y="248"/>
                    <a:pt x="4930" y="127"/>
                    <a:pt x="3699" y="11"/>
                  </a:cubicBezTo>
                  <a:cubicBezTo>
                    <a:pt x="3509" y="4"/>
                    <a:pt x="3198" y="1"/>
                    <a:pt x="2767" y="1"/>
                  </a:cubicBezTo>
                  <a:close/>
                </a:path>
              </a:pathLst>
            </a:custGeom>
            <a:solidFill>
              <a:srgbClr val="EF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6"/>
            <p:cNvSpPr/>
            <p:nvPr/>
          </p:nvSpPr>
          <p:spPr>
            <a:xfrm>
              <a:off x="9779584" y="4060422"/>
              <a:ext cx="3062238" cy="424721"/>
            </a:xfrm>
            <a:custGeom>
              <a:avLst/>
              <a:gdLst/>
              <a:ahLst/>
              <a:cxnLst/>
              <a:rect l="l" t="t" r="r" b="b"/>
              <a:pathLst>
                <a:path w="18223" h="2502" extrusionOk="0">
                  <a:moveTo>
                    <a:pt x="11515" y="0"/>
                  </a:moveTo>
                  <a:lnTo>
                    <a:pt x="9094" y="42"/>
                  </a:lnTo>
                  <a:cubicBezTo>
                    <a:pt x="8601" y="30"/>
                    <a:pt x="8149" y="25"/>
                    <a:pt x="7732" y="25"/>
                  </a:cubicBezTo>
                  <a:cubicBezTo>
                    <a:pt x="6124" y="188"/>
                    <a:pt x="4631" y="344"/>
                    <a:pt x="3254" y="489"/>
                  </a:cubicBezTo>
                  <a:cubicBezTo>
                    <a:pt x="2839" y="535"/>
                    <a:pt x="2448" y="577"/>
                    <a:pt x="2085" y="615"/>
                  </a:cubicBezTo>
                  <a:lnTo>
                    <a:pt x="1" y="1806"/>
                  </a:lnTo>
                  <a:lnTo>
                    <a:pt x="2320" y="2007"/>
                  </a:lnTo>
                  <a:lnTo>
                    <a:pt x="2327" y="2007"/>
                  </a:lnTo>
                  <a:lnTo>
                    <a:pt x="1664" y="2142"/>
                  </a:lnTo>
                  <a:cubicBezTo>
                    <a:pt x="2582" y="2132"/>
                    <a:pt x="3313" y="2126"/>
                    <a:pt x="3858" y="2126"/>
                  </a:cubicBezTo>
                  <a:cubicBezTo>
                    <a:pt x="4303" y="2126"/>
                    <a:pt x="4623" y="2130"/>
                    <a:pt x="4818" y="2137"/>
                  </a:cubicBezTo>
                  <a:cubicBezTo>
                    <a:pt x="6047" y="2253"/>
                    <a:pt x="7334" y="2374"/>
                    <a:pt x="8675" y="2502"/>
                  </a:cubicBezTo>
                  <a:lnTo>
                    <a:pt x="12788" y="2253"/>
                  </a:lnTo>
                  <a:lnTo>
                    <a:pt x="15903" y="2484"/>
                  </a:lnTo>
                  <a:cubicBezTo>
                    <a:pt x="16129" y="2321"/>
                    <a:pt x="16436" y="2092"/>
                    <a:pt x="16827" y="1795"/>
                  </a:cubicBezTo>
                  <a:cubicBezTo>
                    <a:pt x="16632" y="1764"/>
                    <a:pt x="16350" y="1720"/>
                    <a:pt x="15984" y="1669"/>
                  </a:cubicBezTo>
                  <a:cubicBezTo>
                    <a:pt x="16143" y="1623"/>
                    <a:pt x="16401" y="1546"/>
                    <a:pt x="16759" y="1439"/>
                  </a:cubicBezTo>
                  <a:cubicBezTo>
                    <a:pt x="17156" y="1320"/>
                    <a:pt x="17458" y="1231"/>
                    <a:pt x="17660" y="1169"/>
                  </a:cubicBezTo>
                  <a:cubicBezTo>
                    <a:pt x="18030" y="889"/>
                    <a:pt x="18217" y="749"/>
                    <a:pt x="18222" y="745"/>
                  </a:cubicBezTo>
                  <a:cubicBezTo>
                    <a:pt x="17300" y="598"/>
                    <a:pt x="16043" y="387"/>
                    <a:pt x="14450" y="112"/>
                  </a:cubicBezTo>
                  <a:cubicBezTo>
                    <a:pt x="14425" y="107"/>
                    <a:pt x="14401" y="102"/>
                    <a:pt x="14376" y="98"/>
                  </a:cubicBezTo>
                  <a:cubicBezTo>
                    <a:pt x="14188" y="89"/>
                    <a:pt x="13724" y="72"/>
                    <a:pt x="12986" y="42"/>
                  </a:cubicBezTo>
                  <a:cubicBezTo>
                    <a:pt x="12314" y="14"/>
                    <a:pt x="11825" y="0"/>
                    <a:pt x="11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6"/>
            <p:cNvSpPr/>
            <p:nvPr/>
          </p:nvSpPr>
          <p:spPr>
            <a:xfrm>
              <a:off x="12465066" y="4258854"/>
              <a:ext cx="281807" cy="194197"/>
            </a:xfrm>
            <a:custGeom>
              <a:avLst/>
              <a:gdLst/>
              <a:ahLst/>
              <a:cxnLst/>
              <a:rect l="l" t="t" r="r" b="b"/>
              <a:pathLst>
                <a:path w="1677" h="1144" extrusionOk="0">
                  <a:moveTo>
                    <a:pt x="1271" y="263"/>
                  </a:moveTo>
                  <a:cubicBezTo>
                    <a:pt x="1393" y="263"/>
                    <a:pt x="1454" y="382"/>
                    <a:pt x="1454" y="619"/>
                  </a:cubicBezTo>
                  <a:cubicBezTo>
                    <a:pt x="1454" y="658"/>
                    <a:pt x="1428" y="714"/>
                    <a:pt x="1372" y="784"/>
                  </a:cubicBezTo>
                  <a:cubicBezTo>
                    <a:pt x="1305" y="872"/>
                    <a:pt x="1230" y="916"/>
                    <a:pt x="1147" y="916"/>
                  </a:cubicBezTo>
                  <a:cubicBezTo>
                    <a:pt x="1067" y="916"/>
                    <a:pt x="1011" y="852"/>
                    <a:pt x="981" y="726"/>
                  </a:cubicBezTo>
                  <a:cubicBezTo>
                    <a:pt x="967" y="600"/>
                    <a:pt x="960" y="533"/>
                    <a:pt x="960" y="526"/>
                  </a:cubicBezTo>
                  <a:cubicBezTo>
                    <a:pt x="960" y="481"/>
                    <a:pt x="984" y="432"/>
                    <a:pt x="1035" y="379"/>
                  </a:cubicBezTo>
                  <a:cubicBezTo>
                    <a:pt x="1083" y="326"/>
                    <a:pt x="1142" y="290"/>
                    <a:pt x="1209" y="272"/>
                  </a:cubicBezTo>
                  <a:cubicBezTo>
                    <a:pt x="1231" y="266"/>
                    <a:pt x="1252" y="263"/>
                    <a:pt x="1271" y="263"/>
                  </a:cubicBezTo>
                  <a:close/>
                  <a:moveTo>
                    <a:pt x="1677" y="0"/>
                  </a:moveTo>
                  <a:cubicBezTo>
                    <a:pt x="1475" y="62"/>
                    <a:pt x="1174" y="151"/>
                    <a:pt x="776" y="270"/>
                  </a:cubicBezTo>
                  <a:cubicBezTo>
                    <a:pt x="418" y="377"/>
                    <a:pt x="160" y="454"/>
                    <a:pt x="1" y="500"/>
                  </a:cubicBezTo>
                  <a:cubicBezTo>
                    <a:pt x="367" y="551"/>
                    <a:pt x="650" y="595"/>
                    <a:pt x="844" y="626"/>
                  </a:cubicBezTo>
                  <a:cubicBezTo>
                    <a:pt x="845" y="627"/>
                    <a:pt x="845" y="628"/>
                    <a:pt x="846" y="628"/>
                  </a:cubicBezTo>
                  <a:cubicBezTo>
                    <a:pt x="846" y="628"/>
                    <a:pt x="847" y="627"/>
                    <a:pt x="848" y="626"/>
                  </a:cubicBezTo>
                  <a:lnTo>
                    <a:pt x="848" y="626"/>
                  </a:lnTo>
                  <a:lnTo>
                    <a:pt x="806" y="1143"/>
                  </a:lnTo>
                  <a:cubicBezTo>
                    <a:pt x="1051" y="1070"/>
                    <a:pt x="1314" y="986"/>
                    <a:pt x="1598" y="891"/>
                  </a:cubicBezTo>
                  <a:lnTo>
                    <a:pt x="1677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6"/>
            <p:cNvSpPr/>
            <p:nvPr/>
          </p:nvSpPr>
          <p:spPr>
            <a:xfrm>
              <a:off x="9842264" y="4411964"/>
              <a:ext cx="103682" cy="113734"/>
            </a:xfrm>
            <a:custGeom>
              <a:avLst/>
              <a:gdLst/>
              <a:ahLst/>
              <a:cxnLst/>
              <a:rect l="l" t="t" r="r" b="b"/>
              <a:pathLst>
                <a:path w="617" h="670" extrusionOk="0">
                  <a:moveTo>
                    <a:pt x="154" y="1"/>
                  </a:moveTo>
                  <a:cubicBezTo>
                    <a:pt x="52" y="1"/>
                    <a:pt x="1" y="113"/>
                    <a:pt x="1" y="336"/>
                  </a:cubicBezTo>
                  <a:cubicBezTo>
                    <a:pt x="1" y="345"/>
                    <a:pt x="1" y="403"/>
                    <a:pt x="3" y="511"/>
                  </a:cubicBezTo>
                  <a:cubicBezTo>
                    <a:pt x="36" y="617"/>
                    <a:pt x="138" y="667"/>
                    <a:pt x="308" y="669"/>
                  </a:cubicBezTo>
                  <a:cubicBezTo>
                    <a:pt x="444" y="669"/>
                    <a:pt x="536" y="643"/>
                    <a:pt x="581" y="589"/>
                  </a:cubicBezTo>
                  <a:cubicBezTo>
                    <a:pt x="606" y="560"/>
                    <a:pt x="616" y="518"/>
                    <a:pt x="616" y="461"/>
                  </a:cubicBezTo>
                  <a:cubicBezTo>
                    <a:pt x="616" y="417"/>
                    <a:pt x="585" y="354"/>
                    <a:pt x="522" y="268"/>
                  </a:cubicBezTo>
                  <a:cubicBezTo>
                    <a:pt x="464" y="187"/>
                    <a:pt x="392" y="117"/>
                    <a:pt x="309" y="61"/>
                  </a:cubicBezTo>
                  <a:cubicBezTo>
                    <a:pt x="249" y="21"/>
                    <a:pt x="197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6"/>
            <p:cNvSpPr/>
            <p:nvPr/>
          </p:nvSpPr>
          <p:spPr>
            <a:xfrm>
              <a:off x="12626219" y="4303158"/>
              <a:ext cx="83349" cy="111188"/>
            </a:xfrm>
            <a:custGeom>
              <a:avLst/>
              <a:gdLst/>
              <a:ahLst/>
              <a:cxnLst/>
              <a:rect l="l" t="t" r="r" b="b"/>
              <a:pathLst>
                <a:path w="496" h="655" extrusionOk="0">
                  <a:moveTo>
                    <a:pt x="313" y="0"/>
                  </a:moveTo>
                  <a:cubicBezTo>
                    <a:pt x="293" y="0"/>
                    <a:pt x="272" y="3"/>
                    <a:pt x="250" y="9"/>
                  </a:cubicBezTo>
                  <a:cubicBezTo>
                    <a:pt x="183" y="29"/>
                    <a:pt x="124" y="65"/>
                    <a:pt x="78" y="116"/>
                  </a:cubicBezTo>
                  <a:cubicBezTo>
                    <a:pt x="25" y="171"/>
                    <a:pt x="1" y="220"/>
                    <a:pt x="1" y="265"/>
                  </a:cubicBezTo>
                  <a:cubicBezTo>
                    <a:pt x="1" y="271"/>
                    <a:pt x="8" y="337"/>
                    <a:pt x="22" y="463"/>
                  </a:cubicBezTo>
                  <a:cubicBezTo>
                    <a:pt x="52" y="591"/>
                    <a:pt x="108" y="655"/>
                    <a:pt x="190" y="655"/>
                  </a:cubicBezTo>
                  <a:cubicBezTo>
                    <a:pt x="273" y="655"/>
                    <a:pt x="346" y="611"/>
                    <a:pt x="415" y="523"/>
                  </a:cubicBezTo>
                  <a:cubicBezTo>
                    <a:pt x="469" y="451"/>
                    <a:pt x="495" y="395"/>
                    <a:pt x="495" y="356"/>
                  </a:cubicBezTo>
                  <a:cubicBezTo>
                    <a:pt x="495" y="119"/>
                    <a:pt x="43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6"/>
            <p:cNvSpPr/>
            <p:nvPr/>
          </p:nvSpPr>
          <p:spPr>
            <a:xfrm>
              <a:off x="10224055" y="4495479"/>
              <a:ext cx="59823" cy="78086"/>
            </a:xfrm>
            <a:custGeom>
              <a:avLst/>
              <a:gdLst/>
              <a:ahLst/>
              <a:cxnLst/>
              <a:rect l="l" t="t" r="r" b="b"/>
              <a:pathLst>
                <a:path w="356" h="460" extrusionOk="0">
                  <a:moveTo>
                    <a:pt x="224" y="1"/>
                  </a:moveTo>
                  <a:cubicBezTo>
                    <a:pt x="211" y="1"/>
                    <a:pt x="196" y="2"/>
                    <a:pt x="180" y="5"/>
                  </a:cubicBezTo>
                  <a:cubicBezTo>
                    <a:pt x="61" y="26"/>
                    <a:pt x="1" y="121"/>
                    <a:pt x="1" y="289"/>
                  </a:cubicBezTo>
                  <a:cubicBezTo>
                    <a:pt x="1" y="293"/>
                    <a:pt x="8" y="323"/>
                    <a:pt x="20" y="379"/>
                  </a:cubicBezTo>
                  <a:cubicBezTo>
                    <a:pt x="48" y="431"/>
                    <a:pt x="99" y="459"/>
                    <a:pt x="171" y="459"/>
                  </a:cubicBezTo>
                  <a:cubicBezTo>
                    <a:pt x="241" y="459"/>
                    <a:pt x="292" y="424"/>
                    <a:pt x="322" y="354"/>
                  </a:cubicBezTo>
                  <a:cubicBezTo>
                    <a:pt x="345" y="302"/>
                    <a:pt x="355" y="244"/>
                    <a:pt x="355" y="186"/>
                  </a:cubicBezTo>
                  <a:cubicBezTo>
                    <a:pt x="355" y="63"/>
                    <a:pt x="312" y="1"/>
                    <a:pt x="224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6"/>
            <p:cNvSpPr/>
            <p:nvPr/>
          </p:nvSpPr>
          <p:spPr>
            <a:xfrm>
              <a:off x="11758113" y="4495139"/>
              <a:ext cx="284664" cy="107793"/>
            </a:xfrm>
            <a:custGeom>
              <a:avLst/>
              <a:gdLst/>
              <a:ahLst/>
              <a:cxnLst/>
              <a:rect l="l" t="t" r="r" b="b"/>
              <a:pathLst>
                <a:path w="1694" h="635" extrusionOk="0">
                  <a:moveTo>
                    <a:pt x="973" y="0"/>
                  </a:moveTo>
                  <a:cubicBezTo>
                    <a:pt x="933" y="0"/>
                    <a:pt x="891" y="2"/>
                    <a:pt x="847" y="4"/>
                  </a:cubicBezTo>
                  <a:cubicBezTo>
                    <a:pt x="649" y="11"/>
                    <a:pt x="453" y="48"/>
                    <a:pt x="267" y="113"/>
                  </a:cubicBezTo>
                  <a:cubicBezTo>
                    <a:pt x="88" y="179"/>
                    <a:pt x="0" y="251"/>
                    <a:pt x="0" y="332"/>
                  </a:cubicBezTo>
                  <a:cubicBezTo>
                    <a:pt x="0" y="425"/>
                    <a:pt x="92" y="498"/>
                    <a:pt x="274" y="549"/>
                  </a:cubicBezTo>
                  <a:cubicBezTo>
                    <a:pt x="472" y="607"/>
                    <a:pt x="761" y="635"/>
                    <a:pt x="1143" y="635"/>
                  </a:cubicBezTo>
                  <a:cubicBezTo>
                    <a:pt x="1377" y="635"/>
                    <a:pt x="1534" y="602"/>
                    <a:pt x="1619" y="535"/>
                  </a:cubicBezTo>
                  <a:cubicBezTo>
                    <a:pt x="1668" y="493"/>
                    <a:pt x="1694" y="433"/>
                    <a:pt x="1694" y="356"/>
                  </a:cubicBezTo>
                  <a:cubicBezTo>
                    <a:pt x="1694" y="225"/>
                    <a:pt x="1605" y="127"/>
                    <a:pt x="1427" y="65"/>
                  </a:cubicBezTo>
                  <a:cubicBezTo>
                    <a:pt x="1303" y="22"/>
                    <a:pt x="1152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6"/>
            <p:cNvSpPr/>
            <p:nvPr/>
          </p:nvSpPr>
          <p:spPr>
            <a:xfrm>
              <a:off x="12055884" y="4516358"/>
              <a:ext cx="62344" cy="77747"/>
            </a:xfrm>
            <a:custGeom>
              <a:avLst/>
              <a:gdLst/>
              <a:ahLst/>
              <a:cxnLst/>
              <a:rect l="l" t="t" r="r" b="b"/>
              <a:pathLst>
                <a:path w="371" h="458" extrusionOk="0">
                  <a:moveTo>
                    <a:pt x="247" y="0"/>
                  </a:moveTo>
                  <a:cubicBezTo>
                    <a:pt x="229" y="0"/>
                    <a:pt x="209" y="3"/>
                    <a:pt x="187" y="9"/>
                  </a:cubicBezTo>
                  <a:cubicBezTo>
                    <a:pt x="64" y="40"/>
                    <a:pt x="1" y="131"/>
                    <a:pt x="1" y="282"/>
                  </a:cubicBezTo>
                  <a:cubicBezTo>
                    <a:pt x="1" y="286"/>
                    <a:pt x="6" y="317"/>
                    <a:pt x="17" y="375"/>
                  </a:cubicBezTo>
                  <a:cubicBezTo>
                    <a:pt x="43" y="429"/>
                    <a:pt x="90" y="457"/>
                    <a:pt x="157" y="457"/>
                  </a:cubicBezTo>
                  <a:cubicBezTo>
                    <a:pt x="215" y="457"/>
                    <a:pt x="269" y="415"/>
                    <a:pt x="316" y="333"/>
                  </a:cubicBezTo>
                  <a:cubicBezTo>
                    <a:pt x="353" y="266"/>
                    <a:pt x="371" y="214"/>
                    <a:pt x="371" y="175"/>
                  </a:cubicBezTo>
                  <a:cubicBezTo>
                    <a:pt x="371" y="59"/>
                    <a:pt x="330" y="0"/>
                    <a:pt x="247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6"/>
            <p:cNvSpPr/>
            <p:nvPr/>
          </p:nvSpPr>
          <p:spPr>
            <a:xfrm>
              <a:off x="10333787" y="4475109"/>
              <a:ext cx="445817" cy="128163"/>
            </a:xfrm>
            <a:custGeom>
              <a:avLst/>
              <a:gdLst/>
              <a:ahLst/>
              <a:cxnLst/>
              <a:rect l="l" t="t" r="r" b="b"/>
              <a:pathLst>
                <a:path w="2653" h="755" extrusionOk="0">
                  <a:moveTo>
                    <a:pt x="794" y="1"/>
                  </a:moveTo>
                  <a:cubicBezTo>
                    <a:pt x="461" y="39"/>
                    <a:pt x="256" y="71"/>
                    <a:pt x="181" y="96"/>
                  </a:cubicBezTo>
                  <a:cubicBezTo>
                    <a:pt x="61" y="132"/>
                    <a:pt x="0" y="201"/>
                    <a:pt x="0" y="301"/>
                  </a:cubicBezTo>
                  <a:cubicBezTo>
                    <a:pt x="0" y="439"/>
                    <a:pt x="153" y="548"/>
                    <a:pt x="456" y="627"/>
                  </a:cubicBezTo>
                  <a:cubicBezTo>
                    <a:pt x="793" y="711"/>
                    <a:pt x="1304" y="755"/>
                    <a:pt x="1992" y="755"/>
                  </a:cubicBezTo>
                  <a:cubicBezTo>
                    <a:pt x="2248" y="755"/>
                    <a:pt x="2425" y="732"/>
                    <a:pt x="2523" y="686"/>
                  </a:cubicBezTo>
                  <a:cubicBezTo>
                    <a:pt x="2602" y="655"/>
                    <a:pt x="2653" y="578"/>
                    <a:pt x="2649" y="494"/>
                  </a:cubicBezTo>
                  <a:cubicBezTo>
                    <a:pt x="2649" y="404"/>
                    <a:pt x="2463" y="297"/>
                    <a:pt x="2093" y="173"/>
                  </a:cubicBezTo>
                  <a:cubicBezTo>
                    <a:pt x="1792" y="71"/>
                    <a:pt x="1581" y="13"/>
                    <a:pt x="1460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6"/>
            <p:cNvSpPr/>
            <p:nvPr/>
          </p:nvSpPr>
          <p:spPr>
            <a:xfrm>
              <a:off x="10816908" y="4524505"/>
              <a:ext cx="86374" cy="69599"/>
            </a:xfrm>
            <a:custGeom>
              <a:avLst/>
              <a:gdLst/>
              <a:ahLst/>
              <a:cxnLst/>
              <a:rect l="l" t="t" r="r" b="b"/>
              <a:pathLst>
                <a:path w="514" h="410" extrusionOk="0">
                  <a:moveTo>
                    <a:pt x="156" y="0"/>
                  </a:moveTo>
                  <a:cubicBezTo>
                    <a:pt x="53" y="0"/>
                    <a:pt x="0" y="61"/>
                    <a:pt x="0" y="181"/>
                  </a:cubicBezTo>
                  <a:cubicBezTo>
                    <a:pt x="0" y="334"/>
                    <a:pt x="113" y="409"/>
                    <a:pt x="340" y="409"/>
                  </a:cubicBezTo>
                  <a:cubicBezTo>
                    <a:pt x="342" y="409"/>
                    <a:pt x="345" y="409"/>
                    <a:pt x="347" y="409"/>
                  </a:cubicBezTo>
                  <a:cubicBezTo>
                    <a:pt x="349" y="409"/>
                    <a:pt x="351" y="409"/>
                    <a:pt x="352" y="409"/>
                  </a:cubicBezTo>
                  <a:cubicBezTo>
                    <a:pt x="403" y="409"/>
                    <a:pt x="452" y="383"/>
                    <a:pt x="479" y="341"/>
                  </a:cubicBezTo>
                  <a:cubicBezTo>
                    <a:pt x="502" y="313"/>
                    <a:pt x="514" y="276"/>
                    <a:pt x="514" y="241"/>
                  </a:cubicBezTo>
                  <a:cubicBezTo>
                    <a:pt x="514" y="136"/>
                    <a:pt x="428" y="61"/>
                    <a:pt x="256" y="15"/>
                  </a:cubicBezTo>
                  <a:cubicBezTo>
                    <a:pt x="219" y="5"/>
                    <a:pt x="186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6"/>
            <p:cNvSpPr/>
            <p:nvPr/>
          </p:nvSpPr>
          <p:spPr>
            <a:xfrm>
              <a:off x="12791236" y="4385824"/>
              <a:ext cx="112084" cy="84027"/>
            </a:xfrm>
            <a:custGeom>
              <a:avLst/>
              <a:gdLst/>
              <a:ahLst/>
              <a:cxnLst/>
              <a:rect l="l" t="t" r="r" b="b"/>
              <a:pathLst>
                <a:path w="667" h="495" extrusionOk="0">
                  <a:moveTo>
                    <a:pt x="647" y="1"/>
                  </a:moveTo>
                  <a:cubicBezTo>
                    <a:pt x="621" y="3"/>
                    <a:pt x="570" y="31"/>
                    <a:pt x="500" y="83"/>
                  </a:cubicBezTo>
                  <a:cubicBezTo>
                    <a:pt x="446" y="125"/>
                    <a:pt x="392" y="169"/>
                    <a:pt x="341" y="215"/>
                  </a:cubicBezTo>
                  <a:cubicBezTo>
                    <a:pt x="299" y="257"/>
                    <a:pt x="253" y="297"/>
                    <a:pt x="204" y="332"/>
                  </a:cubicBezTo>
                  <a:cubicBezTo>
                    <a:pt x="172" y="353"/>
                    <a:pt x="139" y="376"/>
                    <a:pt x="106" y="397"/>
                  </a:cubicBezTo>
                  <a:cubicBezTo>
                    <a:pt x="36" y="436"/>
                    <a:pt x="1" y="459"/>
                    <a:pt x="1" y="462"/>
                  </a:cubicBezTo>
                  <a:cubicBezTo>
                    <a:pt x="1" y="483"/>
                    <a:pt x="3" y="494"/>
                    <a:pt x="8" y="494"/>
                  </a:cubicBezTo>
                  <a:cubicBezTo>
                    <a:pt x="11" y="494"/>
                    <a:pt x="15" y="489"/>
                    <a:pt x="20" y="480"/>
                  </a:cubicBezTo>
                  <a:cubicBezTo>
                    <a:pt x="83" y="457"/>
                    <a:pt x="144" y="427"/>
                    <a:pt x="200" y="392"/>
                  </a:cubicBezTo>
                  <a:cubicBezTo>
                    <a:pt x="255" y="362"/>
                    <a:pt x="316" y="324"/>
                    <a:pt x="388" y="278"/>
                  </a:cubicBezTo>
                  <a:cubicBezTo>
                    <a:pt x="572" y="164"/>
                    <a:pt x="665" y="90"/>
                    <a:pt x="663" y="55"/>
                  </a:cubicBezTo>
                  <a:cubicBezTo>
                    <a:pt x="667" y="41"/>
                    <a:pt x="663" y="26"/>
                    <a:pt x="656" y="13"/>
                  </a:cubicBezTo>
                  <a:cubicBezTo>
                    <a:pt x="651" y="6"/>
                    <a:pt x="647" y="3"/>
                    <a:pt x="647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6"/>
            <p:cNvSpPr/>
            <p:nvPr/>
          </p:nvSpPr>
          <p:spPr>
            <a:xfrm>
              <a:off x="12840809" y="4490556"/>
              <a:ext cx="44531" cy="30046"/>
            </a:xfrm>
            <a:custGeom>
              <a:avLst/>
              <a:gdLst/>
              <a:ahLst/>
              <a:cxnLst/>
              <a:rect l="l" t="t" r="r" b="b"/>
              <a:pathLst>
                <a:path w="265" h="177" extrusionOk="0">
                  <a:moveTo>
                    <a:pt x="169" y="0"/>
                  </a:moveTo>
                  <a:cubicBezTo>
                    <a:pt x="122" y="0"/>
                    <a:pt x="84" y="9"/>
                    <a:pt x="54" y="26"/>
                  </a:cubicBezTo>
                  <a:cubicBezTo>
                    <a:pt x="21" y="40"/>
                    <a:pt x="0" y="73"/>
                    <a:pt x="0" y="108"/>
                  </a:cubicBezTo>
                  <a:cubicBezTo>
                    <a:pt x="0" y="138"/>
                    <a:pt x="1" y="153"/>
                    <a:pt x="4" y="153"/>
                  </a:cubicBezTo>
                  <a:cubicBezTo>
                    <a:pt x="4" y="153"/>
                    <a:pt x="5" y="153"/>
                    <a:pt x="5" y="152"/>
                  </a:cubicBezTo>
                  <a:lnTo>
                    <a:pt x="68" y="176"/>
                  </a:lnTo>
                  <a:cubicBezTo>
                    <a:pt x="119" y="173"/>
                    <a:pt x="168" y="154"/>
                    <a:pt x="207" y="120"/>
                  </a:cubicBezTo>
                  <a:cubicBezTo>
                    <a:pt x="246" y="87"/>
                    <a:pt x="265" y="61"/>
                    <a:pt x="265" y="43"/>
                  </a:cubicBezTo>
                  <a:cubicBezTo>
                    <a:pt x="265" y="20"/>
                    <a:pt x="263" y="10"/>
                    <a:pt x="260" y="6"/>
                  </a:cubicBezTo>
                  <a:cubicBezTo>
                    <a:pt x="258" y="8"/>
                    <a:pt x="256" y="9"/>
                    <a:pt x="255" y="9"/>
                  </a:cubicBezTo>
                  <a:cubicBezTo>
                    <a:pt x="255" y="9"/>
                    <a:pt x="254" y="9"/>
                    <a:pt x="254" y="8"/>
                  </a:cubicBezTo>
                  <a:cubicBezTo>
                    <a:pt x="224" y="3"/>
                    <a:pt x="195" y="0"/>
                    <a:pt x="16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6"/>
            <p:cNvSpPr/>
            <p:nvPr/>
          </p:nvSpPr>
          <p:spPr>
            <a:xfrm>
              <a:off x="9641789" y="4641969"/>
              <a:ext cx="60999" cy="28349"/>
            </a:xfrm>
            <a:custGeom>
              <a:avLst/>
              <a:gdLst/>
              <a:ahLst/>
              <a:cxnLst/>
              <a:rect l="l" t="t" r="r" b="b"/>
              <a:pathLst>
                <a:path w="363" h="167" extrusionOk="0">
                  <a:moveTo>
                    <a:pt x="63" y="1"/>
                  </a:moveTo>
                  <a:cubicBezTo>
                    <a:pt x="21" y="1"/>
                    <a:pt x="0" y="25"/>
                    <a:pt x="0" y="73"/>
                  </a:cubicBezTo>
                  <a:cubicBezTo>
                    <a:pt x="0" y="94"/>
                    <a:pt x="33" y="114"/>
                    <a:pt x="100" y="136"/>
                  </a:cubicBezTo>
                  <a:cubicBezTo>
                    <a:pt x="149" y="154"/>
                    <a:pt x="200" y="164"/>
                    <a:pt x="251" y="166"/>
                  </a:cubicBezTo>
                  <a:cubicBezTo>
                    <a:pt x="295" y="164"/>
                    <a:pt x="335" y="145"/>
                    <a:pt x="363" y="112"/>
                  </a:cubicBezTo>
                  <a:cubicBezTo>
                    <a:pt x="242" y="59"/>
                    <a:pt x="158" y="24"/>
                    <a:pt x="112" y="8"/>
                  </a:cubicBezTo>
                  <a:cubicBezTo>
                    <a:pt x="94" y="3"/>
                    <a:pt x="77" y="1"/>
                    <a:pt x="63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6"/>
            <p:cNvSpPr/>
            <p:nvPr/>
          </p:nvSpPr>
          <p:spPr>
            <a:xfrm>
              <a:off x="9692034" y="4604625"/>
              <a:ext cx="157288" cy="33271"/>
            </a:xfrm>
            <a:custGeom>
              <a:avLst/>
              <a:gdLst/>
              <a:ahLst/>
              <a:cxnLst/>
              <a:rect l="l" t="t" r="r" b="b"/>
              <a:pathLst>
                <a:path w="936" h="196" extrusionOk="0">
                  <a:moveTo>
                    <a:pt x="8" y="0"/>
                  </a:moveTo>
                  <a:lnTo>
                    <a:pt x="1" y="32"/>
                  </a:lnTo>
                  <a:lnTo>
                    <a:pt x="8" y="53"/>
                  </a:lnTo>
                  <a:cubicBezTo>
                    <a:pt x="10" y="55"/>
                    <a:pt x="73" y="79"/>
                    <a:pt x="195" y="125"/>
                  </a:cubicBezTo>
                  <a:cubicBezTo>
                    <a:pt x="343" y="169"/>
                    <a:pt x="495" y="192"/>
                    <a:pt x="650" y="195"/>
                  </a:cubicBezTo>
                  <a:lnTo>
                    <a:pt x="693" y="195"/>
                  </a:lnTo>
                  <a:cubicBezTo>
                    <a:pt x="774" y="192"/>
                    <a:pt x="856" y="178"/>
                    <a:pt x="935" y="157"/>
                  </a:cubicBezTo>
                  <a:cubicBezTo>
                    <a:pt x="846" y="141"/>
                    <a:pt x="746" y="121"/>
                    <a:pt x="637" y="104"/>
                  </a:cubicBezTo>
                  <a:cubicBezTo>
                    <a:pt x="546" y="88"/>
                    <a:pt x="448" y="71"/>
                    <a:pt x="341" y="53"/>
                  </a:cubicBezTo>
                  <a:cubicBezTo>
                    <a:pt x="127" y="20"/>
                    <a:pt x="17" y="2"/>
                    <a:pt x="8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6"/>
            <p:cNvSpPr/>
            <p:nvPr/>
          </p:nvSpPr>
          <p:spPr>
            <a:xfrm>
              <a:off x="9769501" y="4558794"/>
              <a:ext cx="170563" cy="28179"/>
            </a:xfrm>
            <a:custGeom>
              <a:avLst/>
              <a:gdLst/>
              <a:ahLst/>
              <a:cxnLst/>
              <a:rect l="l" t="t" r="r" b="b"/>
              <a:pathLst>
                <a:path w="1015" h="166" extrusionOk="0">
                  <a:moveTo>
                    <a:pt x="98" y="0"/>
                  </a:moveTo>
                  <a:cubicBezTo>
                    <a:pt x="55" y="0"/>
                    <a:pt x="16" y="26"/>
                    <a:pt x="1" y="67"/>
                  </a:cubicBezTo>
                  <a:cubicBezTo>
                    <a:pt x="54" y="85"/>
                    <a:pt x="103" y="100"/>
                    <a:pt x="150" y="114"/>
                  </a:cubicBezTo>
                  <a:cubicBezTo>
                    <a:pt x="180" y="121"/>
                    <a:pt x="208" y="128"/>
                    <a:pt x="238" y="134"/>
                  </a:cubicBezTo>
                  <a:cubicBezTo>
                    <a:pt x="376" y="155"/>
                    <a:pt x="515" y="166"/>
                    <a:pt x="656" y="166"/>
                  </a:cubicBezTo>
                  <a:cubicBezTo>
                    <a:pt x="676" y="166"/>
                    <a:pt x="696" y="166"/>
                    <a:pt x="716" y="165"/>
                  </a:cubicBezTo>
                  <a:cubicBezTo>
                    <a:pt x="737" y="165"/>
                    <a:pt x="788" y="162"/>
                    <a:pt x="869" y="151"/>
                  </a:cubicBezTo>
                  <a:cubicBezTo>
                    <a:pt x="946" y="143"/>
                    <a:pt x="993" y="137"/>
                    <a:pt x="1014" y="134"/>
                  </a:cubicBezTo>
                  <a:cubicBezTo>
                    <a:pt x="991" y="118"/>
                    <a:pt x="932" y="100"/>
                    <a:pt x="830" y="79"/>
                  </a:cubicBezTo>
                  <a:cubicBezTo>
                    <a:pt x="804" y="74"/>
                    <a:pt x="776" y="71"/>
                    <a:pt x="746" y="65"/>
                  </a:cubicBezTo>
                  <a:cubicBezTo>
                    <a:pt x="629" y="46"/>
                    <a:pt x="494" y="32"/>
                    <a:pt x="338" y="22"/>
                  </a:cubicBezTo>
                  <a:cubicBezTo>
                    <a:pt x="257" y="15"/>
                    <a:pt x="197" y="8"/>
                    <a:pt x="155" y="4"/>
                  </a:cubicBezTo>
                  <a:lnTo>
                    <a:pt x="139" y="2"/>
                  </a:lnTo>
                  <a:lnTo>
                    <a:pt x="103" y="1"/>
                  </a:lnTo>
                  <a:cubicBezTo>
                    <a:pt x="101" y="0"/>
                    <a:pt x="100" y="0"/>
                    <a:pt x="98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6"/>
            <p:cNvSpPr/>
            <p:nvPr/>
          </p:nvSpPr>
          <p:spPr>
            <a:xfrm>
              <a:off x="12450447" y="4515848"/>
              <a:ext cx="165690" cy="116111"/>
            </a:xfrm>
            <a:custGeom>
              <a:avLst/>
              <a:gdLst/>
              <a:ahLst/>
              <a:cxnLst/>
              <a:rect l="l" t="t" r="r" b="b"/>
              <a:pathLst>
                <a:path w="986" h="684" extrusionOk="0">
                  <a:moveTo>
                    <a:pt x="970" y="0"/>
                  </a:moveTo>
                  <a:cubicBezTo>
                    <a:pt x="944" y="0"/>
                    <a:pt x="908" y="16"/>
                    <a:pt x="861" y="47"/>
                  </a:cubicBezTo>
                  <a:cubicBezTo>
                    <a:pt x="840" y="61"/>
                    <a:pt x="815" y="76"/>
                    <a:pt x="789" y="99"/>
                  </a:cubicBezTo>
                  <a:cubicBezTo>
                    <a:pt x="749" y="133"/>
                    <a:pt x="682" y="192"/>
                    <a:pt x="589" y="280"/>
                  </a:cubicBezTo>
                  <a:cubicBezTo>
                    <a:pt x="521" y="313"/>
                    <a:pt x="454" y="348"/>
                    <a:pt x="388" y="381"/>
                  </a:cubicBezTo>
                  <a:cubicBezTo>
                    <a:pt x="354" y="399"/>
                    <a:pt x="321" y="417"/>
                    <a:pt x="288" y="434"/>
                  </a:cubicBezTo>
                  <a:cubicBezTo>
                    <a:pt x="97" y="534"/>
                    <a:pt x="0" y="601"/>
                    <a:pt x="0" y="630"/>
                  </a:cubicBezTo>
                  <a:cubicBezTo>
                    <a:pt x="0" y="637"/>
                    <a:pt x="0" y="646"/>
                    <a:pt x="2" y="655"/>
                  </a:cubicBezTo>
                  <a:cubicBezTo>
                    <a:pt x="4" y="662"/>
                    <a:pt x="7" y="669"/>
                    <a:pt x="14" y="674"/>
                  </a:cubicBezTo>
                  <a:cubicBezTo>
                    <a:pt x="25" y="680"/>
                    <a:pt x="37" y="683"/>
                    <a:pt x="49" y="683"/>
                  </a:cubicBezTo>
                  <a:cubicBezTo>
                    <a:pt x="302" y="587"/>
                    <a:pt x="510" y="471"/>
                    <a:pt x="673" y="336"/>
                  </a:cubicBezTo>
                  <a:cubicBezTo>
                    <a:pt x="742" y="280"/>
                    <a:pt x="803" y="218"/>
                    <a:pt x="861" y="154"/>
                  </a:cubicBezTo>
                  <a:cubicBezTo>
                    <a:pt x="903" y="108"/>
                    <a:pt x="943" y="59"/>
                    <a:pt x="985" y="3"/>
                  </a:cubicBezTo>
                  <a:cubicBezTo>
                    <a:pt x="981" y="1"/>
                    <a:pt x="976" y="0"/>
                    <a:pt x="970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6"/>
            <p:cNvSpPr/>
            <p:nvPr/>
          </p:nvSpPr>
          <p:spPr>
            <a:xfrm>
              <a:off x="12538837" y="4614980"/>
              <a:ext cx="48396" cy="38873"/>
            </a:xfrm>
            <a:custGeom>
              <a:avLst/>
              <a:gdLst/>
              <a:ahLst/>
              <a:cxnLst/>
              <a:rect l="l" t="t" r="r" b="b"/>
              <a:pathLst>
                <a:path w="288" h="229" extrusionOk="0">
                  <a:moveTo>
                    <a:pt x="268" y="1"/>
                  </a:moveTo>
                  <a:cubicBezTo>
                    <a:pt x="242" y="1"/>
                    <a:pt x="191" y="25"/>
                    <a:pt x="114" y="76"/>
                  </a:cubicBezTo>
                  <a:cubicBezTo>
                    <a:pt x="39" y="125"/>
                    <a:pt x="0" y="160"/>
                    <a:pt x="0" y="176"/>
                  </a:cubicBezTo>
                  <a:cubicBezTo>
                    <a:pt x="0" y="201"/>
                    <a:pt x="4" y="215"/>
                    <a:pt x="14" y="220"/>
                  </a:cubicBezTo>
                  <a:cubicBezTo>
                    <a:pt x="23" y="225"/>
                    <a:pt x="33" y="229"/>
                    <a:pt x="44" y="229"/>
                  </a:cubicBezTo>
                  <a:cubicBezTo>
                    <a:pt x="60" y="220"/>
                    <a:pt x="107" y="190"/>
                    <a:pt x="182" y="139"/>
                  </a:cubicBezTo>
                  <a:cubicBezTo>
                    <a:pt x="253" y="96"/>
                    <a:pt x="288" y="60"/>
                    <a:pt x="288" y="39"/>
                  </a:cubicBezTo>
                  <a:cubicBezTo>
                    <a:pt x="288" y="17"/>
                    <a:pt x="286" y="8"/>
                    <a:pt x="282" y="8"/>
                  </a:cubicBezTo>
                  <a:cubicBezTo>
                    <a:pt x="282" y="8"/>
                    <a:pt x="281" y="8"/>
                    <a:pt x="280" y="8"/>
                  </a:cubicBezTo>
                  <a:cubicBezTo>
                    <a:pt x="276" y="8"/>
                    <a:pt x="272" y="6"/>
                    <a:pt x="26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6"/>
            <p:cNvSpPr/>
            <p:nvPr/>
          </p:nvSpPr>
          <p:spPr>
            <a:xfrm>
              <a:off x="10423354" y="4764695"/>
              <a:ext cx="298443" cy="26991"/>
            </a:xfrm>
            <a:custGeom>
              <a:avLst/>
              <a:gdLst/>
              <a:ahLst/>
              <a:cxnLst/>
              <a:rect l="l" t="t" r="r" b="b"/>
              <a:pathLst>
                <a:path w="1776" h="159" extrusionOk="0">
                  <a:moveTo>
                    <a:pt x="297" y="0"/>
                  </a:moveTo>
                  <a:cubicBezTo>
                    <a:pt x="100" y="0"/>
                    <a:pt x="2" y="10"/>
                    <a:pt x="2" y="30"/>
                  </a:cubicBezTo>
                  <a:cubicBezTo>
                    <a:pt x="0" y="43"/>
                    <a:pt x="2" y="55"/>
                    <a:pt x="7" y="66"/>
                  </a:cubicBezTo>
                  <a:cubicBezTo>
                    <a:pt x="11" y="71"/>
                    <a:pt x="12" y="73"/>
                    <a:pt x="12" y="74"/>
                  </a:cubicBezTo>
                  <a:cubicBezTo>
                    <a:pt x="91" y="80"/>
                    <a:pt x="328" y="99"/>
                    <a:pt x="722" y="134"/>
                  </a:cubicBezTo>
                  <a:cubicBezTo>
                    <a:pt x="887" y="150"/>
                    <a:pt x="1175" y="158"/>
                    <a:pt x="1585" y="158"/>
                  </a:cubicBezTo>
                  <a:cubicBezTo>
                    <a:pt x="1616" y="158"/>
                    <a:pt x="1681" y="144"/>
                    <a:pt x="1776" y="116"/>
                  </a:cubicBezTo>
                  <a:cubicBezTo>
                    <a:pt x="1676" y="67"/>
                    <a:pt x="1353" y="32"/>
                    <a:pt x="810" y="13"/>
                  </a:cubicBezTo>
                  <a:cubicBezTo>
                    <a:pt x="597" y="5"/>
                    <a:pt x="426" y="0"/>
                    <a:pt x="297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6"/>
            <p:cNvSpPr/>
            <p:nvPr/>
          </p:nvSpPr>
          <p:spPr>
            <a:xfrm>
              <a:off x="12012361" y="4673372"/>
              <a:ext cx="440271" cy="80463"/>
            </a:xfrm>
            <a:custGeom>
              <a:avLst/>
              <a:gdLst/>
              <a:ahLst/>
              <a:cxnLst/>
              <a:rect l="l" t="t" r="r" b="b"/>
              <a:pathLst>
                <a:path w="2620" h="474" extrusionOk="0">
                  <a:moveTo>
                    <a:pt x="2620" y="0"/>
                  </a:moveTo>
                  <a:lnTo>
                    <a:pt x="2467" y="21"/>
                  </a:lnTo>
                  <a:cubicBezTo>
                    <a:pt x="1913" y="93"/>
                    <a:pt x="1596" y="137"/>
                    <a:pt x="1513" y="149"/>
                  </a:cubicBezTo>
                  <a:cubicBezTo>
                    <a:pt x="1057" y="218"/>
                    <a:pt x="553" y="307"/>
                    <a:pt x="0" y="421"/>
                  </a:cubicBezTo>
                  <a:cubicBezTo>
                    <a:pt x="2" y="439"/>
                    <a:pt x="6" y="458"/>
                    <a:pt x="14" y="474"/>
                  </a:cubicBezTo>
                  <a:cubicBezTo>
                    <a:pt x="766" y="412"/>
                    <a:pt x="1301" y="355"/>
                    <a:pt x="1620" y="298"/>
                  </a:cubicBezTo>
                  <a:cubicBezTo>
                    <a:pt x="1910" y="251"/>
                    <a:pt x="2194" y="174"/>
                    <a:pt x="2465" y="67"/>
                  </a:cubicBezTo>
                  <a:cubicBezTo>
                    <a:pt x="2518" y="46"/>
                    <a:pt x="2569" y="25"/>
                    <a:pt x="2620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6"/>
            <p:cNvSpPr/>
            <p:nvPr/>
          </p:nvSpPr>
          <p:spPr>
            <a:xfrm>
              <a:off x="12423896" y="4713771"/>
              <a:ext cx="65032" cy="33611"/>
            </a:xfrm>
            <a:custGeom>
              <a:avLst/>
              <a:gdLst/>
              <a:ahLst/>
              <a:cxnLst/>
              <a:rect l="l" t="t" r="r" b="b"/>
              <a:pathLst>
                <a:path w="387" h="198" extrusionOk="0">
                  <a:moveTo>
                    <a:pt x="351" y="1"/>
                  </a:moveTo>
                  <a:cubicBezTo>
                    <a:pt x="312" y="1"/>
                    <a:pt x="249" y="15"/>
                    <a:pt x="163" y="41"/>
                  </a:cubicBezTo>
                  <a:cubicBezTo>
                    <a:pt x="88" y="64"/>
                    <a:pt x="41" y="85"/>
                    <a:pt x="18" y="104"/>
                  </a:cubicBezTo>
                  <a:cubicBezTo>
                    <a:pt x="9" y="111"/>
                    <a:pt x="4" y="118"/>
                    <a:pt x="2" y="129"/>
                  </a:cubicBezTo>
                  <a:cubicBezTo>
                    <a:pt x="0" y="148"/>
                    <a:pt x="7" y="167"/>
                    <a:pt x="20" y="181"/>
                  </a:cubicBezTo>
                  <a:cubicBezTo>
                    <a:pt x="30" y="192"/>
                    <a:pt x="44" y="197"/>
                    <a:pt x="60" y="197"/>
                  </a:cubicBezTo>
                  <a:cubicBezTo>
                    <a:pt x="130" y="195"/>
                    <a:pt x="200" y="181"/>
                    <a:pt x="265" y="153"/>
                  </a:cubicBezTo>
                  <a:cubicBezTo>
                    <a:pt x="346" y="122"/>
                    <a:pt x="386" y="83"/>
                    <a:pt x="384" y="38"/>
                  </a:cubicBezTo>
                  <a:cubicBezTo>
                    <a:pt x="384" y="15"/>
                    <a:pt x="383" y="4"/>
                    <a:pt x="379" y="3"/>
                  </a:cubicBezTo>
                  <a:cubicBezTo>
                    <a:pt x="377" y="4"/>
                    <a:pt x="375" y="4"/>
                    <a:pt x="374" y="4"/>
                  </a:cubicBezTo>
                  <a:cubicBezTo>
                    <a:pt x="373" y="4"/>
                    <a:pt x="372" y="4"/>
                    <a:pt x="372" y="3"/>
                  </a:cubicBezTo>
                  <a:cubicBezTo>
                    <a:pt x="366" y="1"/>
                    <a:pt x="359" y="1"/>
                    <a:pt x="351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6"/>
            <p:cNvSpPr/>
            <p:nvPr/>
          </p:nvSpPr>
          <p:spPr>
            <a:xfrm>
              <a:off x="12711752" y="4316907"/>
              <a:ext cx="147373" cy="126975"/>
            </a:xfrm>
            <a:custGeom>
              <a:avLst/>
              <a:gdLst/>
              <a:ahLst/>
              <a:cxnLst/>
              <a:rect l="l" t="t" r="r" b="b"/>
              <a:pathLst>
                <a:path w="877" h="748" extrusionOk="0">
                  <a:moveTo>
                    <a:pt x="861" y="0"/>
                  </a:moveTo>
                  <a:cubicBezTo>
                    <a:pt x="836" y="0"/>
                    <a:pt x="781" y="31"/>
                    <a:pt x="698" y="91"/>
                  </a:cubicBezTo>
                  <a:lnTo>
                    <a:pt x="693" y="95"/>
                  </a:lnTo>
                  <a:cubicBezTo>
                    <a:pt x="626" y="144"/>
                    <a:pt x="542" y="212"/>
                    <a:pt x="439" y="300"/>
                  </a:cubicBezTo>
                  <a:cubicBezTo>
                    <a:pt x="384" y="346"/>
                    <a:pt x="335" y="388"/>
                    <a:pt x="291" y="426"/>
                  </a:cubicBezTo>
                  <a:cubicBezTo>
                    <a:pt x="97" y="593"/>
                    <a:pt x="0" y="682"/>
                    <a:pt x="0" y="694"/>
                  </a:cubicBezTo>
                  <a:cubicBezTo>
                    <a:pt x="0" y="717"/>
                    <a:pt x="4" y="730"/>
                    <a:pt x="11" y="737"/>
                  </a:cubicBezTo>
                  <a:cubicBezTo>
                    <a:pt x="11" y="738"/>
                    <a:pt x="20" y="742"/>
                    <a:pt x="35" y="747"/>
                  </a:cubicBezTo>
                  <a:cubicBezTo>
                    <a:pt x="335" y="558"/>
                    <a:pt x="554" y="400"/>
                    <a:pt x="693" y="275"/>
                  </a:cubicBezTo>
                  <a:cubicBezTo>
                    <a:pt x="815" y="165"/>
                    <a:pt x="877" y="79"/>
                    <a:pt x="877" y="18"/>
                  </a:cubicBezTo>
                  <a:cubicBezTo>
                    <a:pt x="877" y="6"/>
                    <a:pt x="871" y="0"/>
                    <a:pt x="861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6"/>
            <p:cNvSpPr/>
            <p:nvPr/>
          </p:nvSpPr>
          <p:spPr>
            <a:xfrm>
              <a:off x="10664326" y="4671335"/>
              <a:ext cx="1331905" cy="41250"/>
            </a:xfrm>
            <a:custGeom>
              <a:avLst/>
              <a:gdLst/>
              <a:ahLst/>
              <a:cxnLst/>
              <a:rect l="l" t="t" r="r" b="b"/>
              <a:pathLst>
                <a:path w="7926" h="243" extrusionOk="0">
                  <a:moveTo>
                    <a:pt x="7669" y="1"/>
                  </a:moveTo>
                  <a:cubicBezTo>
                    <a:pt x="7635" y="1"/>
                    <a:pt x="7611" y="2"/>
                    <a:pt x="7598" y="4"/>
                  </a:cubicBezTo>
                  <a:lnTo>
                    <a:pt x="6439" y="7"/>
                  </a:lnTo>
                  <a:cubicBezTo>
                    <a:pt x="6033" y="9"/>
                    <a:pt x="5719" y="18"/>
                    <a:pt x="5494" y="33"/>
                  </a:cubicBezTo>
                  <a:cubicBezTo>
                    <a:pt x="5435" y="41"/>
                    <a:pt x="5317" y="55"/>
                    <a:pt x="5140" y="76"/>
                  </a:cubicBezTo>
                  <a:lnTo>
                    <a:pt x="4062" y="76"/>
                  </a:lnTo>
                  <a:cubicBezTo>
                    <a:pt x="3799" y="98"/>
                    <a:pt x="3641" y="116"/>
                    <a:pt x="3587" y="132"/>
                  </a:cubicBezTo>
                  <a:lnTo>
                    <a:pt x="2051" y="132"/>
                  </a:lnTo>
                  <a:lnTo>
                    <a:pt x="1972" y="118"/>
                  </a:lnTo>
                  <a:lnTo>
                    <a:pt x="1013" y="112"/>
                  </a:lnTo>
                  <a:cubicBezTo>
                    <a:pt x="989" y="109"/>
                    <a:pt x="908" y="104"/>
                    <a:pt x="766" y="97"/>
                  </a:cubicBezTo>
                  <a:cubicBezTo>
                    <a:pt x="626" y="88"/>
                    <a:pt x="544" y="84"/>
                    <a:pt x="517" y="84"/>
                  </a:cubicBezTo>
                  <a:cubicBezTo>
                    <a:pt x="445" y="72"/>
                    <a:pt x="372" y="63"/>
                    <a:pt x="298" y="58"/>
                  </a:cubicBezTo>
                  <a:cubicBezTo>
                    <a:pt x="288" y="57"/>
                    <a:pt x="278" y="57"/>
                    <a:pt x="268" y="57"/>
                  </a:cubicBezTo>
                  <a:cubicBezTo>
                    <a:pt x="199" y="57"/>
                    <a:pt x="130" y="73"/>
                    <a:pt x="67" y="104"/>
                  </a:cubicBezTo>
                  <a:cubicBezTo>
                    <a:pt x="44" y="116"/>
                    <a:pt x="21" y="130"/>
                    <a:pt x="0" y="147"/>
                  </a:cubicBezTo>
                  <a:lnTo>
                    <a:pt x="16" y="195"/>
                  </a:lnTo>
                  <a:cubicBezTo>
                    <a:pt x="185" y="189"/>
                    <a:pt x="334" y="186"/>
                    <a:pt x="465" y="186"/>
                  </a:cubicBezTo>
                  <a:cubicBezTo>
                    <a:pt x="735" y="186"/>
                    <a:pt x="924" y="199"/>
                    <a:pt x="1033" y="225"/>
                  </a:cubicBezTo>
                  <a:lnTo>
                    <a:pt x="1997" y="230"/>
                  </a:lnTo>
                  <a:lnTo>
                    <a:pt x="2079" y="242"/>
                  </a:lnTo>
                  <a:lnTo>
                    <a:pt x="3575" y="242"/>
                  </a:lnTo>
                  <a:cubicBezTo>
                    <a:pt x="3831" y="223"/>
                    <a:pt x="3988" y="205"/>
                    <a:pt x="4048" y="188"/>
                  </a:cubicBezTo>
                  <a:lnTo>
                    <a:pt x="5002" y="188"/>
                  </a:lnTo>
                  <a:cubicBezTo>
                    <a:pt x="5026" y="186"/>
                    <a:pt x="5147" y="172"/>
                    <a:pt x="5363" y="144"/>
                  </a:cubicBezTo>
                  <a:cubicBezTo>
                    <a:pt x="5417" y="140"/>
                    <a:pt x="5473" y="135"/>
                    <a:pt x="5531" y="132"/>
                  </a:cubicBezTo>
                  <a:cubicBezTo>
                    <a:pt x="5757" y="118"/>
                    <a:pt x="6017" y="109"/>
                    <a:pt x="6310" y="107"/>
                  </a:cubicBezTo>
                  <a:lnTo>
                    <a:pt x="6418" y="107"/>
                  </a:lnTo>
                  <a:lnTo>
                    <a:pt x="7575" y="98"/>
                  </a:lnTo>
                  <a:cubicBezTo>
                    <a:pt x="7591" y="93"/>
                    <a:pt x="7645" y="84"/>
                    <a:pt x="7737" y="69"/>
                  </a:cubicBezTo>
                  <a:cubicBezTo>
                    <a:pt x="7803" y="55"/>
                    <a:pt x="7854" y="44"/>
                    <a:pt x="7891" y="33"/>
                  </a:cubicBezTo>
                  <a:cubicBezTo>
                    <a:pt x="7905" y="30"/>
                    <a:pt x="7915" y="26"/>
                    <a:pt x="7926" y="23"/>
                  </a:cubicBezTo>
                  <a:cubicBezTo>
                    <a:pt x="7924" y="18"/>
                    <a:pt x="7919" y="12"/>
                    <a:pt x="7912" y="11"/>
                  </a:cubicBezTo>
                  <a:lnTo>
                    <a:pt x="7898" y="7"/>
                  </a:lnTo>
                  <a:cubicBezTo>
                    <a:pt x="7798" y="3"/>
                    <a:pt x="7721" y="1"/>
                    <a:pt x="766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6"/>
            <p:cNvSpPr/>
            <p:nvPr/>
          </p:nvSpPr>
          <p:spPr>
            <a:xfrm>
              <a:off x="9971656" y="4636877"/>
              <a:ext cx="241141" cy="32762"/>
            </a:xfrm>
            <a:custGeom>
              <a:avLst/>
              <a:gdLst/>
              <a:ahLst/>
              <a:cxnLst/>
              <a:rect l="l" t="t" r="r" b="b"/>
              <a:pathLst>
                <a:path w="1435" h="193" extrusionOk="0">
                  <a:moveTo>
                    <a:pt x="143" y="1"/>
                  </a:moveTo>
                  <a:cubicBezTo>
                    <a:pt x="121" y="1"/>
                    <a:pt x="102" y="2"/>
                    <a:pt x="85" y="3"/>
                  </a:cubicBezTo>
                  <a:cubicBezTo>
                    <a:pt x="29" y="7"/>
                    <a:pt x="1" y="21"/>
                    <a:pt x="1" y="44"/>
                  </a:cubicBezTo>
                  <a:cubicBezTo>
                    <a:pt x="1" y="70"/>
                    <a:pt x="44" y="94"/>
                    <a:pt x="134" y="116"/>
                  </a:cubicBezTo>
                  <a:cubicBezTo>
                    <a:pt x="200" y="131"/>
                    <a:pt x="267" y="144"/>
                    <a:pt x="334" y="151"/>
                  </a:cubicBezTo>
                  <a:cubicBezTo>
                    <a:pt x="541" y="179"/>
                    <a:pt x="747" y="193"/>
                    <a:pt x="956" y="193"/>
                  </a:cubicBezTo>
                  <a:cubicBezTo>
                    <a:pt x="979" y="193"/>
                    <a:pt x="1052" y="186"/>
                    <a:pt x="1175" y="172"/>
                  </a:cubicBezTo>
                  <a:cubicBezTo>
                    <a:pt x="1254" y="165"/>
                    <a:pt x="1319" y="158"/>
                    <a:pt x="1370" y="151"/>
                  </a:cubicBezTo>
                  <a:cubicBezTo>
                    <a:pt x="1394" y="147"/>
                    <a:pt x="1417" y="144"/>
                    <a:pt x="1435" y="142"/>
                  </a:cubicBezTo>
                  <a:cubicBezTo>
                    <a:pt x="1326" y="133"/>
                    <a:pt x="979" y="93"/>
                    <a:pt x="395" y="21"/>
                  </a:cubicBezTo>
                  <a:cubicBezTo>
                    <a:pt x="290" y="8"/>
                    <a:pt x="207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" name="Google Shape;831;p26"/>
          <p:cNvGrpSpPr/>
          <p:nvPr/>
        </p:nvGrpSpPr>
        <p:grpSpPr>
          <a:xfrm>
            <a:off x="4197361" y="4175611"/>
            <a:ext cx="1623264" cy="427908"/>
            <a:chOff x="9641789" y="4060422"/>
            <a:chExt cx="3261531" cy="859771"/>
          </a:xfrm>
        </p:grpSpPr>
        <p:sp>
          <p:nvSpPr>
            <p:cNvPr id="832" name="Google Shape;832;p26"/>
            <p:cNvSpPr/>
            <p:nvPr/>
          </p:nvSpPr>
          <p:spPr>
            <a:xfrm>
              <a:off x="12828373" y="4326413"/>
              <a:ext cx="672" cy="6620"/>
            </a:xfrm>
            <a:custGeom>
              <a:avLst/>
              <a:gdLst/>
              <a:ahLst/>
              <a:cxnLst/>
              <a:rect l="l" t="t" r="r" b="b"/>
              <a:pathLst>
                <a:path w="4" h="39" extrusionOk="0">
                  <a:moveTo>
                    <a:pt x="4" y="0"/>
                  </a:moveTo>
                  <a:lnTo>
                    <a:pt x="0" y="39"/>
                  </a:lnTo>
                  <a:lnTo>
                    <a:pt x="4" y="35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3DB5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6"/>
            <p:cNvSpPr/>
            <p:nvPr/>
          </p:nvSpPr>
          <p:spPr>
            <a:xfrm>
              <a:off x="9792019" y="4540122"/>
              <a:ext cx="3697" cy="19522"/>
            </a:xfrm>
            <a:custGeom>
              <a:avLst/>
              <a:gdLst/>
              <a:ahLst/>
              <a:cxnLst/>
              <a:rect l="l" t="t" r="r" b="b"/>
              <a:pathLst>
                <a:path w="22" h="115" extrusionOk="0">
                  <a:moveTo>
                    <a:pt x="0" y="0"/>
                  </a:moveTo>
                  <a:cubicBezTo>
                    <a:pt x="0" y="28"/>
                    <a:pt x="2" y="65"/>
                    <a:pt x="5" y="112"/>
                  </a:cubicBezTo>
                  <a:lnTo>
                    <a:pt x="21" y="11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3DB5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6"/>
            <p:cNvSpPr/>
            <p:nvPr/>
          </p:nvSpPr>
          <p:spPr>
            <a:xfrm>
              <a:off x="9794372" y="4569827"/>
              <a:ext cx="222320" cy="226620"/>
            </a:xfrm>
            <a:custGeom>
              <a:avLst/>
              <a:gdLst/>
              <a:ahLst/>
              <a:cxnLst/>
              <a:rect l="l" t="t" r="r" b="b"/>
              <a:pathLst>
                <a:path w="1323" h="1335" extrusionOk="0">
                  <a:moveTo>
                    <a:pt x="598" y="0"/>
                  </a:moveTo>
                  <a:cubicBezTo>
                    <a:pt x="628" y="6"/>
                    <a:pt x="656" y="9"/>
                    <a:pt x="682" y="14"/>
                  </a:cubicBezTo>
                  <a:cubicBezTo>
                    <a:pt x="784" y="35"/>
                    <a:pt x="845" y="53"/>
                    <a:pt x="866" y="69"/>
                  </a:cubicBezTo>
                  <a:cubicBezTo>
                    <a:pt x="847" y="72"/>
                    <a:pt x="798" y="78"/>
                    <a:pt x="721" y="86"/>
                  </a:cubicBezTo>
                  <a:cubicBezTo>
                    <a:pt x="640" y="97"/>
                    <a:pt x="589" y="100"/>
                    <a:pt x="568" y="100"/>
                  </a:cubicBezTo>
                  <a:cubicBezTo>
                    <a:pt x="548" y="101"/>
                    <a:pt x="528" y="101"/>
                    <a:pt x="508" y="101"/>
                  </a:cubicBezTo>
                  <a:cubicBezTo>
                    <a:pt x="367" y="101"/>
                    <a:pt x="227" y="90"/>
                    <a:pt x="88" y="69"/>
                  </a:cubicBezTo>
                  <a:cubicBezTo>
                    <a:pt x="62" y="63"/>
                    <a:pt x="32" y="56"/>
                    <a:pt x="0" y="48"/>
                  </a:cubicBezTo>
                  <a:lnTo>
                    <a:pt x="0" y="48"/>
                  </a:lnTo>
                  <a:cubicBezTo>
                    <a:pt x="7" y="121"/>
                    <a:pt x="18" y="207"/>
                    <a:pt x="28" y="309"/>
                  </a:cubicBezTo>
                  <a:cubicBezTo>
                    <a:pt x="137" y="326"/>
                    <a:pt x="237" y="346"/>
                    <a:pt x="326" y="362"/>
                  </a:cubicBezTo>
                  <a:cubicBezTo>
                    <a:pt x="247" y="383"/>
                    <a:pt x="165" y="397"/>
                    <a:pt x="83" y="400"/>
                  </a:cubicBezTo>
                  <a:lnTo>
                    <a:pt x="39" y="400"/>
                  </a:lnTo>
                  <a:cubicBezTo>
                    <a:pt x="48" y="467"/>
                    <a:pt x="56" y="537"/>
                    <a:pt x="65" y="614"/>
                  </a:cubicBezTo>
                  <a:cubicBezTo>
                    <a:pt x="93" y="828"/>
                    <a:pt x="121" y="1014"/>
                    <a:pt x="147" y="1173"/>
                  </a:cubicBezTo>
                  <a:cubicBezTo>
                    <a:pt x="332" y="1228"/>
                    <a:pt x="600" y="1271"/>
                    <a:pt x="950" y="1305"/>
                  </a:cubicBezTo>
                  <a:cubicBezTo>
                    <a:pt x="1078" y="1315"/>
                    <a:pt x="1203" y="1326"/>
                    <a:pt x="1322" y="1334"/>
                  </a:cubicBezTo>
                  <a:cubicBezTo>
                    <a:pt x="1313" y="1254"/>
                    <a:pt x="1301" y="1166"/>
                    <a:pt x="1282" y="1070"/>
                  </a:cubicBezTo>
                  <a:cubicBezTo>
                    <a:pt x="1248" y="882"/>
                    <a:pt x="1219" y="696"/>
                    <a:pt x="1189" y="511"/>
                  </a:cubicBezTo>
                  <a:cubicBezTo>
                    <a:pt x="1099" y="489"/>
                    <a:pt x="1056" y="465"/>
                    <a:pt x="1056" y="439"/>
                  </a:cubicBezTo>
                  <a:cubicBezTo>
                    <a:pt x="1056" y="418"/>
                    <a:pt x="1084" y="402"/>
                    <a:pt x="1140" y="398"/>
                  </a:cubicBezTo>
                  <a:lnTo>
                    <a:pt x="1096" y="0"/>
                  </a:ln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6"/>
            <p:cNvSpPr/>
            <p:nvPr/>
          </p:nvSpPr>
          <p:spPr>
            <a:xfrm>
              <a:off x="12595131" y="4363587"/>
              <a:ext cx="233075" cy="331696"/>
            </a:xfrm>
            <a:custGeom>
              <a:avLst/>
              <a:gdLst/>
              <a:ahLst/>
              <a:cxnLst/>
              <a:rect l="l" t="t" r="r" b="b"/>
              <a:pathLst>
                <a:path w="1387" h="1954" extrusionOk="0">
                  <a:moveTo>
                    <a:pt x="1387" y="0"/>
                  </a:moveTo>
                  <a:lnTo>
                    <a:pt x="1387" y="0"/>
                  </a:lnTo>
                  <a:cubicBezTo>
                    <a:pt x="1248" y="125"/>
                    <a:pt x="1029" y="283"/>
                    <a:pt x="729" y="472"/>
                  </a:cubicBezTo>
                  <a:cubicBezTo>
                    <a:pt x="714" y="467"/>
                    <a:pt x="705" y="463"/>
                    <a:pt x="705" y="462"/>
                  </a:cubicBezTo>
                  <a:cubicBezTo>
                    <a:pt x="698" y="455"/>
                    <a:pt x="694" y="441"/>
                    <a:pt x="694" y="419"/>
                  </a:cubicBezTo>
                  <a:cubicBezTo>
                    <a:pt x="694" y="407"/>
                    <a:pt x="791" y="318"/>
                    <a:pt x="984" y="151"/>
                  </a:cubicBezTo>
                  <a:lnTo>
                    <a:pt x="984" y="151"/>
                  </a:lnTo>
                  <a:cubicBezTo>
                    <a:pt x="934" y="188"/>
                    <a:pt x="882" y="228"/>
                    <a:pt x="822" y="274"/>
                  </a:cubicBezTo>
                  <a:cubicBezTo>
                    <a:pt x="540" y="369"/>
                    <a:pt x="277" y="453"/>
                    <a:pt x="32" y="526"/>
                  </a:cubicBezTo>
                  <a:lnTo>
                    <a:pt x="23" y="916"/>
                  </a:lnTo>
                  <a:lnTo>
                    <a:pt x="0" y="933"/>
                  </a:lnTo>
                  <a:lnTo>
                    <a:pt x="0" y="942"/>
                  </a:lnTo>
                  <a:cubicBezTo>
                    <a:pt x="46" y="913"/>
                    <a:pt x="82" y="897"/>
                    <a:pt x="109" y="897"/>
                  </a:cubicBezTo>
                  <a:cubicBezTo>
                    <a:pt x="114" y="897"/>
                    <a:pt x="120" y="898"/>
                    <a:pt x="124" y="900"/>
                  </a:cubicBezTo>
                  <a:cubicBezTo>
                    <a:pt x="82" y="954"/>
                    <a:pt x="42" y="1003"/>
                    <a:pt x="0" y="1049"/>
                  </a:cubicBezTo>
                  <a:cubicBezTo>
                    <a:pt x="2" y="1275"/>
                    <a:pt x="2" y="1415"/>
                    <a:pt x="4" y="1470"/>
                  </a:cubicBezTo>
                  <a:cubicBezTo>
                    <a:pt x="9" y="1633"/>
                    <a:pt x="25" y="1794"/>
                    <a:pt x="47" y="1953"/>
                  </a:cubicBezTo>
                  <a:cubicBezTo>
                    <a:pt x="321" y="1740"/>
                    <a:pt x="538" y="1578"/>
                    <a:pt x="703" y="1470"/>
                  </a:cubicBezTo>
                  <a:cubicBezTo>
                    <a:pt x="912" y="1329"/>
                    <a:pt x="1134" y="1210"/>
                    <a:pt x="1366" y="1110"/>
                  </a:cubicBezTo>
                  <a:cubicBezTo>
                    <a:pt x="1353" y="1093"/>
                    <a:pt x="1353" y="896"/>
                    <a:pt x="1367" y="521"/>
                  </a:cubicBezTo>
                  <a:lnTo>
                    <a:pt x="1367" y="521"/>
                  </a:lnTo>
                  <a:cubicBezTo>
                    <a:pt x="1311" y="556"/>
                    <a:pt x="1250" y="584"/>
                    <a:pt x="1187" y="609"/>
                  </a:cubicBezTo>
                  <a:cubicBezTo>
                    <a:pt x="1182" y="619"/>
                    <a:pt x="1178" y="624"/>
                    <a:pt x="1175" y="624"/>
                  </a:cubicBezTo>
                  <a:cubicBezTo>
                    <a:pt x="1170" y="624"/>
                    <a:pt x="1168" y="613"/>
                    <a:pt x="1168" y="591"/>
                  </a:cubicBezTo>
                  <a:cubicBezTo>
                    <a:pt x="1168" y="588"/>
                    <a:pt x="1203" y="567"/>
                    <a:pt x="1273" y="526"/>
                  </a:cubicBezTo>
                  <a:cubicBezTo>
                    <a:pt x="1306" y="505"/>
                    <a:pt x="1338" y="484"/>
                    <a:pt x="1371" y="462"/>
                  </a:cubicBezTo>
                  <a:lnTo>
                    <a:pt x="1371" y="442"/>
                  </a:lnTo>
                  <a:cubicBezTo>
                    <a:pt x="1378" y="256"/>
                    <a:pt x="1383" y="107"/>
                    <a:pt x="1387" y="0"/>
                  </a:cubicBez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6"/>
            <p:cNvSpPr/>
            <p:nvPr/>
          </p:nvSpPr>
          <p:spPr>
            <a:xfrm>
              <a:off x="12515479" y="4521959"/>
              <a:ext cx="79820" cy="58734"/>
            </a:xfrm>
            <a:custGeom>
              <a:avLst/>
              <a:gdLst/>
              <a:ahLst/>
              <a:cxnLst/>
              <a:rect l="l" t="t" r="r" b="b"/>
              <a:pathLst>
                <a:path w="475" h="346" extrusionOk="0">
                  <a:moveTo>
                    <a:pt x="474" y="0"/>
                  </a:moveTo>
                  <a:cubicBezTo>
                    <a:pt x="343" y="98"/>
                    <a:pt x="185" y="214"/>
                    <a:pt x="1" y="345"/>
                  </a:cubicBezTo>
                  <a:cubicBezTo>
                    <a:pt x="67" y="312"/>
                    <a:pt x="134" y="277"/>
                    <a:pt x="202" y="244"/>
                  </a:cubicBezTo>
                  <a:cubicBezTo>
                    <a:pt x="295" y="156"/>
                    <a:pt x="362" y="95"/>
                    <a:pt x="402" y="63"/>
                  </a:cubicBezTo>
                  <a:cubicBezTo>
                    <a:pt x="428" y="40"/>
                    <a:pt x="453" y="25"/>
                    <a:pt x="474" y="11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6EC9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6"/>
            <p:cNvSpPr/>
            <p:nvPr/>
          </p:nvSpPr>
          <p:spPr>
            <a:xfrm>
              <a:off x="12426585" y="4541819"/>
              <a:ext cx="183670" cy="262437"/>
            </a:xfrm>
            <a:custGeom>
              <a:avLst/>
              <a:gdLst/>
              <a:ahLst/>
              <a:cxnLst/>
              <a:rect l="l" t="t" r="r" b="b"/>
              <a:pathLst>
                <a:path w="1093" h="1546" extrusionOk="0">
                  <a:moveTo>
                    <a:pt x="936" y="434"/>
                  </a:moveTo>
                  <a:cubicBezTo>
                    <a:pt x="940" y="438"/>
                    <a:pt x="944" y="440"/>
                    <a:pt x="947" y="440"/>
                  </a:cubicBezTo>
                  <a:cubicBezTo>
                    <a:pt x="949" y="440"/>
                    <a:pt x="950" y="439"/>
                    <a:pt x="950" y="439"/>
                  </a:cubicBezTo>
                  <a:cubicBezTo>
                    <a:pt x="954" y="439"/>
                    <a:pt x="956" y="449"/>
                    <a:pt x="956" y="472"/>
                  </a:cubicBezTo>
                  <a:cubicBezTo>
                    <a:pt x="956" y="493"/>
                    <a:pt x="921" y="527"/>
                    <a:pt x="850" y="572"/>
                  </a:cubicBezTo>
                  <a:cubicBezTo>
                    <a:pt x="775" y="621"/>
                    <a:pt x="728" y="651"/>
                    <a:pt x="712" y="662"/>
                  </a:cubicBezTo>
                  <a:cubicBezTo>
                    <a:pt x="701" y="660"/>
                    <a:pt x="691" y="656"/>
                    <a:pt x="682" y="653"/>
                  </a:cubicBezTo>
                  <a:cubicBezTo>
                    <a:pt x="672" y="646"/>
                    <a:pt x="668" y="630"/>
                    <a:pt x="668" y="609"/>
                  </a:cubicBezTo>
                  <a:cubicBezTo>
                    <a:pt x="668" y="593"/>
                    <a:pt x="707" y="558"/>
                    <a:pt x="782" y="507"/>
                  </a:cubicBezTo>
                  <a:cubicBezTo>
                    <a:pt x="859" y="456"/>
                    <a:pt x="910" y="434"/>
                    <a:pt x="936" y="434"/>
                  </a:cubicBezTo>
                  <a:close/>
                  <a:moveTo>
                    <a:pt x="1003" y="1"/>
                  </a:moveTo>
                  <a:cubicBezTo>
                    <a:pt x="945" y="65"/>
                    <a:pt x="884" y="127"/>
                    <a:pt x="815" y="183"/>
                  </a:cubicBezTo>
                  <a:cubicBezTo>
                    <a:pt x="652" y="318"/>
                    <a:pt x="444" y="434"/>
                    <a:pt x="191" y="530"/>
                  </a:cubicBezTo>
                  <a:cubicBezTo>
                    <a:pt x="179" y="530"/>
                    <a:pt x="167" y="527"/>
                    <a:pt x="156" y="521"/>
                  </a:cubicBezTo>
                  <a:cubicBezTo>
                    <a:pt x="149" y="516"/>
                    <a:pt x="146" y="509"/>
                    <a:pt x="144" y="502"/>
                  </a:cubicBezTo>
                  <a:lnTo>
                    <a:pt x="5" y="602"/>
                  </a:lnTo>
                  <a:cubicBezTo>
                    <a:pt x="2" y="669"/>
                    <a:pt x="2" y="733"/>
                    <a:pt x="0" y="796"/>
                  </a:cubicBezTo>
                  <a:lnTo>
                    <a:pt x="153" y="777"/>
                  </a:lnTo>
                  <a:lnTo>
                    <a:pt x="153" y="777"/>
                  </a:lnTo>
                  <a:cubicBezTo>
                    <a:pt x="104" y="798"/>
                    <a:pt x="53" y="821"/>
                    <a:pt x="0" y="842"/>
                  </a:cubicBezTo>
                  <a:lnTo>
                    <a:pt x="0" y="1117"/>
                  </a:lnTo>
                  <a:cubicBezTo>
                    <a:pt x="21" y="1098"/>
                    <a:pt x="70" y="1077"/>
                    <a:pt x="146" y="1054"/>
                  </a:cubicBezTo>
                  <a:cubicBezTo>
                    <a:pt x="231" y="1027"/>
                    <a:pt x="293" y="1014"/>
                    <a:pt x="332" y="1014"/>
                  </a:cubicBezTo>
                  <a:cubicBezTo>
                    <a:pt x="341" y="1014"/>
                    <a:pt x="348" y="1014"/>
                    <a:pt x="354" y="1016"/>
                  </a:cubicBezTo>
                  <a:cubicBezTo>
                    <a:pt x="354" y="1017"/>
                    <a:pt x="355" y="1017"/>
                    <a:pt x="356" y="1017"/>
                  </a:cubicBezTo>
                  <a:cubicBezTo>
                    <a:pt x="357" y="1017"/>
                    <a:pt x="359" y="1017"/>
                    <a:pt x="361" y="1016"/>
                  </a:cubicBezTo>
                  <a:cubicBezTo>
                    <a:pt x="367" y="1017"/>
                    <a:pt x="367" y="1030"/>
                    <a:pt x="367" y="1051"/>
                  </a:cubicBezTo>
                  <a:cubicBezTo>
                    <a:pt x="367" y="1096"/>
                    <a:pt x="328" y="1135"/>
                    <a:pt x="247" y="1166"/>
                  </a:cubicBezTo>
                  <a:cubicBezTo>
                    <a:pt x="183" y="1194"/>
                    <a:pt x="112" y="1208"/>
                    <a:pt x="42" y="1210"/>
                  </a:cubicBezTo>
                  <a:cubicBezTo>
                    <a:pt x="27" y="1210"/>
                    <a:pt x="13" y="1205"/>
                    <a:pt x="2" y="1194"/>
                  </a:cubicBezTo>
                  <a:lnTo>
                    <a:pt x="2" y="1194"/>
                  </a:lnTo>
                  <a:cubicBezTo>
                    <a:pt x="5" y="1321"/>
                    <a:pt x="11" y="1438"/>
                    <a:pt x="20" y="1545"/>
                  </a:cubicBezTo>
                  <a:cubicBezTo>
                    <a:pt x="72" y="1521"/>
                    <a:pt x="198" y="1484"/>
                    <a:pt x="398" y="1440"/>
                  </a:cubicBezTo>
                  <a:cubicBezTo>
                    <a:pt x="607" y="1391"/>
                    <a:pt x="766" y="1352"/>
                    <a:pt x="880" y="1321"/>
                  </a:cubicBezTo>
                  <a:lnTo>
                    <a:pt x="1092" y="1226"/>
                  </a:lnTo>
                  <a:lnTo>
                    <a:pt x="1052" y="917"/>
                  </a:lnTo>
                  <a:lnTo>
                    <a:pt x="1052" y="914"/>
                  </a:lnTo>
                  <a:lnTo>
                    <a:pt x="1049" y="905"/>
                  </a:lnTo>
                  <a:cubicBezTo>
                    <a:pt x="1026" y="744"/>
                    <a:pt x="1012" y="583"/>
                    <a:pt x="1005" y="421"/>
                  </a:cubicBezTo>
                  <a:cubicBezTo>
                    <a:pt x="1005" y="367"/>
                    <a:pt x="1005" y="227"/>
                    <a:pt x="1003" y="1"/>
                  </a:cubicBezTo>
                  <a:close/>
                </a:path>
              </a:pathLst>
            </a:custGeom>
            <a:solidFill>
              <a:srgbClr val="317EAF">
                <a:alpha val="35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6"/>
            <p:cNvSpPr/>
            <p:nvPr/>
          </p:nvSpPr>
          <p:spPr>
            <a:xfrm>
              <a:off x="9994006" y="4643836"/>
              <a:ext cx="2443842" cy="276357"/>
            </a:xfrm>
            <a:custGeom>
              <a:avLst/>
              <a:gdLst/>
              <a:ahLst/>
              <a:cxnLst/>
              <a:rect l="l" t="t" r="r" b="b"/>
              <a:pathLst>
                <a:path w="14543" h="1628" extrusionOk="0">
                  <a:moveTo>
                    <a:pt x="2858" y="711"/>
                  </a:moveTo>
                  <a:cubicBezTo>
                    <a:pt x="2986" y="711"/>
                    <a:pt x="3155" y="715"/>
                    <a:pt x="3365" y="723"/>
                  </a:cubicBezTo>
                  <a:cubicBezTo>
                    <a:pt x="3908" y="744"/>
                    <a:pt x="4231" y="778"/>
                    <a:pt x="4331" y="828"/>
                  </a:cubicBezTo>
                  <a:cubicBezTo>
                    <a:pt x="4236" y="856"/>
                    <a:pt x="4173" y="870"/>
                    <a:pt x="4140" y="870"/>
                  </a:cubicBezTo>
                  <a:lnTo>
                    <a:pt x="4140" y="869"/>
                  </a:lnTo>
                  <a:cubicBezTo>
                    <a:pt x="3730" y="869"/>
                    <a:pt x="3442" y="862"/>
                    <a:pt x="3277" y="846"/>
                  </a:cubicBezTo>
                  <a:cubicBezTo>
                    <a:pt x="2883" y="811"/>
                    <a:pt x="2646" y="790"/>
                    <a:pt x="2567" y="786"/>
                  </a:cubicBezTo>
                  <a:cubicBezTo>
                    <a:pt x="2567" y="785"/>
                    <a:pt x="2566" y="781"/>
                    <a:pt x="2562" y="778"/>
                  </a:cubicBezTo>
                  <a:cubicBezTo>
                    <a:pt x="2557" y="767"/>
                    <a:pt x="2555" y="753"/>
                    <a:pt x="2557" y="742"/>
                  </a:cubicBezTo>
                  <a:cubicBezTo>
                    <a:pt x="2557" y="721"/>
                    <a:pt x="2657" y="711"/>
                    <a:pt x="2858" y="711"/>
                  </a:cubicBezTo>
                  <a:close/>
                  <a:moveTo>
                    <a:pt x="14481" y="1"/>
                  </a:moveTo>
                  <a:lnTo>
                    <a:pt x="14469" y="10"/>
                  </a:lnTo>
                  <a:cubicBezTo>
                    <a:pt x="13607" y="85"/>
                    <a:pt x="12744" y="146"/>
                    <a:pt x="11883" y="195"/>
                  </a:cubicBezTo>
                  <a:cubicBezTo>
                    <a:pt x="11847" y="204"/>
                    <a:pt x="11796" y="217"/>
                    <a:pt x="11727" y="229"/>
                  </a:cubicBezTo>
                  <a:cubicBezTo>
                    <a:pt x="11636" y="245"/>
                    <a:pt x="11584" y="255"/>
                    <a:pt x="11566" y="259"/>
                  </a:cubicBezTo>
                  <a:lnTo>
                    <a:pt x="10411" y="267"/>
                  </a:lnTo>
                  <a:lnTo>
                    <a:pt x="10300" y="267"/>
                  </a:lnTo>
                  <a:cubicBezTo>
                    <a:pt x="10043" y="278"/>
                    <a:pt x="9783" y="287"/>
                    <a:pt x="9524" y="294"/>
                  </a:cubicBezTo>
                  <a:cubicBezTo>
                    <a:pt x="9466" y="297"/>
                    <a:pt x="9408" y="301"/>
                    <a:pt x="9354" y="306"/>
                  </a:cubicBezTo>
                  <a:cubicBezTo>
                    <a:pt x="9138" y="334"/>
                    <a:pt x="9019" y="348"/>
                    <a:pt x="8993" y="350"/>
                  </a:cubicBezTo>
                  <a:lnTo>
                    <a:pt x="8041" y="350"/>
                  </a:lnTo>
                  <a:cubicBezTo>
                    <a:pt x="7979" y="366"/>
                    <a:pt x="7821" y="383"/>
                    <a:pt x="7565" y="404"/>
                  </a:cubicBezTo>
                  <a:lnTo>
                    <a:pt x="6068" y="404"/>
                  </a:lnTo>
                  <a:lnTo>
                    <a:pt x="5986" y="392"/>
                  </a:lnTo>
                  <a:lnTo>
                    <a:pt x="5022" y="385"/>
                  </a:lnTo>
                  <a:cubicBezTo>
                    <a:pt x="4911" y="360"/>
                    <a:pt x="4718" y="347"/>
                    <a:pt x="4441" y="347"/>
                  </a:cubicBezTo>
                  <a:cubicBezTo>
                    <a:pt x="4314" y="347"/>
                    <a:pt x="4168" y="349"/>
                    <a:pt x="4005" y="355"/>
                  </a:cubicBezTo>
                  <a:lnTo>
                    <a:pt x="3989" y="308"/>
                  </a:lnTo>
                  <a:cubicBezTo>
                    <a:pt x="4010" y="292"/>
                    <a:pt x="4031" y="276"/>
                    <a:pt x="4056" y="264"/>
                  </a:cubicBezTo>
                  <a:cubicBezTo>
                    <a:pt x="3116" y="229"/>
                    <a:pt x="2176" y="176"/>
                    <a:pt x="1237" y="110"/>
                  </a:cubicBezTo>
                  <a:cubicBezTo>
                    <a:pt x="1186" y="115"/>
                    <a:pt x="1121" y="122"/>
                    <a:pt x="1042" y="131"/>
                  </a:cubicBezTo>
                  <a:cubicBezTo>
                    <a:pt x="919" y="145"/>
                    <a:pt x="846" y="152"/>
                    <a:pt x="823" y="152"/>
                  </a:cubicBezTo>
                  <a:cubicBezTo>
                    <a:pt x="614" y="152"/>
                    <a:pt x="408" y="138"/>
                    <a:pt x="201" y="110"/>
                  </a:cubicBezTo>
                  <a:cubicBezTo>
                    <a:pt x="134" y="103"/>
                    <a:pt x="67" y="90"/>
                    <a:pt x="1" y="75"/>
                  </a:cubicBezTo>
                  <a:lnTo>
                    <a:pt x="1" y="75"/>
                  </a:lnTo>
                  <a:cubicBezTo>
                    <a:pt x="31" y="260"/>
                    <a:pt x="60" y="446"/>
                    <a:pt x="94" y="632"/>
                  </a:cubicBezTo>
                  <a:cubicBezTo>
                    <a:pt x="111" y="730"/>
                    <a:pt x="125" y="818"/>
                    <a:pt x="136" y="897"/>
                  </a:cubicBezTo>
                  <a:cubicBezTo>
                    <a:pt x="152" y="1007"/>
                    <a:pt x="159" y="1118"/>
                    <a:pt x="157" y="1230"/>
                  </a:cubicBezTo>
                  <a:cubicBezTo>
                    <a:pt x="777" y="1403"/>
                    <a:pt x="1461" y="1505"/>
                    <a:pt x="2206" y="1535"/>
                  </a:cubicBezTo>
                  <a:cubicBezTo>
                    <a:pt x="2557" y="1549"/>
                    <a:pt x="3059" y="1556"/>
                    <a:pt x="3709" y="1556"/>
                  </a:cubicBezTo>
                  <a:cubicBezTo>
                    <a:pt x="3970" y="1556"/>
                    <a:pt x="4256" y="1555"/>
                    <a:pt x="4566" y="1552"/>
                  </a:cubicBezTo>
                  <a:cubicBezTo>
                    <a:pt x="6678" y="1600"/>
                    <a:pt x="8233" y="1626"/>
                    <a:pt x="9227" y="1628"/>
                  </a:cubicBezTo>
                  <a:cubicBezTo>
                    <a:pt x="9717" y="1551"/>
                    <a:pt x="10488" y="1479"/>
                    <a:pt x="11540" y="1414"/>
                  </a:cubicBezTo>
                  <a:cubicBezTo>
                    <a:pt x="12374" y="1361"/>
                    <a:pt x="13375" y="1202"/>
                    <a:pt x="14543" y="935"/>
                  </a:cubicBezTo>
                  <a:cubicBezTo>
                    <a:pt x="14543" y="935"/>
                    <a:pt x="14542" y="935"/>
                    <a:pt x="14540" y="935"/>
                  </a:cubicBezTo>
                  <a:cubicBezTo>
                    <a:pt x="14535" y="935"/>
                    <a:pt x="14520" y="937"/>
                    <a:pt x="14497" y="944"/>
                  </a:cubicBezTo>
                  <a:cubicBezTo>
                    <a:pt x="14489" y="837"/>
                    <a:pt x="14483" y="720"/>
                    <a:pt x="14480" y="593"/>
                  </a:cubicBezTo>
                  <a:cubicBezTo>
                    <a:pt x="14466" y="579"/>
                    <a:pt x="14460" y="560"/>
                    <a:pt x="14462" y="541"/>
                  </a:cubicBezTo>
                  <a:cubicBezTo>
                    <a:pt x="14464" y="530"/>
                    <a:pt x="14469" y="522"/>
                    <a:pt x="14478" y="516"/>
                  </a:cubicBezTo>
                  <a:cubicBezTo>
                    <a:pt x="14476" y="429"/>
                    <a:pt x="14476" y="336"/>
                    <a:pt x="14478" y="241"/>
                  </a:cubicBezTo>
                  <a:lnTo>
                    <a:pt x="14478" y="241"/>
                  </a:lnTo>
                  <a:cubicBezTo>
                    <a:pt x="14205" y="346"/>
                    <a:pt x="13922" y="425"/>
                    <a:pt x="13633" y="472"/>
                  </a:cubicBezTo>
                  <a:cubicBezTo>
                    <a:pt x="13314" y="529"/>
                    <a:pt x="12777" y="586"/>
                    <a:pt x="12025" y="648"/>
                  </a:cubicBezTo>
                  <a:cubicBezTo>
                    <a:pt x="12018" y="630"/>
                    <a:pt x="12013" y="613"/>
                    <a:pt x="12011" y="595"/>
                  </a:cubicBezTo>
                  <a:cubicBezTo>
                    <a:pt x="12565" y="481"/>
                    <a:pt x="13068" y="392"/>
                    <a:pt x="13524" y="323"/>
                  </a:cubicBezTo>
                  <a:cubicBezTo>
                    <a:pt x="13607" y="311"/>
                    <a:pt x="13924" y="269"/>
                    <a:pt x="14478" y="195"/>
                  </a:cubicBezTo>
                  <a:cubicBezTo>
                    <a:pt x="14478" y="132"/>
                    <a:pt x="14480" y="68"/>
                    <a:pt x="14481" y="1"/>
                  </a:cubicBez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6"/>
            <p:cNvSpPr/>
            <p:nvPr/>
          </p:nvSpPr>
          <p:spPr>
            <a:xfrm>
              <a:off x="12733430" y="4186882"/>
              <a:ext cx="108387" cy="223225"/>
            </a:xfrm>
            <a:custGeom>
              <a:avLst/>
              <a:gdLst/>
              <a:ahLst/>
              <a:cxnLst/>
              <a:rect l="l" t="t" r="r" b="b"/>
              <a:pathLst>
                <a:path w="645" h="1315" extrusionOk="0">
                  <a:moveTo>
                    <a:pt x="644" y="0"/>
                  </a:moveTo>
                  <a:cubicBezTo>
                    <a:pt x="639" y="2"/>
                    <a:pt x="450" y="144"/>
                    <a:pt x="80" y="424"/>
                  </a:cubicBezTo>
                  <a:lnTo>
                    <a:pt x="1" y="1315"/>
                  </a:lnTo>
                  <a:cubicBezTo>
                    <a:pt x="59" y="1271"/>
                    <a:pt x="111" y="1229"/>
                    <a:pt x="162" y="1192"/>
                  </a:cubicBezTo>
                  <a:cubicBezTo>
                    <a:pt x="206" y="1154"/>
                    <a:pt x="255" y="1112"/>
                    <a:pt x="310" y="1066"/>
                  </a:cubicBezTo>
                  <a:cubicBezTo>
                    <a:pt x="413" y="978"/>
                    <a:pt x="497" y="910"/>
                    <a:pt x="564" y="861"/>
                  </a:cubicBezTo>
                  <a:lnTo>
                    <a:pt x="569" y="822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6"/>
            <p:cNvSpPr/>
            <p:nvPr/>
          </p:nvSpPr>
          <p:spPr>
            <a:xfrm>
              <a:off x="9779584" y="4366642"/>
              <a:ext cx="391035" cy="203363"/>
            </a:xfrm>
            <a:custGeom>
              <a:avLst/>
              <a:gdLst/>
              <a:ahLst/>
              <a:cxnLst/>
              <a:rect l="l" t="t" r="r" b="b"/>
              <a:pathLst>
                <a:path w="2327" h="1198" extrusionOk="0">
                  <a:moveTo>
                    <a:pt x="526" y="267"/>
                  </a:moveTo>
                  <a:cubicBezTo>
                    <a:pt x="569" y="267"/>
                    <a:pt x="621" y="288"/>
                    <a:pt x="682" y="328"/>
                  </a:cubicBezTo>
                  <a:cubicBezTo>
                    <a:pt x="765" y="384"/>
                    <a:pt x="837" y="454"/>
                    <a:pt x="895" y="535"/>
                  </a:cubicBezTo>
                  <a:cubicBezTo>
                    <a:pt x="958" y="621"/>
                    <a:pt x="989" y="684"/>
                    <a:pt x="989" y="728"/>
                  </a:cubicBezTo>
                  <a:cubicBezTo>
                    <a:pt x="989" y="785"/>
                    <a:pt x="977" y="827"/>
                    <a:pt x="954" y="856"/>
                  </a:cubicBezTo>
                  <a:cubicBezTo>
                    <a:pt x="909" y="910"/>
                    <a:pt x="817" y="936"/>
                    <a:pt x="681" y="936"/>
                  </a:cubicBezTo>
                  <a:cubicBezTo>
                    <a:pt x="511" y="936"/>
                    <a:pt x="409" y="884"/>
                    <a:pt x="376" y="778"/>
                  </a:cubicBezTo>
                  <a:cubicBezTo>
                    <a:pt x="374" y="670"/>
                    <a:pt x="374" y="612"/>
                    <a:pt x="374" y="603"/>
                  </a:cubicBezTo>
                  <a:cubicBezTo>
                    <a:pt x="374" y="379"/>
                    <a:pt x="425" y="267"/>
                    <a:pt x="526" y="267"/>
                  </a:cubicBezTo>
                  <a:close/>
                  <a:moveTo>
                    <a:pt x="1" y="0"/>
                  </a:moveTo>
                  <a:lnTo>
                    <a:pt x="85" y="1020"/>
                  </a:lnTo>
                  <a:lnTo>
                    <a:pt x="95" y="1136"/>
                  </a:lnTo>
                  <a:cubicBezTo>
                    <a:pt x="137" y="1140"/>
                    <a:pt x="197" y="1145"/>
                    <a:pt x="278" y="1154"/>
                  </a:cubicBezTo>
                  <a:cubicBezTo>
                    <a:pt x="434" y="1164"/>
                    <a:pt x="569" y="1178"/>
                    <a:pt x="686" y="1197"/>
                  </a:cubicBezTo>
                  <a:lnTo>
                    <a:pt x="1184" y="1197"/>
                  </a:lnTo>
                  <a:lnTo>
                    <a:pt x="1119" y="454"/>
                  </a:lnTo>
                  <a:lnTo>
                    <a:pt x="1664" y="338"/>
                  </a:lnTo>
                  <a:lnTo>
                    <a:pt x="2327" y="202"/>
                  </a:lnTo>
                  <a:lnTo>
                    <a:pt x="2320" y="20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6"/>
            <p:cNvSpPr/>
            <p:nvPr/>
          </p:nvSpPr>
          <p:spPr>
            <a:xfrm>
              <a:off x="12425072" y="4365284"/>
              <a:ext cx="182494" cy="280261"/>
            </a:xfrm>
            <a:custGeom>
              <a:avLst/>
              <a:gdLst/>
              <a:ahLst/>
              <a:cxnLst/>
              <a:rect l="l" t="t" r="r" b="b"/>
              <a:pathLst>
                <a:path w="1086" h="1651" extrusionOk="0">
                  <a:moveTo>
                    <a:pt x="1082" y="1"/>
                  </a:moveTo>
                  <a:cubicBezTo>
                    <a:pt x="693" y="296"/>
                    <a:pt x="384" y="525"/>
                    <a:pt x="158" y="690"/>
                  </a:cubicBezTo>
                  <a:cubicBezTo>
                    <a:pt x="127" y="715"/>
                    <a:pt x="95" y="739"/>
                    <a:pt x="65" y="760"/>
                  </a:cubicBezTo>
                  <a:lnTo>
                    <a:pt x="0" y="1651"/>
                  </a:lnTo>
                  <a:lnTo>
                    <a:pt x="0" y="1651"/>
                  </a:lnTo>
                  <a:lnTo>
                    <a:pt x="13" y="1642"/>
                  </a:lnTo>
                  <a:lnTo>
                    <a:pt x="153" y="1542"/>
                  </a:lnTo>
                  <a:cubicBezTo>
                    <a:pt x="151" y="1535"/>
                    <a:pt x="151" y="1526"/>
                    <a:pt x="151" y="1517"/>
                  </a:cubicBezTo>
                  <a:cubicBezTo>
                    <a:pt x="151" y="1488"/>
                    <a:pt x="246" y="1423"/>
                    <a:pt x="439" y="1321"/>
                  </a:cubicBezTo>
                  <a:cubicBezTo>
                    <a:pt x="472" y="1304"/>
                    <a:pt x="505" y="1286"/>
                    <a:pt x="539" y="1268"/>
                  </a:cubicBezTo>
                  <a:cubicBezTo>
                    <a:pt x="723" y="1137"/>
                    <a:pt x="881" y="1023"/>
                    <a:pt x="1012" y="923"/>
                  </a:cubicBezTo>
                  <a:lnTo>
                    <a:pt x="1035" y="906"/>
                  </a:lnTo>
                  <a:lnTo>
                    <a:pt x="1044" y="516"/>
                  </a:lnTo>
                  <a:lnTo>
                    <a:pt x="1086" y="1"/>
                  </a:ln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6"/>
            <p:cNvSpPr/>
            <p:nvPr/>
          </p:nvSpPr>
          <p:spPr>
            <a:xfrm>
              <a:off x="9967287" y="4439463"/>
              <a:ext cx="2468880" cy="254289"/>
            </a:xfrm>
            <a:custGeom>
              <a:avLst/>
              <a:gdLst/>
              <a:ahLst/>
              <a:cxnLst/>
              <a:rect l="l" t="t" r="r" b="b"/>
              <a:pathLst>
                <a:path w="14692" h="1498" extrusionOk="0">
                  <a:moveTo>
                    <a:pt x="1753" y="331"/>
                  </a:moveTo>
                  <a:cubicBezTo>
                    <a:pt x="1842" y="331"/>
                    <a:pt x="1885" y="393"/>
                    <a:pt x="1883" y="516"/>
                  </a:cubicBezTo>
                  <a:cubicBezTo>
                    <a:pt x="1885" y="574"/>
                    <a:pt x="1873" y="632"/>
                    <a:pt x="1850" y="684"/>
                  </a:cubicBezTo>
                  <a:cubicBezTo>
                    <a:pt x="1820" y="754"/>
                    <a:pt x="1769" y="789"/>
                    <a:pt x="1701" y="789"/>
                  </a:cubicBezTo>
                  <a:cubicBezTo>
                    <a:pt x="1627" y="789"/>
                    <a:pt x="1576" y="761"/>
                    <a:pt x="1548" y="709"/>
                  </a:cubicBezTo>
                  <a:cubicBezTo>
                    <a:pt x="1536" y="653"/>
                    <a:pt x="1531" y="623"/>
                    <a:pt x="1531" y="619"/>
                  </a:cubicBezTo>
                  <a:cubicBezTo>
                    <a:pt x="1531" y="451"/>
                    <a:pt x="1589" y="356"/>
                    <a:pt x="1708" y="335"/>
                  </a:cubicBezTo>
                  <a:cubicBezTo>
                    <a:pt x="1724" y="332"/>
                    <a:pt x="1739" y="331"/>
                    <a:pt x="1753" y="331"/>
                  </a:cubicBezTo>
                  <a:close/>
                  <a:moveTo>
                    <a:pt x="12677" y="453"/>
                  </a:moveTo>
                  <a:cubicBezTo>
                    <a:pt x="12760" y="453"/>
                    <a:pt x="12801" y="512"/>
                    <a:pt x="12800" y="628"/>
                  </a:cubicBezTo>
                  <a:cubicBezTo>
                    <a:pt x="12800" y="667"/>
                    <a:pt x="12782" y="719"/>
                    <a:pt x="12745" y="786"/>
                  </a:cubicBezTo>
                  <a:cubicBezTo>
                    <a:pt x="12698" y="868"/>
                    <a:pt x="12645" y="910"/>
                    <a:pt x="12586" y="910"/>
                  </a:cubicBezTo>
                  <a:cubicBezTo>
                    <a:pt x="12519" y="910"/>
                    <a:pt x="12472" y="882"/>
                    <a:pt x="12447" y="828"/>
                  </a:cubicBezTo>
                  <a:cubicBezTo>
                    <a:pt x="12435" y="770"/>
                    <a:pt x="12430" y="740"/>
                    <a:pt x="12430" y="735"/>
                  </a:cubicBezTo>
                  <a:cubicBezTo>
                    <a:pt x="12430" y="584"/>
                    <a:pt x="12493" y="493"/>
                    <a:pt x="12616" y="462"/>
                  </a:cubicBezTo>
                  <a:cubicBezTo>
                    <a:pt x="12638" y="456"/>
                    <a:pt x="12658" y="453"/>
                    <a:pt x="12677" y="453"/>
                  </a:cubicBezTo>
                  <a:close/>
                  <a:moveTo>
                    <a:pt x="5213" y="502"/>
                  </a:moveTo>
                  <a:cubicBezTo>
                    <a:pt x="5242" y="502"/>
                    <a:pt x="5275" y="507"/>
                    <a:pt x="5312" y="516"/>
                  </a:cubicBezTo>
                  <a:cubicBezTo>
                    <a:pt x="5484" y="562"/>
                    <a:pt x="5570" y="637"/>
                    <a:pt x="5570" y="742"/>
                  </a:cubicBezTo>
                  <a:cubicBezTo>
                    <a:pt x="5568" y="777"/>
                    <a:pt x="5556" y="814"/>
                    <a:pt x="5533" y="842"/>
                  </a:cubicBezTo>
                  <a:lnTo>
                    <a:pt x="5535" y="842"/>
                  </a:lnTo>
                  <a:cubicBezTo>
                    <a:pt x="5506" y="884"/>
                    <a:pt x="5459" y="910"/>
                    <a:pt x="5408" y="910"/>
                  </a:cubicBezTo>
                  <a:cubicBezTo>
                    <a:pt x="5407" y="910"/>
                    <a:pt x="5405" y="910"/>
                    <a:pt x="5403" y="910"/>
                  </a:cubicBezTo>
                  <a:cubicBezTo>
                    <a:pt x="5170" y="910"/>
                    <a:pt x="5054" y="835"/>
                    <a:pt x="5054" y="682"/>
                  </a:cubicBezTo>
                  <a:cubicBezTo>
                    <a:pt x="5054" y="563"/>
                    <a:pt x="5107" y="502"/>
                    <a:pt x="5213" y="502"/>
                  </a:cubicBezTo>
                  <a:close/>
                  <a:moveTo>
                    <a:pt x="3641" y="211"/>
                  </a:moveTo>
                  <a:cubicBezTo>
                    <a:pt x="3762" y="223"/>
                    <a:pt x="3973" y="281"/>
                    <a:pt x="4274" y="383"/>
                  </a:cubicBezTo>
                  <a:cubicBezTo>
                    <a:pt x="4646" y="507"/>
                    <a:pt x="4830" y="614"/>
                    <a:pt x="4830" y="704"/>
                  </a:cubicBezTo>
                  <a:cubicBezTo>
                    <a:pt x="4834" y="788"/>
                    <a:pt x="4783" y="865"/>
                    <a:pt x="4704" y="896"/>
                  </a:cubicBezTo>
                  <a:cubicBezTo>
                    <a:pt x="4606" y="942"/>
                    <a:pt x="4429" y="965"/>
                    <a:pt x="4173" y="965"/>
                  </a:cubicBezTo>
                  <a:cubicBezTo>
                    <a:pt x="3485" y="965"/>
                    <a:pt x="2974" y="921"/>
                    <a:pt x="2637" y="837"/>
                  </a:cubicBezTo>
                  <a:cubicBezTo>
                    <a:pt x="2334" y="758"/>
                    <a:pt x="2183" y="649"/>
                    <a:pt x="2183" y="511"/>
                  </a:cubicBezTo>
                  <a:cubicBezTo>
                    <a:pt x="2183" y="411"/>
                    <a:pt x="2242" y="342"/>
                    <a:pt x="2363" y="306"/>
                  </a:cubicBezTo>
                  <a:cubicBezTo>
                    <a:pt x="2437" y="281"/>
                    <a:pt x="2642" y="249"/>
                    <a:pt x="2977" y="211"/>
                  </a:cubicBezTo>
                  <a:close/>
                  <a:moveTo>
                    <a:pt x="11624" y="329"/>
                  </a:moveTo>
                  <a:cubicBezTo>
                    <a:pt x="11807" y="329"/>
                    <a:pt x="11960" y="350"/>
                    <a:pt x="12084" y="395"/>
                  </a:cubicBezTo>
                  <a:cubicBezTo>
                    <a:pt x="12262" y="456"/>
                    <a:pt x="12351" y="553"/>
                    <a:pt x="12351" y="686"/>
                  </a:cubicBezTo>
                  <a:cubicBezTo>
                    <a:pt x="12351" y="763"/>
                    <a:pt x="12326" y="821"/>
                    <a:pt x="12277" y="863"/>
                  </a:cubicBezTo>
                  <a:cubicBezTo>
                    <a:pt x="12193" y="930"/>
                    <a:pt x="12034" y="965"/>
                    <a:pt x="11800" y="965"/>
                  </a:cubicBezTo>
                  <a:cubicBezTo>
                    <a:pt x="11418" y="965"/>
                    <a:pt x="11129" y="935"/>
                    <a:pt x="10933" y="877"/>
                  </a:cubicBezTo>
                  <a:cubicBezTo>
                    <a:pt x="10750" y="826"/>
                    <a:pt x="10659" y="754"/>
                    <a:pt x="10659" y="661"/>
                  </a:cubicBezTo>
                  <a:cubicBezTo>
                    <a:pt x="10659" y="581"/>
                    <a:pt x="10747" y="507"/>
                    <a:pt x="10924" y="442"/>
                  </a:cubicBezTo>
                  <a:cubicBezTo>
                    <a:pt x="11111" y="377"/>
                    <a:pt x="11306" y="341"/>
                    <a:pt x="11504" y="332"/>
                  </a:cubicBezTo>
                  <a:cubicBezTo>
                    <a:pt x="11545" y="330"/>
                    <a:pt x="11585" y="329"/>
                    <a:pt x="11624" y="329"/>
                  </a:cubicBezTo>
                  <a:close/>
                  <a:moveTo>
                    <a:pt x="2813" y="1"/>
                  </a:moveTo>
                  <a:cubicBezTo>
                    <a:pt x="2162" y="1"/>
                    <a:pt x="1224" y="10"/>
                    <a:pt x="0" y="27"/>
                  </a:cubicBezTo>
                  <a:lnTo>
                    <a:pt x="65" y="768"/>
                  </a:lnTo>
                  <a:lnTo>
                    <a:pt x="109" y="1166"/>
                  </a:lnTo>
                  <a:cubicBezTo>
                    <a:pt x="126" y="1165"/>
                    <a:pt x="146" y="1164"/>
                    <a:pt x="168" y="1164"/>
                  </a:cubicBezTo>
                  <a:cubicBezTo>
                    <a:pt x="231" y="1164"/>
                    <a:pt x="314" y="1171"/>
                    <a:pt x="419" y="1184"/>
                  </a:cubicBezTo>
                  <a:cubicBezTo>
                    <a:pt x="1003" y="1256"/>
                    <a:pt x="1350" y="1296"/>
                    <a:pt x="1459" y="1305"/>
                  </a:cubicBezTo>
                  <a:cubicBezTo>
                    <a:pt x="1441" y="1308"/>
                    <a:pt x="1419" y="1312"/>
                    <a:pt x="1394" y="1314"/>
                  </a:cubicBezTo>
                  <a:cubicBezTo>
                    <a:pt x="2334" y="1382"/>
                    <a:pt x="3273" y="1433"/>
                    <a:pt x="4213" y="1470"/>
                  </a:cubicBezTo>
                  <a:cubicBezTo>
                    <a:pt x="4277" y="1439"/>
                    <a:pt x="4346" y="1423"/>
                    <a:pt x="4415" y="1423"/>
                  </a:cubicBezTo>
                  <a:cubicBezTo>
                    <a:pt x="4425" y="1423"/>
                    <a:pt x="4434" y="1423"/>
                    <a:pt x="4444" y="1424"/>
                  </a:cubicBezTo>
                  <a:cubicBezTo>
                    <a:pt x="4518" y="1429"/>
                    <a:pt x="4592" y="1438"/>
                    <a:pt x="4664" y="1450"/>
                  </a:cubicBezTo>
                  <a:cubicBezTo>
                    <a:pt x="4690" y="1450"/>
                    <a:pt x="4772" y="1456"/>
                    <a:pt x="4912" y="1463"/>
                  </a:cubicBezTo>
                  <a:cubicBezTo>
                    <a:pt x="5053" y="1471"/>
                    <a:pt x="5135" y="1475"/>
                    <a:pt x="5160" y="1478"/>
                  </a:cubicBezTo>
                  <a:lnTo>
                    <a:pt x="6119" y="1484"/>
                  </a:lnTo>
                  <a:lnTo>
                    <a:pt x="6198" y="1498"/>
                  </a:lnTo>
                  <a:lnTo>
                    <a:pt x="7733" y="1498"/>
                  </a:lnTo>
                  <a:cubicBezTo>
                    <a:pt x="7788" y="1482"/>
                    <a:pt x="7945" y="1464"/>
                    <a:pt x="8208" y="1442"/>
                  </a:cubicBezTo>
                  <a:lnTo>
                    <a:pt x="9286" y="1442"/>
                  </a:lnTo>
                  <a:cubicBezTo>
                    <a:pt x="9464" y="1421"/>
                    <a:pt x="9581" y="1407"/>
                    <a:pt x="9641" y="1401"/>
                  </a:cubicBezTo>
                  <a:cubicBezTo>
                    <a:pt x="9865" y="1385"/>
                    <a:pt x="10179" y="1375"/>
                    <a:pt x="10586" y="1373"/>
                  </a:cubicBezTo>
                  <a:lnTo>
                    <a:pt x="11744" y="1371"/>
                  </a:lnTo>
                  <a:cubicBezTo>
                    <a:pt x="11759" y="1368"/>
                    <a:pt x="11787" y="1367"/>
                    <a:pt x="11827" y="1367"/>
                  </a:cubicBezTo>
                  <a:cubicBezTo>
                    <a:pt x="11879" y="1367"/>
                    <a:pt x="11952" y="1369"/>
                    <a:pt x="12044" y="1373"/>
                  </a:cubicBezTo>
                  <a:lnTo>
                    <a:pt x="12058" y="1377"/>
                  </a:lnTo>
                  <a:cubicBezTo>
                    <a:pt x="12065" y="1378"/>
                    <a:pt x="12070" y="1382"/>
                    <a:pt x="12072" y="1389"/>
                  </a:cubicBezTo>
                  <a:cubicBezTo>
                    <a:pt x="12063" y="1392"/>
                    <a:pt x="12051" y="1396"/>
                    <a:pt x="12039" y="1399"/>
                  </a:cubicBezTo>
                  <a:cubicBezTo>
                    <a:pt x="12900" y="1350"/>
                    <a:pt x="13762" y="1289"/>
                    <a:pt x="14625" y="1214"/>
                  </a:cubicBezTo>
                  <a:lnTo>
                    <a:pt x="14691" y="323"/>
                  </a:lnTo>
                  <a:lnTo>
                    <a:pt x="11667" y="127"/>
                  </a:lnTo>
                  <a:lnTo>
                    <a:pt x="7556" y="376"/>
                  </a:lnTo>
                  <a:cubicBezTo>
                    <a:pt x="6215" y="248"/>
                    <a:pt x="4930" y="127"/>
                    <a:pt x="3699" y="11"/>
                  </a:cubicBezTo>
                  <a:cubicBezTo>
                    <a:pt x="3516" y="4"/>
                    <a:pt x="3220" y="1"/>
                    <a:pt x="2813" y="1"/>
                  </a:cubicBez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6"/>
            <p:cNvSpPr/>
            <p:nvPr/>
          </p:nvSpPr>
          <p:spPr>
            <a:xfrm>
              <a:off x="11593767" y="4689158"/>
              <a:ext cx="130905" cy="4583"/>
            </a:xfrm>
            <a:custGeom>
              <a:avLst/>
              <a:gdLst/>
              <a:ahLst/>
              <a:cxnLst/>
              <a:rect l="l" t="t" r="r" b="b"/>
              <a:pathLst>
                <a:path w="779" h="27" extrusionOk="0">
                  <a:moveTo>
                    <a:pt x="779" y="0"/>
                  </a:moveTo>
                  <a:cubicBezTo>
                    <a:pt x="486" y="2"/>
                    <a:pt x="226" y="11"/>
                    <a:pt x="0" y="27"/>
                  </a:cubicBezTo>
                  <a:cubicBezTo>
                    <a:pt x="260" y="20"/>
                    <a:pt x="519" y="11"/>
                    <a:pt x="779" y="0"/>
                  </a:cubicBezTo>
                  <a:close/>
                </a:path>
              </a:pathLst>
            </a:custGeom>
            <a:solidFill>
              <a:srgbClr val="9D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6"/>
            <p:cNvSpPr/>
            <p:nvPr/>
          </p:nvSpPr>
          <p:spPr>
            <a:xfrm>
              <a:off x="9967287" y="4421300"/>
              <a:ext cx="2484676" cy="81990"/>
            </a:xfrm>
            <a:custGeom>
              <a:avLst/>
              <a:gdLst/>
              <a:ahLst/>
              <a:cxnLst/>
              <a:rect l="l" t="t" r="r" b="b"/>
              <a:pathLst>
                <a:path w="14786" h="483" extrusionOk="0">
                  <a:moveTo>
                    <a:pt x="2767" y="1"/>
                  </a:moveTo>
                  <a:cubicBezTo>
                    <a:pt x="2220" y="1"/>
                    <a:pt x="1479" y="6"/>
                    <a:pt x="544" y="18"/>
                  </a:cubicBezTo>
                  <a:lnTo>
                    <a:pt x="0" y="134"/>
                  </a:lnTo>
                  <a:cubicBezTo>
                    <a:pt x="1224" y="117"/>
                    <a:pt x="2162" y="108"/>
                    <a:pt x="2814" y="108"/>
                  </a:cubicBezTo>
                  <a:cubicBezTo>
                    <a:pt x="3221" y="108"/>
                    <a:pt x="3517" y="111"/>
                    <a:pt x="3701" y="118"/>
                  </a:cubicBezTo>
                  <a:cubicBezTo>
                    <a:pt x="4930" y="232"/>
                    <a:pt x="6215" y="355"/>
                    <a:pt x="7558" y="483"/>
                  </a:cubicBezTo>
                  <a:lnTo>
                    <a:pt x="11669" y="234"/>
                  </a:lnTo>
                  <a:lnTo>
                    <a:pt x="14693" y="430"/>
                  </a:lnTo>
                  <a:cubicBezTo>
                    <a:pt x="14723" y="407"/>
                    <a:pt x="14754" y="385"/>
                    <a:pt x="14786" y="358"/>
                  </a:cubicBezTo>
                  <a:lnTo>
                    <a:pt x="11667" y="127"/>
                  </a:lnTo>
                  <a:lnTo>
                    <a:pt x="7556" y="376"/>
                  </a:lnTo>
                  <a:cubicBezTo>
                    <a:pt x="6215" y="248"/>
                    <a:pt x="4930" y="127"/>
                    <a:pt x="3699" y="11"/>
                  </a:cubicBezTo>
                  <a:cubicBezTo>
                    <a:pt x="3509" y="4"/>
                    <a:pt x="3198" y="1"/>
                    <a:pt x="2767" y="1"/>
                  </a:cubicBezTo>
                  <a:close/>
                </a:path>
              </a:pathLst>
            </a:custGeom>
            <a:solidFill>
              <a:srgbClr val="EF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6"/>
            <p:cNvSpPr/>
            <p:nvPr/>
          </p:nvSpPr>
          <p:spPr>
            <a:xfrm>
              <a:off x="9779584" y="4060422"/>
              <a:ext cx="3062238" cy="424721"/>
            </a:xfrm>
            <a:custGeom>
              <a:avLst/>
              <a:gdLst/>
              <a:ahLst/>
              <a:cxnLst/>
              <a:rect l="l" t="t" r="r" b="b"/>
              <a:pathLst>
                <a:path w="18223" h="2502" extrusionOk="0">
                  <a:moveTo>
                    <a:pt x="11515" y="0"/>
                  </a:moveTo>
                  <a:lnTo>
                    <a:pt x="9094" y="42"/>
                  </a:lnTo>
                  <a:cubicBezTo>
                    <a:pt x="8601" y="30"/>
                    <a:pt x="8149" y="25"/>
                    <a:pt x="7732" y="25"/>
                  </a:cubicBezTo>
                  <a:cubicBezTo>
                    <a:pt x="6124" y="188"/>
                    <a:pt x="4631" y="344"/>
                    <a:pt x="3254" y="489"/>
                  </a:cubicBezTo>
                  <a:cubicBezTo>
                    <a:pt x="2839" y="535"/>
                    <a:pt x="2448" y="577"/>
                    <a:pt x="2085" y="615"/>
                  </a:cubicBezTo>
                  <a:lnTo>
                    <a:pt x="1" y="1806"/>
                  </a:lnTo>
                  <a:lnTo>
                    <a:pt x="2320" y="2007"/>
                  </a:lnTo>
                  <a:lnTo>
                    <a:pt x="2327" y="2007"/>
                  </a:lnTo>
                  <a:lnTo>
                    <a:pt x="1664" y="2142"/>
                  </a:lnTo>
                  <a:cubicBezTo>
                    <a:pt x="2582" y="2132"/>
                    <a:pt x="3313" y="2126"/>
                    <a:pt x="3858" y="2126"/>
                  </a:cubicBezTo>
                  <a:cubicBezTo>
                    <a:pt x="4303" y="2126"/>
                    <a:pt x="4623" y="2130"/>
                    <a:pt x="4818" y="2137"/>
                  </a:cubicBezTo>
                  <a:cubicBezTo>
                    <a:pt x="6047" y="2253"/>
                    <a:pt x="7334" y="2374"/>
                    <a:pt x="8675" y="2502"/>
                  </a:cubicBezTo>
                  <a:lnTo>
                    <a:pt x="12788" y="2253"/>
                  </a:lnTo>
                  <a:lnTo>
                    <a:pt x="15903" y="2484"/>
                  </a:lnTo>
                  <a:cubicBezTo>
                    <a:pt x="16129" y="2321"/>
                    <a:pt x="16436" y="2092"/>
                    <a:pt x="16827" y="1795"/>
                  </a:cubicBezTo>
                  <a:cubicBezTo>
                    <a:pt x="16632" y="1764"/>
                    <a:pt x="16350" y="1720"/>
                    <a:pt x="15984" y="1669"/>
                  </a:cubicBezTo>
                  <a:cubicBezTo>
                    <a:pt x="16143" y="1623"/>
                    <a:pt x="16401" y="1546"/>
                    <a:pt x="16759" y="1439"/>
                  </a:cubicBezTo>
                  <a:cubicBezTo>
                    <a:pt x="17156" y="1320"/>
                    <a:pt x="17458" y="1231"/>
                    <a:pt x="17660" y="1169"/>
                  </a:cubicBezTo>
                  <a:cubicBezTo>
                    <a:pt x="18030" y="889"/>
                    <a:pt x="18217" y="749"/>
                    <a:pt x="18222" y="745"/>
                  </a:cubicBezTo>
                  <a:cubicBezTo>
                    <a:pt x="17300" y="598"/>
                    <a:pt x="16043" y="387"/>
                    <a:pt x="14450" y="112"/>
                  </a:cubicBezTo>
                  <a:cubicBezTo>
                    <a:pt x="14425" y="107"/>
                    <a:pt x="14401" y="102"/>
                    <a:pt x="14376" y="98"/>
                  </a:cubicBezTo>
                  <a:cubicBezTo>
                    <a:pt x="14188" y="89"/>
                    <a:pt x="13724" y="72"/>
                    <a:pt x="12986" y="42"/>
                  </a:cubicBezTo>
                  <a:cubicBezTo>
                    <a:pt x="12314" y="14"/>
                    <a:pt x="11825" y="0"/>
                    <a:pt x="11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6"/>
            <p:cNvSpPr/>
            <p:nvPr/>
          </p:nvSpPr>
          <p:spPr>
            <a:xfrm>
              <a:off x="12465066" y="4258854"/>
              <a:ext cx="281807" cy="194197"/>
            </a:xfrm>
            <a:custGeom>
              <a:avLst/>
              <a:gdLst/>
              <a:ahLst/>
              <a:cxnLst/>
              <a:rect l="l" t="t" r="r" b="b"/>
              <a:pathLst>
                <a:path w="1677" h="1144" extrusionOk="0">
                  <a:moveTo>
                    <a:pt x="1271" y="263"/>
                  </a:moveTo>
                  <a:cubicBezTo>
                    <a:pt x="1393" y="263"/>
                    <a:pt x="1454" y="382"/>
                    <a:pt x="1454" y="619"/>
                  </a:cubicBezTo>
                  <a:cubicBezTo>
                    <a:pt x="1454" y="658"/>
                    <a:pt x="1428" y="714"/>
                    <a:pt x="1372" y="784"/>
                  </a:cubicBezTo>
                  <a:cubicBezTo>
                    <a:pt x="1305" y="872"/>
                    <a:pt x="1230" y="916"/>
                    <a:pt x="1147" y="916"/>
                  </a:cubicBezTo>
                  <a:cubicBezTo>
                    <a:pt x="1067" y="916"/>
                    <a:pt x="1011" y="852"/>
                    <a:pt x="981" y="726"/>
                  </a:cubicBezTo>
                  <a:cubicBezTo>
                    <a:pt x="967" y="600"/>
                    <a:pt x="960" y="533"/>
                    <a:pt x="960" y="526"/>
                  </a:cubicBezTo>
                  <a:cubicBezTo>
                    <a:pt x="960" y="481"/>
                    <a:pt x="984" y="432"/>
                    <a:pt x="1035" y="379"/>
                  </a:cubicBezTo>
                  <a:cubicBezTo>
                    <a:pt x="1083" y="326"/>
                    <a:pt x="1142" y="290"/>
                    <a:pt x="1209" y="272"/>
                  </a:cubicBezTo>
                  <a:cubicBezTo>
                    <a:pt x="1231" y="266"/>
                    <a:pt x="1252" y="263"/>
                    <a:pt x="1271" y="263"/>
                  </a:cubicBezTo>
                  <a:close/>
                  <a:moveTo>
                    <a:pt x="1677" y="0"/>
                  </a:moveTo>
                  <a:cubicBezTo>
                    <a:pt x="1475" y="62"/>
                    <a:pt x="1174" y="151"/>
                    <a:pt x="776" y="270"/>
                  </a:cubicBezTo>
                  <a:cubicBezTo>
                    <a:pt x="418" y="377"/>
                    <a:pt x="160" y="454"/>
                    <a:pt x="1" y="500"/>
                  </a:cubicBezTo>
                  <a:cubicBezTo>
                    <a:pt x="367" y="551"/>
                    <a:pt x="650" y="595"/>
                    <a:pt x="844" y="626"/>
                  </a:cubicBezTo>
                  <a:cubicBezTo>
                    <a:pt x="845" y="627"/>
                    <a:pt x="845" y="628"/>
                    <a:pt x="846" y="628"/>
                  </a:cubicBezTo>
                  <a:cubicBezTo>
                    <a:pt x="846" y="628"/>
                    <a:pt x="847" y="627"/>
                    <a:pt x="848" y="626"/>
                  </a:cubicBezTo>
                  <a:lnTo>
                    <a:pt x="848" y="626"/>
                  </a:lnTo>
                  <a:lnTo>
                    <a:pt x="806" y="1143"/>
                  </a:lnTo>
                  <a:cubicBezTo>
                    <a:pt x="1051" y="1070"/>
                    <a:pt x="1314" y="986"/>
                    <a:pt x="1598" y="891"/>
                  </a:cubicBezTo>
                  <a:lnTo>
                    <a:pt x="1677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6"/>
            <p:cNvSpPr/>
            <p:nvPr/>
          </p:nvSpPr>
          <p:spPr>
            <a:xfrm>
              <a:off x="9842264" y="4411964"/>
              <a:ext cx="103682" cy="113734"/>
            </a:xfrm>
            <a:custGeom>
              <a:avLst/>
              <a:gdLst/>
              <a:ahLst/>
              <a:cxnLst/>
              <a:rect l="l" t="t" r="r" b="b"/>
              <a:pathLst>
                <a:path w="617" h="670" extrusionOk="0">
                  <a:moveTo>
                    <a:pt x="154" y="1"/>
                  </a:moveTo>
                  <a:cubicBezTo>
                    <a:pt x="52" y="1"/>
                    <a:pt x="1" y="113"/>
                    <a:pt x="1" y="336"/>
                  </a:cubicBezTo>
                  <a:cubicBezTo>
                    <a:pt x="1" y="345"/>
                    <a:pt x="1" y="403"/>
                    <a:pt x="3" y="511"/>
                  </a:cubicBezTo>
                  <a:cubicBezTo>
                    <a:pt x="36" y="617"/>
                    <a:pt x="138" y="667"/>
                    <a:pt x="308" y="669"/>
                  </a:cubicBezTo>
                  <a:cubicBezTo>
                    <a:pt x="444" y="669"/>
                    <a:pt x="536" y="643"/>
                    <a:pt x="581" y="589"/>
                  </a:cubicBezTo>
                  <a:cubicBezTo>
                    <a:pt x="606" y="560"/>
                    <a:pt x="616" y="518"/>
                    <a:pt x="616" y="461"/>
                  </a:cubicBezTo>
                  <a:cubicBezTo>
                    <a:pt x="616" y="417"/>
                    <a:pt x="585" y="354"/>
                    <a:pt x="522" y="268"/>
                  </a:cubicBezTo>
                  <a:cubicBezTo>
                    <a:pt x="464" y="187"/>
                    <a:pt x="392" y="117"/>
                    <a:pt x="309" y="61"/>
                  </a:cubicBezTo>
                  <a:cubicBezTo>
                    <a:pt x="249" y="21"/>
                    <a:pt x="197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6"/>
            <p:cNvSpPr/>
            <p:nvPr/>
          </p:nvSpPr>
          <p:spPr>
            <a:xfrm>
              <a:off x="12626219" y="4303158"/>
              <a:ext cx="83349" cy="111188"/>
            </a:xfrm>
            <a:custGeom>
              <a:avLst/>
              <a:gdLst/>
              <a:ahLst/>
              <a:cxnLst/>
              <a:rect l="l" t="t" r="r" b="b"/>
              <a:pathLst>
                <a:path w="496" h="655" extrusionOk="0">
                  <a:moveTo>
                    <a:pt x="313" y="0"/>
                  </a:moveTo>
                  <a:cubicBezTo>
                    <a:pt x="293" y="0"/>
                    <a:pt x="272" y="3"/>
                    <a:pt x="250" y="9"/>
                  </a:cubicBezTo>
                  <a:cubicBezTo>
                    <a:pt x="183" y="29"/>
                    <a:pt x="124" y="65"/>
                    <a:pt x="78" y="116"/>
                  </a:cubicBezTo>
                  <a:cubicBezTo>
                    <a:pt x="25" y="171"/>
                    <a:pt x="1" y="220"/>
                    <a:pt x="1" y="265"/>
                  </a:cubicBezTo>
                  <a:cubicBezTo>
                    <a:pt x="1" y="271"/>
                    <a:pt x="8" y="337"/>
                    <a:pt x="22" y="463"/>
                  </a:cubicBezTo>
                  <a:cubicBezTo>
                    <a:pt x="52" y="591"/>
                    <a:pt x="108" y="655"/>
                    <a:pt x="190" y="655"/>
                  </a:cubicBezTo>
                  <a:cubicBezTo>
                    <a:pt x="273" y="655"/>
                    <a:pt x="346" y="611"/>
                    <a:pt x="415" y="523"/>
                  </a:cubicBezTo>
                  <a:cubicBezTo>
                    <a:pt x="469" y="451"/>
                    <a:pt x="495" y="395"/>
                    <a:pt x="495" y="356"/>
                  </a:cubicBezTo>
                  <a:cubicBezTo>
                    <a:pt x="495" y="119"/>
                    <a:pt x="43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6"/>
            <p:cNvSpPr/>
            <p:nvPr/>
          </p:nvSpPr>
          <p:spPr>
            <a:xfrm>
              <a:off x="10224055" y="4495479"/>
              <a:ext cx="59823" cy="78086"/>
            </a:xfrm>
            <a:custGeom>
              <a:avLst/>
              <a:gdLst/>
              <a:ahLst/>
              <a:cxnLst/>
              <a:rect l="l" t="t" r="r" b="b"/>
              <a:pathLst>
                <a:path w="356" h="460" extrusionOk="0">
                  <a:moveTo>
                    <a:pt x="224" y="1"/>
                  </a:moveTo>
                  <a:cubicBezTo>
                    <a:pt x="211" y="1"/>
                    <a:pt x="196" y="2"/>
                    <a:pt x="180" y="5"/>
                  </a:cubicBezTo>
                  <a:cubicBezTo>
                    <a:pt x="61" y="26"/>
                    <a:pt x="1" y="121"/>
                    <a:pt x="1" y="289"/>
                  </a:cubicBezTo>
                  <a:cubicBezTo>
                    <a:pt x="1" y="293"/>
                    <a:pt x="8" y="323"/>
                    <a:pt x="20" y="379"/>
                  </a:cubicBezTo>
                  <a:cubicBezTo>
                    <a:pt x="48" y="431"/>
                    <a:pt x="99" y="459"/>
                    <a:pt x="171" y="459"/>
                  </a:cubicBezTo>
                  <a:cubicBezTo>
                    <a:pt x="241" y="459"/>
                    <a:pt x="292" y="424"/>
                    <a:pt x="322" y="354"/>
                  </a:cubicBezTo>
                  <a:cubicBezTo>
                    <a:pt x="345" y="302"/>
                    <a:pt x="355" y="244"/>
                    <a:pt x="355" y="186"/>
                  </a:cubicBezTo>
                  <a:cubicBezTo>
                    <a:pt x="355" y="63"/>
                    <a:pt x="312" y="1"/>
                    <a:pt x="224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6"/>
            <p:cNvSpPr/>
            <p:nvPr/>
          </p:nvSpPr>
          <p:spPr>
            <a:xfrm>
              <a:off x="11758113" y="4495139"/>
              <a:ext cx="284664" cy="107793"/>
            </a:xfrm>
            <a:custGeom>
              <a:avLst/>
              <a:gdLst/>
              <a:ahLst/>
              <a:cxnLst/>
              <a:rect l="l" t="t" r="r" b="b"/>
              <a:pathLst>
                <a:path w="1694" h="635" extrusionOk="0">
                  <a:moveTo>
                    <a:pt x="973" y="0"/>
                  </a:moveTo>
                  <a:cubicBezTo>
                    <a:pt x="933" y="0"/>
                    <a:pt x="891" y="2"/>
                    <a:pt x="847" y="4"/>
                  </a:cubicBezTo>
                  <a:cubicBezTo>
                    <a:pt x="649" y="11"/>
                    <a:pt x="453" y="48"/>
                    <a:pt x="267" y="113"/>
                  </a:cubicBezTo>
                  <a:cubicBezTo>
                    <a:pt x="88" y="179"/>
                    <a:pt x="0" y="251"/>
                    <a:pt x="0" y="332"/>
                  </a:cubicBezTo>
                  <a:cubicBezTo>
                    <a:pt x="0" y="425"/>
                    <a:pt x="92" y="498"/>
                    <a:pt x="274" y="549"/>
                  </a:cubicBezTo>
                  <a:cubicBezTo>
                    <a:pt x="472" y="607"/>
                    <a:pt x="761" y="635"/>
                    <a:pt x="1143" y="635"/>
                  </a:cubicBezTo>
                  <a:cubicBezTo>
                    <a:pt x="1377" y="635"/>
                    <a:pt x="1534" y="602"/>
                    <a:pt x="1619" y="535"/>
                  </a:cubicBezTo>
                  <a:cubicBezTo>
                    <a:pt x="1668" y="493"/>
                    <a:pt x="1694" y="433"/>
                    <a:pt x="1694" y="356"/>
                  </a:cubicBezTo>
                  <a:cubicBezTo>
                    <a:pt x="1694" y="225"/>
                    <a:pt x="1605" y="127"/>
                    <a:pt x="1427" y="65"/>
                  </a:cubicBezTo>
                  <a:cubicBezTo>
                    <a:pt x="1303" y="22"/>
                    <a:pt x="1152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6"/>
            <p:cNvSpPr/>
            <p:nvPr/>
          </p:nvSpPr>
          <p:spPr>
            <a:xfrm>
              <a:off x="12055884" y="4516358"/>
              <a:ext cx="62344" cy="77747"/>
            </a:xfrm>
            <a:custGeom>
              <a:avLst/>
              <a:gdLst/>
              <a:ahLst/>
              <a:cxnLst/>
              <a:rect l="l" t="t" r="r" b="b"/>
              <a:pathLst>
                <a:path w="371" h="458" extrusionOk="0">
                  <a:moveTo>
                    <a:pt x="247" y="0"/>
                  </a:moveTo>
                  <a:cubicBezTo>
                    <a:pt x="229" y="0"/>
                    <a:pt x="209" y="3"/>
                    <a:pt x="187" y="9"/>
                  </a:cubicBezTo>
                  <a:cubicBezTo>
                    <a:pt x="64" y="40"/>
                    <a:pt x="1" y="131"/>
                    <a:pt x="1" y="282"/>
                  </a:cubicBezTo>
                  <a:cubicBezTo>
                    <a:pt x="1" y="286"/>
                    <a:pt x="6" y="317"/>
                    <a:pt x="17" y="375"/>
                  </a:cubicBezTo>
                  <a:cubicBezTo>
                    <a:pt x="43" y="429"/>
                    <a:pt x="90" y="457"/>
                    <a:pt x="157" y="457"/>
                  </a:cubicBezTo>
                  <a:cubicBezTo>
                    <a:pt x="215" y="457"/>
                    <a:pt x="269" y="415"/>
                    <a:pt x="316" y="333"/>
                  </a:cubicBezTo>
                  <a:cubicBezTo>
                    <a:pt x="353" y="266"/>
                    <a:pt x="371" y="214"/>
                    <a:pt x="371" y="175"/>
                  </a:cubicBezTo>
                  <a:cubicBezTo>
                    <a:pt x="371" y="59"/>
                    <a:pt x="330" y="0"/>
                    <a:pt x="247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6"/>
            <p:cNvSpPr/>
            <p:nvPr/>
          </p:nvSpPr>
          <p:spPr>
            <a:xfrm>
              <a:off x="10333787" y="4475109"/>
              <a:ext cx="445817" cy="128163"/>
            </a:xfrm>
            <a:custGeom>
              <a:avLst/>
              <a:gdLst/>
              <a:ahLst/>
              <a:cxnLst/>
              <a:rect l="l" t="t" r="r" b="b"/>
              <a:pathLst>
                <a:path w="2653" h="755" extrusionOk="0">
                  <a:moveTo>
                    <a:pt x="794" y="1"/>
                  </a:moveTo>
                  <a:cubicBezTo>
                    <a:pt x="461" y="39"/>
                    <a:pt x="256" y="71"/>
                    <a:pt x="181" y="96"/>
                  </a:cubicBezTo>
                  <a:cubicBezTo>
                    <a:pt x="61" y="132"/>
                    <a:pt x="0" y="201"/>
                    <a:pt x="0" y="301"/>
                  </a:cubicBezTo>
                  <a:cubicBezTo>
                    <a:pt x="0" y="439"/>
                    <a:pt x="153" y="548"/>
                    <a:pt x="456" y="627"/>
                  </a:cubicBezTo>
                  <a:cubicBezTo>
                    <a:pt x="793" y="711"/>
                    <a:pt x="1304" y="755"/>
                    <a:pt x="1992" y="755"/>
                  </a:cubicBezTo>
                  <a:cubicBezTo>
                    <a:pt x="2248" y="755"/>
                    <a:pt x="2425" y="732"/>
                    <a:pt x="2523" y="686"/>
                  </a:cubicBezTo>
                  <a:cubicBezTo>
                    <a:pt x="2602" y="655"/>
                    <a:pt x="2653" y="578"/>
                    <a:pt x="2649" y="494"/>
                  </a:cubicBezTo>
                  <a:cubicBezTo>
                    <a:pt x="2649" y="404"/>
                    <a:pt x="2463" y="297"/>
                    <a:pt x="2093" y="173"/>
                  </a:cubicBezTo>
                  <a:cubicBezTo>
                    <a:pt x="1792" y="71"/>
                    <a:pt x="1581" y="13"/>
                    <a:pt x="1460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6"/>
            <p:cNvSpPr/>
            <p:nvPr/>
          </p:nvSpPr>
          <p:spPr>
            <a:xfrm>
              <a:off x="10816908" y="4524505"/>
              <a:ext cx="86374" cy="69599"/>
            </a:xfrm>
            <a:custGeom>
              <a:avLst/>
              <a:gdLst/>
              <a:ahLst/>
              <a:cxnLst/>
              <a:rect l="l" t="t" r="r" b="b"/>
              <a:pathLst>
                <a:path w="514" h="410" extrusionOk="0">
                  <a:moveTo>
                    <a:pt x="156" y="0"/>
                  </a:moveTo>
                  <a:cubicBezTo>
                    <a:pt x="53" y="0"/>
                    <a:pt x="0" y="61"/>
                    <a:pt x="0" y="181"/>
                  </a:cubicBezTo>
                  <a:cubicBezTo>
                    <a:pt x="0" y="334"/>
                    <a:pt x="113" y="409"/>
                    <a:pt x="340" y="409"/>
                  </a:cubicBezTo>
                  <a:cubicBezTo>
                    <a:pt x="342" y="409"/>
                    <a:pt x="345" y="409"/>
                    <a:pt x="347" y="409"/>
                  </a:cubicBezTo>
                  <a:cubicBezTo>
                    <a:pt x="349" y="409"/>
                    <a:pt x="351" y="409"/>
                    <a:pt x="352" y="409"/>
                  </a:cubicBezTo>
                  <a:cubicBezTo>
                    <a:pt x="403" y="409"/>
                    <a:pt x="452" y="383"/>
                    <a:pt x="479" y="341"/>
                  </a:cubicBezTo>
                  <a:cubicBezTo>
                    <a:pt x="502" y="313"/>
                    <a:pt x="514" y="276"/>
                    <a:pt x="514" y="241"/>
                  </a:cubicBezTo>
                  <a:cubicBezTo>
                    <a:pt x="514" y="136"/>
                    <a:pt x="428" y="61"/>
                    <a:pt x="256" y="15"/>
                  </a:cubicBezTo>
                  <a:cubicBezTo>
                    <a:pt x="219" y="5"/>
                    <a:pt x="186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6"/>
            <p:cNvSpPr/>
            <p:nvPr/>
          </p:nvSpPr>
          <p:spPr>
            <a:xfrm>
              <a:off x="12791236" y="4385824"/>
              <a:ext cx="112084" cy="84027"/>
            </a:xfrm>
            <a:custGeom>
              <a:avLst/>
              <a:gdLst/>
              <a:ahLst/>
              <a:cxnLst/>
              <a:rect l="l" t="t" r="r" b="b"/>
              <a:pathLst>
                <a:path w="667" h="495" extrusionOk="0">
                  <a:moveTo>
                    <a:pt x="647" y="1"/>
                  </a:moveTo>
                  <a:cubicBezTo>
                    <a:pt x="621" y="3"/>
                    <a:pt x="570" y="31"/>
                    <a:pt x="500" y="83"/>
                  </a:cubicBezTo>
                  <a:cubicBezTo>
                    <a:pt x="446" y="125"/>
                    <a:pt x="392" y="169"/>
                    <a:pt x="341" y="215"/>
                  </a:cubicBezTo>
                  <a:cubicBezTo>
                    <a:pt x="299" y="257"/>
                    <a:pt x="253" y="297"/>
                    <a:pt x="204" y="332"/>
                  </a:cubicBezTo>
                  <a:cubicBezTo>
                    <a:pt x="172" y="353"/>
                    <a:pt x="139" y="376"/>
                    <a:pt x="106" y="397"/>
                  </a:cubicBezTo>
                  <a:cubicBezTo>
                    <a:pt x="36" y="436"/>
                    <a:pt x="1" y="459"/>
                    <a:pt x="1" y="462"/>
                  </a:cubicBezTo>
                  <a:cubicBezTo>
                    <a:pt x="1" y="483"/>
                    <a:pt x="3" y="494"/>
                    <a:pt x="8" y="494"/>
                  </a:cubicBezTo>
                  <a:cubicBezTo>
                    <a:pt x="11" y="494"/>
                    <a:pt x="15" y="489"/>
                    <a:pt x="20" y="480"/>
                  </a:cubicBezTo>
                  <a:cubicBezTo>
                    <a:pt x="83" y="457"/>
                    <a:pt x="144" y="427"/>
                    <a:pt x="200" y="392"/>
                  </a:cubicBezTo>
                  <a:cubicBezTo>
                    <a:pt x="255" y="362"/>
                    <a:pt x="316" y="324"/>
                    <a:pt x="388" y="278"/>
                  </a:cubicBezTo>
                  <a:cubicBezTo>
                    <a:pt x="572" y="164"/>
                    <a:pt x="665" y="90"/>
                    <a:pt x="663" y="55"/>
                  </a:cubicBezTo>
                  <a:cubicBezTo>
                    <a:pt x="667" y="41"/>
                    <a:pt x="663" y="26"/>
                    <a:pt x="656" y="13"/>
                  </a:cubicBezTo>
                  <a:cubicBezTo>
                    <a:pt x="651" y="6"/>
                    <a:pt x="647" y="3"/>
                    <a:pt x="647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6"/>
            <p:cNvSpPr/>
            <p:nvPr/>
          </p:nvSpPr>
          <p:spPr>
            <a:xfrm>
              <a:off x="12840809" y="4490556"/>
              <a:ext cx="44531" cy="30046"/>
            </a:xfrm>
            <a:custGeom>
              <a:avLst/>
              <a:gdLst/>
              <a:ahLst/>
              <a:cxnLst/>
              <a:rect l="l" t="t" r="r" b="b"/>
              <a:pathLst>
                <a:path w="265" h="177" extrusionOk="0">
                  <a:moveTo>
                    <a:pt x="169" y="0"/>
                  </a:moveTo>
                  <a:cubicBezTo>
                    <a:pt x="122" y="0"/>
                    <a:pt x="84" y="9"/>
                    <a:pt x="54" y="26"/>
                  </a:cubicBezTo>
                  <a:cubicBezTo>
                    <a:pt x="21" y="40"/>
                    <a:pt x="0" y="73"/>
                    <a:pt x="0" y="108"/>
                  </a:cubicBezTo>
                  <a:cubicBezTo>
                    <a:pt x="0" y="138"/>
                    <a:pt x="1" y="153"/>
                    <a:pt x="4" y="153"/>
                  </a:cubicBezTo>
                  <a:cubicBezTo>
                    <a:pt x="4" y="153"/>
                    <a:pt x="5" y="153"/>
                    <a:pt x="5" y="152"/>
                  </a:cubicBezTo>
                  <a:lnTo>
                    <a:pt x="68" y="176"/>
                  </a:lnTo>
                  <a:cubicBezTo>
                    <a:pt x="119" y="173"/>
                    <a:pt x="168" y="154"/>
                    <a:pt x="207" y="120"/>
                  </a:cubicBezTo>
                  <a:cubicBezTo>
                    <a:pt x="246" y="87"/>
                    <a:pt x="265" y="61"/>
                    <a:pt x="265" y="43"/>
                  </a:cubicBezTo>
                  <a:cubicBezTo>
                    <a:pt x="265" y="20"/>
                    <a:pt x="263" y="10"/>
                    <a:pt x="260" y="6"/>
                  </a:cubicBezTo>
                  <a:cubicBezTo>
                    <a:pt x="258" y="8"/>
                    <a:pt x="256" y="9"/>
                    <a:pt x="255" y="9"/>
                  </a:cubicBezTo>
                  <a:cubicBezTo>
                    <a:pt x="255" y="9"/>
                    <a:pt x="254" y="9"/>
                    <a:pt x="254" y="8"/>
                  </a:cubicBezTo>
                  <a:cubicBezTo>
                    <a:pt x="224" y="3"/>
                    <a:pt x="195" y="0"/>
                    <a:pt x="16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6"/>
            <p:cNvSpPr/>
            <p:nvPr/>
          </p:nvSpPr>
          <p:spPr>
            <a:xfrm>
              <a:off x="9641789" y="4641969"/>
              <a:ext cx="60999" cy="28349"/>
            </a:xfrm>
            <a:custGeom>
              <a:avLst/>
              <a:gdLst/>
              <a:ahLst/>
              <a:cxnLst/>
              <a:rect l="l" t="t" r="r" b="b"/>
              <a:pathLst>
                <a:path w="363" h="167" extrusionOk="0">
                  <a:moveTo>
                    <a:pt x="63" y="1"/>
                  </a:moveTo>
                  <a:cubicBezTo>
                    <a:pt x="21" y="1"/>
                    <a:pt x="0" y="25"/>
                    <a:pt x="0" y="73"/>
                  </a:cubicBezTo>
                  <a:cubicBezTo>
                    <a:pt x="0" y="94"/>
                    <a:pt x="33" y="114"/>
                    <a:pt x="100" y="136"/>
                  </a:cubicBezTo>
                  <a:cubicBezTo>
                    <a:pt x="149" y="154"/>
                    <a:pt x="200" y="164"/>
                    <a:pt x="251" y="166"/>
                  </a:cubicBezTo>
                  <a:cubicBezTo>
                    <a:pt x="295" y="164"/>
                    <a:pt x="335" y="145"/>
                    <a:pt x="363" y="112"/>
                  </a:cubicBezTo>
                  <a:cubicBezTo>
                    <a:pt x="242" y="59"/>
                    <a:pt x="158" y="24"/>
                    <a:pt x="112" y="8"/>
                  </a:cubicBezTo>
                  <a:cubicBezTo>
                    <a:pt x="94" y="3"/>
                    <a:pt x="77" y="1"/>
                    <a:pt x="63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6"/>
            <p:cNvSpPr/>
            <p:nvPr/>
          </p:nvSpPr>
          <p:spPr>
            <a:xfrm>
              <a:off x="9692034" y="4604625"/>
              <a:ext cx="157288" cy="33271"/>
            </a:xfrm>
            <a:custGeom>
              <a:avLst/>
              <a:gdLst/>
              <a:ahLst/>
              <a:cxnLst/>
              <a:rect l="l" t="t" r="r" b="b"/>
              <a:pathLst>
                <a:path w="936" h="196" extrusionOk="0">
                  <a:moveTo>
                    <a:pt x="8" y="0"/>
                  </a:moveTo>
                  <a:lnTo>
                    <a:pt x="1" y="32"/>
                  </a:lnTo>
                  <a:lnTo>
                    <a:pt x="8" y="53"/>
                  </a:lnTo>
                  <a:cubicBezTo>
                    <a:pt x="10" y="55"/>
                    <a:pt x="73" y="79"/>
                    <a:pt x="195" y="125"/>
                  </a:cubicBezTo>
                  <a:cubicBezTo>
                    <a:pt x="343" y="169"/>
                    <a:pt x="495" y="192"/>
                    <a:pt x="650" y="195"/>
                  </a:cubicBezTo>
                  <a:lnTo>
                    <a:pt x="693" y="195"/>
                  </a:lnTo>
                  <a:cubicBezTo>
                    <a:pt x="774" y="192"/>
                    <a:pt x="856" y="178"/>
                    <a:pt x="935" y="157"/>
                  </a:cubicBezTo>
                  <a:cubicBezTo>
                    <a:pt x="846" y="141"/>
                    <a:pt x="746" y="121"/>
                    <a:pt x="637" y="104"/>
                  </a:cubicBezTo>
                  <a:cubicBezTo>
                    <a:pt x="546" y="88"/>
                    <a:pt x="448" y="71"/>
                    <a:pt x="341" y="53"/>
                  </a:cubicBezTo>
                  <a:cubicBezTo>
                    <a:pt x="127" y="20"/>
                    <a:pt x="17" y="2"/>
                    <a:pt x="8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6"/>
            <p:cNvSpPr/>
            <p:nvPr/>
          </p:nvSpPr>
          <p:spPr>
            <a:xfrm>
              <a:off x="9769501" y="4558794"/>
              <a:ext cx="170563" cy="28179"/>
            </a:xfrm>
            <a:custGeom>
              <a:avLst/>
              <a:gdLst/>
              <a:ahLst/>
              <a:cxnLst/>
              <a:rect l="l" t="t" r="r" b="b"/>
              <a:pathLst>
                <a:path w="1015" h="166" extrusionOk="0">
                  <a:moveTo>
                    <a:pt x="98" y="0"/>
                  </a:moveTo>
                  <a:cubicBezTo>
                    <a:pt x="55" y="0"/>
                    <a:pt x="16" y="26"/>
                    <a:pt x="1" y="67"/>
                  </a:cubicBezTo>
                  <a:cubicBezTo>
                    <a:pt x="54" y="85"/>
                    <a:pt x="103" y="100"/>
                    <a:pt x="150" y="114"/>
                  </a:cubicBezTo>
                  <a:cubicBezTo>
                    <a:pt x="180" y="121"/>
                    <a:pt x="208" y="128"/>
                    <a:pt x="238" y="134"/>
                  </a:cubicBezTo>
                  <a:cubicBezTo>
                    <a:pt x="376" y="155"/>
                    <a:pt x="515" y="166"/>
                    <a:pt x="656" y="166"/>
                  </a:cubicBezTo>
                  <a:cubicBezTo>
                    <a:pt x="676" y="166"/>
                    <a:pt x="696" y="166"/>
                    <a:pt x="716" y="165"/>
                  </a:cubicBezTo>
                  <a:cubicBezTo>
                    <a:pt x="737" y="165"/>
                    <a:pt x="788" y="162"/>
                    <a:pt x="869" y="151"/>
                  </a:cubicBezTo>
                  <a:cubicBezTo>
                    <a:pt x="946" y="143"/>
                    <a:pt x="993" y="137"/>
                    <a:pt x="1014" y="134"/>
                  </a:cubicBezTo>
                  <a:cubicBezTo>
                    <a:pt x="991" y="118"/>
                    <a:pt x="932" y="100"/>
                    <a:pt x="830" y="79"/>
                  </a:cubicBezTo>
                  <a:cubicBezTo>
                    <a:pt x="804" y="74"/>
                    <a:pt x="776" y="71"/>
                    <a:pt x="746" y="65"/>
                  </a:cubicBezTo>
                  <a:cubicBezTo>
                    <a:pt x="629" y="46"/>
                    <a:pt x="494" y="32"/>
                    <a:pt x="338" y="22"/>
                  </a:cubicBezTo>
                  <a:cubicBezTo>
                    <a:pt x="257" y="15"/>
                    <a:pt x="197" y="8"/>
                    <a:pt x="155" y="4"/>
                  </a:cubicBezTo>
                  <a:lnTo>
                    <a:pt x="139" y="2"/>
                  </a:lnTo>
                  <a:lnTo>
                    <a:pt x="103" y="1"/>
                  </a:lnTo>
                  <a:cubicBezTo>
                    <a:pt x="101" y="0"/>
                    <a:pt x="100" y="0"/>
                    <a:pt x="98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6"/>
            <p:cNvSpPr/>
            <p:nvPr/>
          </p:nvSpPr>
          <p:spPr>
            <a:xfrm>
              <a:off x="12450447" y="4515848"/>
              <a:ext cx="165690" cy="116111"/>
            </a:xfrm>
            <a:custGeom>
              <a:avLst/>
              <a:gdLst/>
              <a:ahLst/>
              <a:cxnLst/>
              <a:rect l="l" t="t" r="r" b="b"/>
              <a:pathLst>
                <a:path w="986" h="684" extrusionOk="0">
                  <a:moveTo>
                    <a:pt x="970" y="0"/>
                  </a:moveTo>
                  <a:cubicBezTo>
                    <a:pt x="944" y="0"/>
                    <a:pt x="908" y="16"/>
                    <a:pt x="861" y="47"/>
                  </a:cubicBezTo>
                  <a:cubicBezTo>
                    <a:pt x="840" y="61"/>
                    <a:pt x="815" y="76"/>
                    <a:pt x="789" y="99"/>
                  </a:cubicBezTo>
                  <a:cubicBezTo>
                    <a:pt x="749" y="133"/>
                    <a:pt x="682" y="192"/>
                    <a:pt x="589" y="280"/>
                  </a:cubicBezTo>
                  <a:cubicBezTo>
                    <a:pt x="521" y="313"/>
                    <a:pt x="454" y="348"/>
                    <a:pt x="388" y="381"/>
                  </a:cubicBezTo>
                  <a:cubicBezTo>
                    <a:pt x="354" y="399"/>
                    <a:pt x="321" y="417"/>
                    <a:pt x="288" y="434"/>
                  </a:cubicBezTo>
                  <a:cubicBezTo>
                    <a:pt x="97" y="534"/>
                    <a:pt x="0" y="601"/>
                    <a:pt x="0" y="630"/>
                  </a:cubicBezTo>
                  <a:cubicBezTo>
                    <a:pt x="0" y="637"/>
                    <a:pt x="0" y="646"/>
                    <a:pt x="2" y="655"/>
                  </a:cubicBezTo>
                  <a:cubicBezTo>
                    <a:pt x="4" y="662"/>
                    <a:pt x="7" y="669"/>
                    <a:pt x="14" y="674"/>
                  </a:cubicBezTo>
                  <a:cubicBezTo>
                    <a:pt x="25" y="680"/>
                    <a:pt x="37" y="683"/>
                    <a:pt x="49" y="683"/>
                  </a:cubicBezTo>
                  <a:cubicBezTo>
                    <a:pt x="302" y="587"/>
                    <a:pt x="510" y="471"/>
                    <a:pt x="673" y="336"/>
                  </a:cubicBezTo>
                  <a:cubicBezTo>
                    <a:pt x="742" y="280"/>
                    <a:pt x="803" y="218"/>
                    <a:pt x="861" y="154"/>
                  </a:cubicBezTo>
                  <a:cubicBezTo>
                    <a:pt x="903" y="108"/>
                    <a:pt x="943" y="59"/>
                    <a:pt x="985" y="3"/>
                  </a:cubicBezTo>
                  <a:cubicBezTo>
                    <a:pt x="981" y="1"/>
                    <a:pt x="976" y="0"/>
                    <a:pt x="970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6"/>
            <p:cNvSpPr/>
            <p:nvPr/>
          </p:nvSpPr>
          <p:spPr>
            <a:xfrm>
              <a:off x="12538837" y="4614980"/>
              <a:ext cx="48396" cy="38873"/>
            </a:xfrm>
            <a:custGeom>
              <a:avLst/>
              <a:gdLst/>
              <a:ahLst/>
              <a:cxnLst/>
              <a:rect l="l" t="t" r="r" b="b"/>
              <a:pathLst>
                <a:path w="288" h="229" extrusionOk="0">
                  <a:moveTo>
                    <a:pt x="268" y="1"/>
                  </a:moveTo>
                  <a:cubicBezTo>
                    <a:pt x="242" y="1"/>
                    <a:pt x="191" y="25"/>
                    <a:pt x="114" y="76"/>
                  </a:cubicBezTo>
                  <a:cubicBezTo>
                    <a:pt x="39" y="125"/>
                    <a:pt x="0" y="160"/>
                    <a:pt x="0" y="176"/>
                  </a:cubicBezTo>
                  <a:cubicBezTo>
                    <a:pt x="0" y="201"/>
                    <a:pt x="4" y="215"/>
                    <a:pt x="14" y="220"/>
                  </a:cubicBezTo>
                  <a:cubicBezTo>
                    <a:pt x="23" y="225"/>
                    <a:pt x="33" y="229"/>
                    <a:pt x="44" y="229"/>
                  </a:cubicBezTo>
                  <a:cubicBezTo>
                    <a:pt x="60" y="220"/>
                    <a:pt x="107" y="190"/>
                    <a:pt x="182" y="139"/>
                  </a:cubicBezTo>
                  <a:cubicBezTo>
                    <a:pt x="253" y="96"/>
                    <a:pt x="288" y="60"/>
                    <a:pt x="288" y="39"/>
                  </a:cubicBezTo>
                  <a:cubicBezTo>
                    <a:pt x="288" y="17"/>
                    <a:pt x="286" y="8"/>
                    <a:pt x="282" y="8"/>
                  </a:cubicBezTo>
                  <a:cubicBezTo>
                    <a:pt x="282" y="8"/>
                    <a:pt x="281" y="8"/>
                    <a:pt x="280" y="8"/>
                  </a:cubicBezTo>
                  <a:cubicBezTo>
                    <a:pt x="276" y="8"/>
                    <a:pt x="272" y="6"/>
                    <a:pt x="26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6"/>
            <p:cNvSpPr/>
            <p:nvPr/>
          </p:nvSpPr>
          <p:spPr>
            <a:xfrm>
              <a:off x="10423354" y="4764695"/>
              <a:ext cx="298443" cy="26991"/>
            </a:xfrm>
            <a:custGeom>
              <a:avLst/>
              <a:gdLst/>
              <a:ahLst/>
              <a:cxnLst/>
              <a:rect l="l" t="t" r="r" b="b"/>
              <a:pathLst>
                <a:path w="1776" h="159" extrusionOk="0">
                  <a:moveTo>
                    <a:pt x="297" y="0"/>
                  </a:moveTo>
                  <a:cubicBezTo>
                    <a:pt x="100" y="0"/>
                    <a:pt x="2" y="10"/>
                    <a:pt x="2" y="30"/>
                  </a:cubicBezTo>
                  <a:cubicBezTo>
                    <a:pt x="0" y="43"/>
                    <a:pt x="2" y="55"/>
                    <a:pt x="7" y="66"/>
                  </a:cubicBezTo>
                  <a:cubicBezTo>
                    <a:pt x="11" y="71"/>
                    <a:pt x="12" y="73"/>
                    <a:pt x="12" y="74"/>
                  </a:cubicBezTo>
                  <a:cubicBezTo>
                    <a:pt x="91" y="80"/>
                    <a:pt x="328" y="99"/>
                    <a:pt x="722" y="134"/>
                  </a:cubicBezTo>
                  <a:cubicBezTo>
                    <a:pt x="887" y="150"/>
                    <a:pt x="1175" y="158"/>
                    <a:pt x="1585" y="158"/>
                  </a:cubicBezTo>
                  <a:cubicBezTo>
                    <a:pt x="1616" y="158"/>
                    <a:pt x="1681" y="144"/>
                    <a:pt x="1776" y="116"/>
                  </a:cubicBezTo>
                  <a:cubicBezTo>
                    <a:pt x="1676" y="67"/>
                    <a:pt x="1353" y="32"/>
                    <a:pt x="810" y="13"/>
                  </a:cubicBezTo>
                  <a:cubicBezTo>
                    <a:pt x="597" y="5"/>
                    <a:pt x="426" y="0"/>
                    <a:pt x="297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6"/>
            <p:cNvSpPr/>
            <p:nvPr/>
          </p:nvSpPr>
          <p:spPr>
            <a:xfrm>
              <a:off x="12012361" y="4673372"/>
              <a:ext cx="440271" cy="80463"/>
            </a:xfrm>
            <a:custGeom>
              <a:avLst/>
              <a:gdLst/>
              <a:ahLst/>
              <a:cxnLst/>
              <a:rect l="l" t="t" r="r" b="b"/>
              <a:pathLst>
                <a:path w="2620" h="474" extrusionOk="0">
                  <a:moveTo>
                    <a:pt x="2620" y="0"/>
                  </a:moveTo>
                  <a:lnTo>
                    <a:pt x="2467" y="21"/>
                  </a:lnTo>
                  <a:cubicBezTo>
                    <a:pt x="1913" y="93"/>
                    <a:pt x="1596" y="137"/>
                    <a:pt x="1513" y="149"/>
                  </a:cubicBezTo>
                  <a:cubicBezTo>
                    <a:pt x="1057" y="218"/>
                    <a:pt x="553" y="307"/>
                    <a:pt x="0" y="421"/>
                  </a:cubicBezTo>
                  <a:cubicBezTo>
                    <a:pt x="2" y="439"/>
                    <a:pt x="6" y="458"/>
                    <a:pt x="14" y="474"/>
                  </a:cubicBezTo>
                  <a:cubicBezTo>
                    <a:pt x="766" y="412"/>
                    <a:pt x="1301" y="355"/>
                    <a:pt x="1620" y="298"/>
                  </a:cubicBezTo>
                  <a:cubicBezTo>
                    <a:pt x="1910" y="251"/>
                    <a:pt x="2194" y="174"/>
                    <a:pt x="2465" y="67"/>
                  </a:cubicBezTo>
                  <a:cubicBezTo>
                    <a:pt x="2518" y="46"/>
                    <a:pt x="2569" y="25"/>
                    <a:pt x="2620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6"/>
            <p:cNvSpPr/>
            <p:nvPr/>
          </p:nvSpPr>
          <p:spPr>
            <a:xfrm>
              <a:off x="12423896" y="4713771"/>
              <a:ext cx="65032" cy="33611"/>
            </a:xfrm>
            <a:custGeom>
              <a:avLst/>
              <a:gdLst/>
              <a:ahLst/>
              <a:cxnLst/>
              <a:rect l="l" t="t" r="r" b="b"/>
              <a:pathLst>
                <a:path w="387" h="198" extrusionOk="0">
                  <a:moveTo>
                    <a:pt x="351" y="1"/>
                  </a:moveTo>
                  <a:cubicBezTo>
                    <a:pt x="312" y="1"/>
                    <a:pt x="249" y="15"/>
                    <a:pt x="163" y="41"/>
                  </a:cubicBezTo>
                  <a:cubicBezTo>
                    <a:pt x="88" y="64"/>
                    <a:pt x="41" y="85"/>
                    <a:pt x="18" y="104"/>
                  </a:cubicBezTo>
                  <a:cubicBezTo>
                    <a:pt x="9" y="111"/>
                    <a:pt x="4" y="118"/>
                    <a:pt x="2" y="129"/>
                  </a:cubicBezTo>
                  <a:cubicBezTo>
                    <a:pt x="0" y="148"/>
                    <a:pt x="7" y="167"/>
                    <a:pt x="20" y="181"/>
                  </a:cubicBezTo>
                  <a:cubicBezTo>
                    <a:pt x="30" y="192"/>
                    <a:pt x="44" y="197"/>
                    <a:pt x="60" y="197"/>
                  </a:cubicBezTo>
                  <a:cubicBezTo>
                    <a:pt x="130" y="195"/>
                    <a:pt x="200" y="181"/>
                    <a:pt x="265" y="153"/>
                  </a:cubicBezTo>
                  <a:cubicBezTo>
                    <a:pt x="346" y="122"/>
                    <a:pt x="386" y="83"/>
                    <a:pt x="384" y="38"/>
                  </a:cubicBezTo>
                  <a:cubicBezTo>
                    <a:pt x="384" y="15"/>
                    <a:pt x="383" y="4"/>
                    <a:pt x="379" y="3"/>
                  </a:cubicBezTo>
                  <a:cubicBezTo>
                    <a:pt x="377" y="4"/>
                    <a:pt x="375" y="4"/>
                    <a:pt x="374" y="4"/>
                  </a:cubicBezTo>
                  <a:cubicBezTo>
                    <a:pt x="373" y="4"/>
                    <a:pt x="372" y="4"/>
                    <a:pt x="372" y="3"/>
                  </a:cubicBezTo>
                  <a:cubicBezTo>
                    <a:pt x="366" y="1"/>
                    <a:pt x="359" y="1"/>
                    <a:pt x="351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6"/>
            <p:cNvSpPr/>
            <p:nvPr/>
          </p:nvSpPr>
          <p:spPr>
            <a:xfrm>
              <a:off x="12711752" y="4316907"/>
              <a:ext cx="147373" cy="126975"/>
            </a:xfrm>
            <a:custGeom>
              <a:avLst/>
              <a:gdLst/>
              <a:ahLst/>
              <a:cxnLst/>
              <a:rect l="l" t="t" r="r" b="b"/>
              <a:pathLst>
                <a:path w="877" h="748" extrusionOk="0">
                  <a:moveTo>
                    <a:pt x="861" y="0"/>
                  </a:moveTo>
                  <a:cubicBezTo>
                    <a:pt x="836" y="0"/>
                    <a:pt x="781" y="31"/>
                    <a:pt x="698" y="91"/>
                  </a:cubicBezTo>
                  <a:lnTo>
                    <a:pt x="693" y="95"/>
                  </a:lnTo>
                  <a:cubicBezTo>
                    <a:pt x="626" y="144"/>
                    <a:pt x="542" y="212"/>
                    <a:pt x="439" y="300"/>
                  </a:cubicBezTo>
                  <a:cubicBezTo>
                    <a:pt x="384" y="346"/>
                    <a:pt x="335" y="388"/>
                    <a:pt x="291" y="426"/>
                  </a:cubicBezTo>
                  <a:cubicBezTo>
                    <a:pt x="97" y="593"/>
                    <a:pt x="0" y="682"/>
                    <a:pt x="0" y="694"/>
                  </a:cubicBezTo>
                  <a:cubicBezTo>
                    <a:pt x="0" y="717"/>
                    <a:pt x="4" y="730"/>
                    <a:pt x="11" y="737"/>
                  </a:cubicBezTo>
                  <a:cubicBezTo>
                    <a:pt x="11" y="738"/>
                    <a:pt x="20" y="742"/>
                    <a:pt x="35" y="747"/>
                  </a:cubicBezTo>
                  <a:cubicBezTo>
                    <a:pt x="335" y="558"/>
                    <a:pt x="554" y="400"/>
                    <a:pt x="693" y="275"/>
                  </a:cubicBezTo>
                  <a:cubicBezTo>
                    <a:pt x="815" y="165"/>
                    <a:pt x="877" y="79"/>
                    <a:pt x="877" y="18"/>
                  </a:cubicBezTo>
                  <a:cubicBezTo>
                    <a:pt x="877" y="6"/>
                    <a:pt x="871" y="0"/>
                    <a:pt x="861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6"/>
            <p:cNvSpPr/>
            <p:nvPr/>
          </p:nvSpPr>
          <p:spPr>
            <a:xfrm>
              <a:off x="10664326" y="4671335"/>
              <a:ext cx="1331905" cy="41250"/>
            </a:xfrm>
            <a:custGeom>
              <a:avLst/>
              <a:gdLst/>
              <a:ahLst/>
              <a:cxnLst/>
              <a:rect l="l" t="t" r="r" b="b"/>
              <a:pathLst>
                <a:path w="7926" h="243" extrusionOk="0">
                  <a:moveTo>
                    <a:pt x="7669" y="1"/>
                  </a:moveTo>
                  <a:cubicBezTo>
                    <a:pt x="7635" y="1"/>
                    <a:pt x="7611" y="2"/>
                    <a:pt x="7598" y="4"/>
                  </a:cubicBezTo>
                  <a:lnTo>
                    <a:pt x="6439" y="7"/>
                  </a:lnTo>
                  <a:cubicBezTo>
                    <a:pt x="6033" y="9"/>
                    <a:pt x="5719" y="18"/>
                    <a:pt x="5494" y="33"/>
                  </a:cubicBezTo>
                  <a:cubicBezTo>
                    <a:pt x="5435" y="41"/>
                    <a:pt x="5317" y="55"/>
                    <a:pt x="5140" y="76"/>
                  </a:cubicBezTo>
                  <a:lnTo>
                    <a:pt x="4062" y="76"/>
                  </a:lnTo>
                  <a:cubicBezTo>
                    <a:pt x="3799" y="98"/>
                    <a:pt x="3641" y="116"/>
                    <a:pt x="3587" y="132"/>
                  </a:cubicBezTo>
                  <a:lnTo>
                    <a:pt x="2051" y="132"/>
                  </a:lnTo>
                  <a:lnTo>
                    <a:pt x="1972" y="118"/>
                  </a:lnTo>
                  <a:lnTo>
                    <a:pt x="1013" y="112"/>
                  </a:lnTo>
                  <a:cubicBezTo>
                    <a:pt x="989" y="109"/>
                    <a:pt x="908" y="104"/>
                    <a:pt x="766" y="97"/>
                  </a:cubicBezTo>
                  <a:cubicBezTo>
                    <a:pt x="626" y="88"/>
                    <a:pt x="544" y="84"/>
                    <a:pt x="517" y="84"/>
                  </a:cubicBezTo>
                  <a:cubicBezTo>
                    <a:pt x="445" y="72"/>
                    <a:pt x="372" y="63"/>
                    <a:pt x="298" y="58"/>
                  </a:cubicBezTo>
                  <a:cubicBezTo>
                    <a:pt x="288" y="57"/>
                    <a:pt x="278" y="57"/>
                    <a:pt x="268" y="57"/>
                  </a:cubicBezTo>
                  <a:cubicBezTo>
                    <a:pt x="199" y="57"/>
                    <a:pt x="130" y="73"/>
                    <a:pt x="67" y="104"/>
                  </a:cubicBezTo>
                  <a:cubicBezTo>
                    <a:pt x="44" y="116"/>
                    <a:pt x="21" y="130"/>
                    <a:pt x="0" y="147"/>
                  </a:cubicBezTo>
                  <a:lnTo>
                    <a:pt x="16" y="195"/>
                  </a:lnTo>
                  <a:cubicBezTo>
                    <a:pt x="185" y="189"/>
                    <a:pt x="334" y="186"/>
                    <a:pt x="465" y="186"/>
                  </a:cubicBezTo>
                  <a:cubicBezTo>
                    <a:pt x="735" y="186"/>
                    <a:pt x="924" y="199"/>
                    <a:pt x="1033" y="225"/>
                  </a:cubicBezTo>
                  <a:lnTo>
                    <a:pt x="1997" y="230"/>
                  </a:lnTo>
                  <a:lnTo>
                    <a:pt x="2079" y="242"/>
                  </a:lnTo>
                  <a:lnTo>
                    <a:pt x="3575" y="242"/>
                  </a:lnTo>
                  <a:cubicBezTo>
                    <a:pt x="3831" y="223"/>
                    <a:pt x="3988" y="205"/>
                    <a:pt x="4048" y="188"/>
                  </a:cubicBezTo>
                  <a:lnTo>
                    <a:pt x="5002" y="188"/>
                  </a:lnTo>
                  <a:cubicBezTo>
                    <a:pt x="5026" y="186"/>
                    <a:pt x="5147" y="172"/>
                    <a:pt x="5363" y="144"/>
                  </a:cubicBezTo>
                  <a:cubicBezTo>
                    <a:pt x="5417" y="140"/>
                    <a:pt x="5473" y="135"/>
                    <a:pt x="5531" y="132"/>
                  </a:cubicBezTo>
                  <a:cubicBezTo>
                    <a:pt x="5757" y="118"/>
                    <a:pt x="6017" y="109"/>
                    <a:pt x="6310" y="107"/>
                  </a:cubicBezTo>
                  <a:lnTo>
                    <a:pt x="6418" y="107"/>
                  </a:lnTo>
                  <a:lnTo>
                    <a:pt x="7575" y="98"/>
                  </a:lnTo>
                  <a:cubicBezTo>
                    <a:pt x="7591" y="93"/>
                    <a:pt x="7645" y="84"/>
                    <a:pt x="7737" y="69"/>
                  </a:cubicBezTo>
                  <a:cubicBezTo>
                    <a:pt x="7803" y="55"/>
                    <a:pt x="7854" y="44"/>
                    <a:pt x="7891" y="33"/>
                  </a:cubicBezTo>
                  <a:cubicBezTo>
                    <a:pt x="7905" y="30"/>
                    <a:pt x="7915" y="26"/>
                    <a:pt x="7926" y="23"/>
                  </a:cubicBezTo>
                  <a:cubicBezTo>
                    <a:pt x="7924" y="18"/>
                    <a:pt x="7919" y="12"/>
                    <a:pt x="7912" y="11"/>
                  </a:cubicBezTo>
                  <a:lnTo>
                    <a:pt x="7898" y="7"/>
                  </a:lnTo>
                  <a:cubicBezTo>
                    <a:pt x="7798" y="3"/>
                    <a:pt x="7721" y="1"/>
                    <a:pt x="766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6"/>
            <p:cNvSpPr/>
            <p:nvPr/>
          </p:nvSpPr>
          <p:spPr>
            <a:xfrm>
              <a:off x="9971656" y="4636877"/>
              <a:ext cx="241141" cy="32762"/>
            </a:xfrm>
            <a:custGeom>
              <a:avLst/>
              <a:gdLst/>
              <a:ahLst/>
              <a:cxnLst/>
              <a:rect l="l" t="t" r="r" b="b"/>
              <a:pathLst>
                <a:path w="1435" h="193" extrusionOk="0">
                  <a:moveTo>
                    <a:pt x="143" y="1"/>
                  </a:moveTo>
                  <a:cubicBezTo>
                    <a:pt x="121" y="1"/>
                    <a:pt x="102" y="2"/>
                    <a:pt x="85" y="3"/>
                  </a:cubicBezTo>
                  <a:cubicBezTo>
                    <a:pt x="29" y="7"/>
                    <a:pt x="1" y="21"/>
                    <a:pt x="1" y="44"/>
                  </a:cubicBezTo>
                  <a:cubicBezTo>
                    <a:pt x="1" y="70"/>
                    <a:pt x="44" y="94"/>
                    <a:pt x="134" y="116"/>
                  </a:cubicBezTo>
                  <a:cubicBezTo>
                    <a:pt x="200" y="131"/>
                    <a:pt x="267" y="144"/>
                    <a:pt x="334" y="151"/>
                  </a:cubicBezTo>
                  <a:cubicBezTo>
                    <a:pt x="541" y="179"/>
                    <a:pt x="747" y="193"/>
                    <a:pt x="956" y="193"/>
                  </a:cubicBezTo>
                  <a:cubicBezTo>
                    <a:pt x="979" y="193"/>
                    <a:pt x="1052" y="186"/>
                    <a:pt x="1175" y="172"/>
                  </a:cubicBezTo>
                  <a:cubicBezTo>
                    <a:pt x="1254" y="165"/>
                    <a:pt x="1319" y="158"/>
                    <a:pt x="1370" y="151"/>
                  </a:cubicBezTo>
                  <a:cubicBezTo>
                    <a:pt x="1394" y="147"/>
                    <a:pt x="1417" y="144"/>
                    <a:pt x="1435" y="142"/>
                  </a:cubicBezTo>
                  <a:cubicBezTo>
                    <a:pt x="1326" y="133"/>
                    <a:pt x="979" y="93"/>
                    <a:pt x="395" y="21"/>
                  </a:cubicBezTo>
                  <a:cubicBezTo>
                    <a:pt x="290" y="8"/>
                    <a:pt x="207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" name="Google Shape;867;p26"/>
          <p:cNvGrpSpPr/>
          <p:nvPr/>
        </p:nvGrpSpPr>
        <p:grpSpPr>
          <a:xfrm flipH="1">
            <a:off x="-560692" y="2762602"/>
            <a:ext cx="2547825" cy="2374555"/>
            <a:chOff x="3126365" y="119206"/>
            <a:chExt cx="375177" cy="256992"/>
          </a:xfrm>
        </p:grpSpPr>
        <p:sp>
          <p:nvSpPr>
            <p:cNvPr id="868" name="Google Shape;868;p26"/>
            <p:cNvSpPr/>
            <p:nvPr/>
          </p:nvSpPr>
          <p:spPr>
            <a:xfrm>
              <a:off x="3307281" y="285198"/>
              <a:ext cx="141222" cy="69394"/>
            </a:xfrm>
            <a:custGeom>
              <a:avLst/>
              <a:gdLst/>
              <a:ahLst/>
              <a:cxnLst/>
              <a:rect l="l" t="t" r="r" b="b"/>
              <a:pathLst>
                <a:path w="5059" h="2461" extrusionOk="0">
                  <a:moveTo>
                    <a:pt x="4697" y="1"/>
                  </a:moveTo>
                  <a:lnTo>
                    <a:pt x="3755" y="890"/>
                  </a:lnTo>
                  <a:lnTo>
                    <a:pt x="1331" y="1515"/>
                  </a:lnTo>
                  <a:lnTo>
                    <a:pt x="0" y="1507"/>
                  </a:lnTo>
                  <a:lnTo>
                    <a:pt x="0" y="1507"/>
                  </a:lnTo>
                  <a:lnTo>
                    <a:pt x="525" y="2082"/>
                  </a:lnTo>
                  <a:lnTo>
                    <a:pt x="3755" y="2460"/>
                  </a:lnTo>
                  <a:lnTo>
                    <a:pt x="3528" y="2210"/>
                  </a:lnTo>
                  <a:lnTo>
                    <a:pt x="5058" y="2082"/>
                  </a:lnTo>
                  <a:lnTo>
                    <a:pt x="5014" y="348"/>
                  </a:lnTo>
                  <a:lnTo>
                    <a:pt x="4697" y="1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6"/>
            <p:cNvSpPr/>
            <p:nvPr/>
          </p:nvSpPr>
          <p:spPr>
            <a:xfrm>
              <a:off x="3347256" y="119206"/>
              <a:ext cx="101248" cy="155566"/>
            </a:xfrm>
            <a:custGeom>
              <a:avLst/>
              <a:gdLst/>
              <a:ahLst/>
              <a:cxnLst/>
              <a:rect l="l" t="t" r="r" b="b"/>
              <a:pathLst>
                <a:path w="3627" h="5517" extrusionOk="0">
                  <a:moveTo>
                    <a:pt x="6" y="1"/>
                  </a:moveTo>
                  <a:lnTo>
                    <a:pt x="1" y="246"/>
                  </a:lnTo>
                  <a:lnTo>
                    <a:pt x="1130" y="4454"/>
                  </a:lnTo>
                  <a:lnTo>
                    <a:pt x="1347" y="4363"/>
                  </a:lnTo>
                  <a:lnTo>
                    <a:pt x="2962" y="4552"/>
                  </a:lnTo>
                  <a:lnTo>
                    <a:pt x="3626" y="5516"/>
                  </a:lnTo>
                  <a:lnTo>
                    <a:pt x="854" y="1493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6"/>
            <p:cNvSpPr/>
            <p:nvPr/>
          </p:nvSpPr>
          <p:spPr>
            <a:xfrm>
              <a:off x="3288243" y="119206"/>
              <a:ext cx="60743" cy="89301"/>
            </a:xfrm>
            <a:custGeom>
              <a:avLst/>
              <a:gdLst/>
              <a:ahLst/>
              <a:cxnLst/>
              <a:rect l="l" t="t" r="r" b="b"/>
              <a:pathLst>
                <a:path w="2176" h="3167" extrusionOk="0">
                  <a:moveTo>
                    <a:pt x="0" y="1"/>
                  </a:moveTo>
                  <a:lnTo>
                    <a:pt x="148" y="2983"/>
                  </a:lnTo>
                  <a:lnTo>
                    <a:pt x="682" y="2660"/>
                  </a:lnTo>
                  <a:lnTo>
                    <a:pt x="1266" y="2892"/>
                  </a:lnTo>
                  <a:lnTo>
                    <a:pt x="1673" y="2930"/>
                  </a:lnTo>
                  <a:lnTo>
                    <a:pt x="2111" y="3146"/>
                  </a:lnTo>
                  <a:lnTo>
                    <a:pt x="2176" y="3167"/>
                  </a:lnTo>
                  <a:lnTo>
                    <a:pt x="2176" y="3167"/>
                  </a:lnTo>
                  <a:lnTo>
                    <a:pt x="1962" y="1710"/>
                  </a:lnTo>
                  <a:lnTo>
                    <a:pt x="1839" y="2403"/>
                  </a:lnTo>
                  <a:lnTo>
                    <a:pt x="1387" y="2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6"/>
            <p:cNvSpPr/>
            <p:nvPr/>
          </p:nvSpPr>
          <p:spPr>
            <a:xfrm>
              <a:off x="3193835" y="119206"/>
              <a:ext cx="94436" cy="183989"/>
            </a:xfrm>
            <a:custGeom>
              <a:avLst/>
              <a:gdLst/>
              <a:ahLst/>
              <a:cxnLst/>
              <a:rect l="l" t="t" r="r" b="b"/>
              <a:pathLst>
                <a:path w="3383" h="6525" extrusionOk="0">
                  <a:moveTo>
                    <a:pt x="3382" y="1"/>
                  </a:moveTo>
                  <a:lnTo>
                    <a:pt x="888" y="4810"/>
                  </a:lnTo>
                  <a:lnTo>
                    <a:pt x="1" y="6524"/>
                  </a:lnTo>
                  <a:lnTo>
                    <a:pt x="3382" y="1"/>
                  </a:lnTo>
                  <a:close/>
                </a:path>
              </a:pathLst>
            </a:custGeom>
            <a:solidFill>
              <a:srgbClr val="8CC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6"/>
            <p:cNvSpPr/>
            <p:nvPr/>
          </p:nvSpPr>
          <p:spPr>
            <a:xfrm>
              <a:off x="3326961" y="126143"/>
              <a:ext cx="51838" cy="121588"/>
            </a:xfrm>
            <a:custGeom>
              <a:avLst/>
              <a:gdLst/>
              <a:ahLst/>
              <a:cxnLst/>
              <a:rect l="l" t="t" r="r" b="b"/>
              <a:pathLst>
                <a:path w="1857" h="4312" extrusionOk="0">
                  <a:moveTo>
                    <a:pt x="0" y="0"/>
                  </a:moveTo>
                  <a:lnTo>
                    <a:pt x="452" y="2157"/>
                  </a:lnTo>
                  <a:lnTo>
                    <a:pt x="575" y="1464"/>
                  </a:lnTo>
                  <a:lnTo>
                    <a:pt x="789" y="2921"/>
                  </a:lnTo>
                  <a:lnTo>
                    <a:pt x="1003" y="2989"/>
                  </a:lnTo>
                  <a:lnTo>
                    <a:pt x="1397" y="3243"/>
                  </a:lnTo>
                  <a:lnTo>
                    <a:pt x="1611" y="4311"/>
                  </a:lnTo>
                  <a:lnTo>
                    <a:pt x="1857" y="4208"/>
                  </a:lnTo>
                  <a:lnTo>
                    <a:pt x="728" y="0"/>
                  </a:lnTo>
                  <a:close/>
                </a:path>
              </a:pathLst>
            </a:custGeom>
            <a:solidFill>
              <a:srgbClr val="69B3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6"/>
            <p:cNvSpPr/>
            <p:nvPr/>
          </p:nvSpPr>
          <p:spPr>
            <a:xfrm>
              <a:off x="3126365" y="119206"/>
              <a:ext cx="180945" cy="256992"/>
            </a:xfrm>
            <a:custGeom>
              <a:avLst/>
              <a:gdLst/>
              <a:ahLst/>
              <a:cxnLst/>
              <a:rect l="l" t="t" r="r" b="b"/>
              <a:pathLst>
                <a:path w="6482" h="9114" extrusionOk="0">
                  <a:moveTo>
                    <a:pt x="5848" y="983"/>
                  </a:moveTo>
                  <a:lnTo>
                    <a:pt x="5848" y="984"/>
                  </a:lnTo>
                  <a:lnTo>
                    <a:pt x="5947" y="2983"/>
                  </a:lnTo>
                  <a:lnTo>
                    <a:pt x="5848" y="983"/>
                  </a:lnTo>
                  <a:close/>
                  <a:moveTo>
                    <a:pt x="5799" y="1"/>
                  </a:moveTo>
                  <a:lnTo>
                    <a:pt x="2418" y="6524"/>
                  </a:lnTo>
                  <a:lnTo>
                    <a:pt x="3384" y="7504"/>
                  </a:lnTo>
                  <a:lnTo>
                    <a:pt x="2672" y="7394"/>
                  </a:lnTo>
                  <a:lnTo>
                    <a:pt x="3242" y="8282"/>
                  </a:lnTo>
                  <a:lnTo>
                    <a:pt x="889" y="7129"/>
                  </a:lnTo>
                  <a:lnTo>
                    <a:pt x="0" y="9101"/>
                  </a:lnTo>
                  <a:lnTo>
                    <a:pt x="1906" y="9113"/>
                  </a:lnTo>
                  <a:lnTo>
                    <a:pt x="5719" y="7849"/>
                  </a:lnTo>
                  <a:lnTo>
                    <a:pt x="4956" y="7394"/>
                  </a:lnTo>
                  <a:lnTo>
                    <a:pt x="6481" y="6642"/>
                  </a:lnTo>
                  <a:lnTo>
                    <a:pt x="6481" y="2660"/>
                  </a:lnTo>
                  <a:lnTo>
                    <a:pt x="5947" y="2983"/>
                  </a:lnTo>
                  <a:lnTo>
                    <a:pt x="5799" y="3640"/>
                  </a:lnTo>
                  <a:lnTo>
                    <a:pt x="5719" y="2043"/>
                  </a:lnTo>
                  <a:lnTo>
                    <a:pt x="5514" y="2126"/>
                  </a:lnTo>
                  <a:lnTo>
                    <a:pt x="5514" y="2126"/>
                  </a:lnTo>
                  <a:lnTo>
                    <a:pt x="5848" y="984"/>
                  </a:lnTo>
                  <a:lnTo>
                    <a:pt x="57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6"/>
            <p:cNvSpPr/>
            <p:nvPr/>
          </p:nvSpPr>
          <p:spPr>
            <a:xfrm>
              <a:off x="3179543" y="327662"/>
              <a:ext cx="142394" cy="48528"/>
            </a:xfrm>
            <a:custGeom>
              <a:avLst/>
              <a:gdLst/>
              <a:ahLst/>
              <a:cxnLst/>
              <a:rect l="l" t="t" r="r" b="b"/>
              <a:pathLst>
                <a:path w="5101" h="1721" extrusionOk="0">
                  <a:moveTo>
                    <a:pt x="4576" y="1"/>
                  </a:moveTo>
                  <a:lnTo>
                    <a:pt x="3998" y="132"/>
                  </a:lnTo>
                  <a:lnTo>
                    <a:pt x="4415" y="576"/>
                  </a:lnTo>
                  <a:lnTo>
                    <a:pt x="3814" y="456"/>
                  </a:lnTo>
                  <a:lnTo>
                    <a:pt x="1" y="1720"/>
                  </a:lnTo>
                  <a:lnTo>
                    <a:pt x="3609" y="1720"/>
                  </a:lnTo>
                  <a:lnTo>
                    <a:pt x="5101" y="576"/>
                  </a:lnTo>
                  <a:lnTo>
                    <a:pt x="45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6"/>
            <p:cNvSpPr/>
            <p:nvPr/>
          </p:nvSpPr>
          <p:spPr>
            <a:xfrm>
              <a:off x="3307281" y="194209"/>
              <a:ext cx="104849" cy="133741"/>
            </a:xfrm>
            <a:custGeom>
              <a:avLst/>
              <a:gdLst/>
              <a:ahLst/>
              <a:cxnLst/>
              <a:rect l="l" t="t" r="r" b="b"/>
              <a:pathLst>
                <a:path w="3756" h="4743" extrusionOk="0">
                  <a:moveTo>
                    <a:pt x="0" y="0"/>
                  </a:moveTo>
                  <a:lnTo>
                    <a:pt x="0" y="3982"/>
                  </a:lnTo>
                  <a:lnTo>
                    <a:pt x="0" y="4734"/>
                  </a:lnTo>
                  <a:lnTo>
                    <a:pt x="1331" y="4742"/>
                  </a:lnTo>
                  <a:lnTo>
                    <a:pt x="3755" y="4117"/>
                  </a:lnTo>
                  <a:lnTo>
                    <a:pt x="2779" y="1703"/>
                  </a:lnTo>
                  <a:lnTo>
                    <a:pt x="2562" y="1794"/>
                  </a:lnTo>
                  <a:lnTo>
                    <a:pt x="2316" y="1897"/>
                  </a:lnTo>
                  <a:lnTo>
                    <a:pt x="2102" y="829"/>
                  </a:lnTo>
                  <a:lnTo>
                    <a:pt x="1708" y="575"/>
                  </a:lnTo>
                  <a:lnTo>
                    <a:pt x="1540" y="1475"/>
                  </a:lnTo>
                  <a:lnTo>
                    <a:pt x="1429" y="486"/>
                  </a:lnTo>
                  <a:lnTo>
                    <a:pt x="991" y="270"/>
                  </a:lnTo>
                  <a:lnTo>
                    <a:pt x="833" y="2474"/>
                  </a:lnTo>
                  <a:lnTo>
                    <a:pt x="584" y="2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6"/>
            <p:cNvSpPr/>
            <p:nvPr/>
          </p:nvSpPr>
          <p:spPr>
            <a:xfrm>
              <a:off x="3280260" y="343875"/>
              <a:ext cx="142283" cy="32314"/>
            </a:xfrm>
            <a:custGeom>
              <a:avLst/>
              <a:gdLst/>
              <a:ahLst/>
              <a:cxnLst/>
              <a:rect l="l" t="t" r="r" b="b"/>
              <a:pathLst>
                <a:path w="5097" h="1146" extrusionOk="0">
                  <a:moveTo>
                    <a:pt x="1493" y="1"/>
                  </a:moveTo>
                  <a:lnTo>
                    <a:pt x="1" y="1145"/>
                  </a:lnTo>
                  <a:lnTo>
                    <a:pt x="4157" y="1145"/>
                  </a:lnTo>
                  <a:lnTo>
                    <a:pt x="5097" y="784"/>
                  </a:lnTo>
                  <a:lnTo>
                    <a:pt x="4496" y="129"/>
                  </a:lnTo>
                  <a:lnTo>
                    <a:pt x="4723" y="379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rgbClr val="69B3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6"/>
            <p:cNvSpPr/>
            <p:nvPr/>
          </p:nvSpPr>
          <p:spPr>
            <a:xfrm>
              <a:off x="3384857" y="242199"/>
              <a:ext cx="63646" cy="68097"/>
            </a:xfrm>
            <a:custGeom>
              <a:avLst/>
              <a:gdLst/>
              <a:ahLst/>
              <a:cxnLst/>
              <a:rect l="l" t="t" r="r" b="b"/>
              <a:pathLst>
                <a:path w="2280" h="2415" extrusionOk="0">
                  <a:moveTo>
                    <a:pt x="0" y="1"/>
                  </a:moveTo>
                  <a:lnTo>
                    <a:pt x="976" y="2415"/>
                  </a:lnTo>
                  <a:lnTo>
                    <a:pt x="1918" y="1526"/>
                  </a:lnTo>
                  <a:lnTo>
                    <a:pt x="2235" y="1873"/>
                  </a:lnTo>
                  <a:lnTo>
                    <a:pt x="2279" y="1154"/>
                  </a:lnTo>
                  <a:lnTo>
                    <a:pt x="1615" y="1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9B3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6"/>
            <p:cNvSpPr/>
            <p:nvPr/>
          </p:nvSpPr>
          <p:spPr>
            <a:xfrm>
              <a:off x="3396302" y="274738"/>
              <a:ext cx="105240" cy="101455"/>
            </a:xfrm>
            <a:custGeom>
              <a:avLst/>
              <a:gdLst/>
              <a:ahLst/>
              <a:cxnLst/>
              <a:rect l="l" t="t" r="r" b="b"/>
              <a:pathLst>
                <a:path w="3770" h="3598" extrusionOk="0">
                  <a:moveTo>
                    <a:pt x="1869" y="0"/>
                  </a:moveTo>
                  <a:lnTo>
                    <a:pt x="1825" y="719"/>
                  </a:lnTo>
                  <a:lnTo>
                    <a:pt x="1869" y="2453"/>
                  </a:lnTo>
                  <a:lnTo>
                    <a:pt x="339" y="2581"/>
                  </a:lnTo>
                  <a:lnTo>
                    <a:pt x="2428" y="3089"/>
                  </a:lnTo>
                  <a:lnTo>
                    <a:pt x="1077" y="3184"/>
                  </a:lnTo>
                  <a:lnTo>
                    <a:pt x="940" y="3236"/>
                  </a:lnTo>
                  <a:lnTo>
                    <a:pt x="0" y="3597"/>
                  </a:lnTo>
                  <a:lnTo>
                    <a:pt x="3769" y="3585"/>
                  </a:lnTo>
                  <a:lnTo>
                    <a:pt x="2462" y="2369"/>
                  </a:lnTo>
                  <a:lnTo>
                    <a:pt x="18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6"/>
            <p:cNvSpPr/>
            <p:nvPr/>
          </p:nvSpPr>
          <p:spPr>
            <a:xfrm>
              <a:off x="3288243" y="119206"/>
              <a:ext cx="59180" cy="6965"/>
            </a:xfrm>
            <a:custGeom>
              <a:avLst/>
              <a:gdLst/>
              <a:ahLst/>
              <a:cxnLst/>
              <a:rect l="l" t="t" r="r" b="b"/>
              <a:pathLst>
                <a:path w="2120" h="247" extrusionOk="0">
                  <a:moveTo>
                    <a:pt x="0" y="1"/>
                  </a:moveTo>
                  <a:lnTo>
                    <a:pt x="1387" y="246"/>
                  </a:lnTo>
                  <a:lnTo>
                    <a:pt x="2115" y="246"/>
                  </a:lnTo>
                  <a:lnTo>
                    <a:pt x="2120" y="1"/>
                  </a:lnTo>
                  <a:close/>
                </a:path>
              </a:pathLst>
            </a:custGeom>
            <a:solidFill>
              <a:srgbClr val="E6F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6"/>
            <p:cNvSpPr/>
            <p:nvPr/>
          </p:nvSpPr>
          <p:spPr>
            <a:xfrm>
              <a:off x="3264711" y="306459"/>
              <a:ext cx="42598" cy="37446"/>
            </a:xfrm>
            <a:custGeom>
              <a:avLst/>
              <a:gdLst/>
              <a:ahLst/>
              <a:cxnLst/>
              <a:rect l="l" t="t" r="r" b="b"/>
              <a:pathLst>
                <a:path w="1526" h="1328" extrusionOk="0">
                  <a:moveTo>
                    <a:pt x="1525" y="1"/>
                  </a:moveTo>
                  <a:lnTo>
                    <a:pt x="0" y="753"/>
                  </a:lnTo>
                  <a:lnTo>
                    <a:pt x="763" y="1208"/>
                  </a:lnTo>
                  <a:lnTo>
                    <a:pt x="1364" y="1328"/>
                  </a:lnTo>
                  <a:lnTo>
                    <a:pt x="947" y="884"/>
                  </a:lnTo>
                  <a:lnTo>
                    <a:pt x="1525" y="753"/>
                  </a:lnTo>
                  <a:lnTo>
                    <a:pt x="1525" y="1"/>
                  </a:lnTo>
                  <a:close/>
                </a:path>
              </a:pathLst>
            </a:custGeom>
            <a:solidFill>
              <a:srgbClr val="E6F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6"/>
            <p:cNvSpPr/>
            <p:nvPr/>
          </p:nvSpPr>
          <p:spPr>
            <a:xfrm>
              <a:off x="3151153" y="303160"/>
              <a:ext cx="69676" cy="49599"/>
            </a:xfrm>
            <a:custGeom>
              <a:avLst/>
              <a:gdLst/>
              <a:ahLst/>
              <a:cxnLst/>
              <a:rect l="l" t="t" r="r" b="b"/>
              <a:pathLst>
                <a:path w="2496" h="1759" extrusionOk="0">
                  <a:moveTo>
                    <a:pt x="1530" y="0"/>
                  </a:moveTo>
                  <a:lnTo>
                    <a:pt x="1" y="605"/>
                  </a:lnTo>
                  <a:lnTo>
                    <a:pt x="2354" y="1758"/>
                  </a:lnTo>
                  <a:lnTo>
                    <a:pt x="1784" y="870"/>
                  </a:lnTo>
                  <a:lnTo>
                    <a:pt x="2496" y="980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E6F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6"/>
            <p:cNvSpPr/>
            <p:nvPr/>
          </p:nvSpPr>
          <p:spPr>
            <a:xfrm>
              <a:off x="3323584" y="200722"/>
              <a:ext cx="11361" cy="63247"/>
            </a:xfrm>
            <a:custGeom>
              <a:avLst/>
              <a:gdLst/>
              <a:ahLst/>
              <a:cxnLst/>
              <a:rect l="l" t="t" r="r" b="b"/>
              <a:pathLst>
                <a:path w="407" h="2243" extrusionOk="0">
                  <a:moveTo>
                    <a:pt x="0" y="1"/>
                  </a:moveTo>
                  <a:lnTo>
                    <a:pt x="249" y="2243"/>
                  </a:lnTo>
                  <a:lnTo>
                    <a:pt x="407" y="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F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6"/>
            <p:cNvSpPr/>
            <p:nvPr/>
          </p:nvSpPr>
          <p:spPr>
            <a:xfrm>
              <a:off x="3347172" y="207884"/>
              <a:ext cx="7788" cy="27916"/>
            </a:xfrm>
            <a:custGeom>
              <a:avLst/>
              <a:gdLst/>
              <a:ahLst/>
              <a:cxnLst/>
              <a:rect l="l" t="t" r="r" b="b"/>
              <a:pathLst>
                <a:path w="279" h="990" extrusionOk="0">
                  <a:moveTo>
                    <a:pt x="0" y="1"/>
                  </a:moveTo>
                  <a:lnTo>
                    <a:pt x="111" y="990"/>
                  </a:lnTo>
                  <a:lnTo>
                    <a:pt x="279" y="90"/>
                  </a:lnTo>
                  <a:lnTo>
                    <a:pt x="65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F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6"/>
            <p:cNvSpPr/>
            <p:nvPr/>
          </p:nvSpPr>
          <p:spPr>
            <a:xfrm>
              <a:off x="3405737" y="347484"/>
              <a:ext cx="58370" cy="18526"/>
            </a:xfrm>
            <a:custGeom>
              <a:avLst/>
              <a:gdLst/>
              <a:ahLst/>
              <a:cxnLst/>
              <a:rect l="l" t="t" r="r" b="b"/>
              <a:pathLst>
                <a:path w="2091" h="657" extrusionOk="0">
                  <a:moveTo>
                    <a:pt x="1" y="1"/>
                  </a:moveTo>
                  <a:lnTo>
                    <a:pt x="602" y="656"/>
                  </a:lnTo>
                  <a:lnTo>
                    <a:pt x="739" y="604"/>
                  </a:lnTo>
                  <a:lnTo>
                    <a:pt x="2090" y="50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6"/>
            <p:cNvSpPr/>
            <p:nvPr/>
          </p:nvSpPr>
          <p:spPr>
            <a:xfrm>
              <a:off x="3280260" y="146895"/>
              <a:ext cx="12115" cy="74977"/>
            </a:xfrm>
            <a:custGeom>
              <a:avLst/>
              <a:gdLst/>
              <a:ahLst/>
              <a:cxnLst/>
              <a:rect l="l" t="t" r="r" b="b"/>
              <a:pathLst>
                <a:path w="434" h="2659" extrusionOk="0">
                  <a:moveTo>
                    <a:pt x="335" y="1"/>
                  </a:moveTo>
                  <a:lnTo>
                    <a:pt x="1" y="1144"/>
                  </a:lnTo>
                  <a:lnTo>
                    <a:pt x="1" y="1144"/>
                  </a:lnTo>
                  <a:lnTo>
                    <a:pt x="206" y="1061"/>
                  </a:lnTo>
                  <a:lnTo>
                    <a:pt x="286" y="2658"/>
                  </a:lnTo>
                  <a:lnTo>
                    <a:pt x="434" y="2001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E6F6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6" name="Google Shape;886;p26"/>
          <p:cNvSpPr/>
          <p:nvPr/>
        </p:nvSpPr>
        <p:spPr>
          <a:xfrm>
            <a:off x="5745814" y="4665733"/>
            <a:ext cx="25711" cy="20031"/>
          </a:xfrm>
          <a:custGeom>
            <a:avLst/>
            <a:gdLst/>
            <a:ahLst/>
            <a:cxnLst/>
            <a:rect l="l" t="t" r="r" b="b"/>
            <a:pathLst>
              <a:path w="153" h="118" extrusionOk="0">
                <a:moveTo>
                  <a:pt x="34" y="1"/>
                </a:moveTo>
                <a:cubicBezTo>
                  <a:pt x="11" y="1"/>
                  <a:pt x="0" y="21"/>
                  <a:pt x="0" y="61"/>
                </a:cubicBezTo>
                <a:cubicBezTo>
                  <a:pt x="0" y="86"/>
                  <a:pt x="4" y="100"/>
                  <a:pt x="11" y="105"/>
                </a:cubicBezTo>
                <a:cubicBezTo>
                  <a:pt x="21" y="110"/>
                  <a:pt x="32" y="116"/>
                  <a:pt x="44" y="117"/>
                </a:cubicBezTo>
                <a:cubicBezTo>
                  <a:pt x="112" y="88"/>
                  <a:pt x="149" y="70"/>
                  <a:pt x="153" y="63"/>
                </a:cubicBezTo>
                <a:cubicBezTo>
                  <a:pt x="123" y="42"/>
                  <a:pt x="93" y="24"/>
                  <a:pt x="60" y="7"/>
                </a:cubicBezTo>
                <a:cubicBezTo>
                  <a:pt x="50" y="3"/>
                  <a:pt x="42" y="1"/>
                  <a:pt x="34" y="1"/>
                </a:cubicBezTo>
                <a:close/>
              </a:path>
            </a:pathLst>
          </a:custGeom>
          <a:solidFill>
            <a:srgbClr val="FFFFFF">
              <a:alpha val="44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26"/>
          <p:cNvSpPr txBox="1">
            <a:spLocks noGrp="1"/>
          </p:cNvSpPr>
          <p:nvPr>
            <p:ph type="ctrTitle"/>
          </p:nvPr>
        </p:nvSpPr>
        <p:spPr>
          <a:xfrm>
            <a:off x="713225" y="570933"/>
            <a:ext cx="8154964" cy="9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5400" b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記帳企鵝</a:t>
            </a:r>
          </a:p>
        </p:txBody>
      </p:sp>
      <p:sp>
        <p:nvSpPr>
          <p:cNvPr id="888" name="Google Shape;888;p26"/>
          <p:cNvSpPr txBox="1">
            <a:spLocks noGrp="1"/>
          </p:cNvSpPr>
          <p:nvPr>
            <p:ph type="subTitle" idx="1"/>
          </p:nvPr>
        </p:nvSpPr>
        <p:spPr>
          <a:xfrm>
            <a:off x="713224" y="1806241"/>
            <a:ext cx="3993053" cy="53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20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第</a:t>
            </a:r>
            <a:r>
              <a:rPr lang="en-US" altLang="zh-TW" sz="20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39</a:t>
            </a:r>
            <a:r>
              <a:rPr lang="zh-TW" altLang="en-US" sz="20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組  劉紜妤 毛宸薇 曾立綸</a:t>
            </a:r>
            <a:endParaRPr sz="2000" b="1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89" name="Google Shape;889;p26"/>
          <p:cNvSpPr/>
          <p:nvPr/>
        </p:nvSpPr>
        <p:spPr>
          <a:xfrm>
            <a:off x="3210221" y="4575727"/>
            <a:ext cx="4930" cy="7469"/>
          </a:xfrm>
          <a:custGeom>
            <a:avLst/>
            <a:gdLst/>
            <a:ahLst/>
            <a:cxnLst/>
            <a:rect l="l" t="t" r="r" b="b"/>
            <a:pathLst>
              <a:path w="24" h="36" extrusionOk="0">
                <a:moveTo>
                  <a:pt x="6" y="1"/>
                </a:moveTo>
                <a:cubicBezTo>
                  <a:pt x="4" y="13"/>
                  <a:pt x="3" y="23"/>
                  <a:pt x="1" y="36"/>
                </a:cubicBezTo>
                <a:lnTo>
                  <a:pt x="24" y="16"/>
                </a:lnTo>
                <a:lnTo>
                  <a:pt x="6" y="1"/>
                </a:lnTo>
                <a:close/>
              </a:path>
            </a:pathLst>
          </a:custGeom>
          <a:solidFill>
            <a:srgbClr val="61B8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26"/>
          <p:cNvSpPr/>
          <p:nvPr/>
        </p:nvSpPr>
        <p:spPr>
          <a:xfrm>
            <a:off x="-1711073" y="5008483"/>
            <a:ext cx="6368" cy="6224"/>
          </a:xfrm>
          <a:custGeom>
            <a:avLst/>
            <a:gdLst/>
            <a:ahLst/>
            <a:cxnLst/>
            <a:rect l="l" t="t" r="r" b="b"/>
            <a:pathLst>
              <a:path w="31" h="30" extrusionOk="0">
                <a:moveTo>
                  <a:pt x="6" y="0"/>
                </a:moveTo>
                <a:lnTo>
                  <a:pt x="0" y="30"/>
                </a:lnTo>
                <a:lnTo>
                  <a:pt x="0" y="30"/>
                </a:lnTo>
                <a:lnTo>
                  <a:pt x="30" y="23"/>
                </a:lnTo>
                <a:lnTo>
                  <a:pt x="6" y="0"/>
                </a:lnTo>
                <a:close/>
              </a:path>
            </a:pathLst>
          </a:custGeom>
          <a:solidFill>
            <a:srgbClr val="59B4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26"/>
          <p:cNvSpPr txBox="1">
            <a:spLocks noGrp="1"/>
          </p:cNvSpPr>
          <p:nvPr>
            <p:ph type="title" idx="2"/>
          </p:nvPr>
        </p:nvSpPr>
        <p:spPr>
          <a:xfrm>
            <a:off x="1554499" y="3384347"/>
            <a:ext cx="3125665" cy="6935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>
                <a:solidFill>
                  <a:srgbClr val="0070C0"/>
                </a:solidFill>
              </a:rPr>
              <a:t>Window Programming</a:t>
            </a:r>
          </a:p>
        </p:txBody>
      </p:sp>
      <p:grpSp>
        <p:nvGrpSpPr>
          <p:cNvPr id="892" name="Google Shape;892;p26"/>
          <p:cNvGrpSpPr/>
          <p:nvPr/>
        </p:nvGrpSpPr>
        <p:grpSpPr>
          <a:xfrm>
            <a:off x="6548367" y="3763724"/>
            <a:ext cx="462302" cy="628454"/>
            <a:chOff x="6555954" y="480687"/>
            <a:chExt cx="462302" cy="628454"/>
          </a:xfrm>
        </p:grpSpPr>
        <p:sp>
          <p:nvSpPr>
            <p:cNvPr id="893" name="Google Shape;893;p26"/>
            <p:cNvSpPr/>
            <p:nvPr/>
          </p:nvSpPr>
          <p:spPr>
            <a:xfrm>
              <a:off x="6692152" y="1037366"/>
              <a:ext cx="86814" cy="71775"/>
            </a:xfrm>
            <a:custGeom>
              <a:avLst/>
              <a:gdLst/>
              <a:ahLst/>
              <a:cxnLst/>
              <a:rect l="l" t="t" r="r" b="b"/>
              <a:pathLst>
                <a:path w="1270" h="1050" extrusionOk="0">
                  <a:moveTo>
                    <a:pt x="770" y="1"/>
                  </a:moveTo>
                  <a:lnTo>
                    <a:pt x="770" y="1"/>
                  </a:lnTo>
                  <a:cubicBezTo>
                    <a:pt x="784" y="76"/>
                    <a:pt x="777" y="132"/>
                    <a:pt x="751" y="176"/>
                  </a:cubicBezTo>
                  <a:cubicBezTo>
                    <a:pt x="726" y="213"/>
                    <a:pt x="686" y="237"/>
                    <a:pt x="642" y="246"/>
                  </a:cubicBezTo>
                  <a:cubicBezTo>
                    <a:pt x="418" y="293"/>
                    <a:pt x="132" y="400"/>
                    <a:pt x="43" y="504"/>
                  </a:cubicBezTo>
                  <a:cubicBezTo>
                    <a:pt x="9" y="541"/>
                    <a:pt x="1" y="595"/>
                    <a:pt x="22" y="641"/>
                  </a:cubicBezTo>
                  <a:cubicBezTo>
                    <a:pt x="48" y="701"/>
                    <a:pt x="122" y="739"/>
                    <a:pt x="214" y="739"/>
                  </a:cubicBezTo>
                  <a:cubicBezTo>
                    <a:pt x="219" y="739"/>
                    <a:pt x="223" y="739"/>
                    <a:pt x="227" y="739"/>
                  </a:cubicBezTo>
                  <a:cubicBezTo>
                    <a:pt x="193" y="420"/>
                    <a:pt x="707" y="299"/>
                    <a:pt x="730" y="293"/>
                  </a:cubicBezTo>
                  <a:cubicBezTo>
                    <a:pt x="732" y="293"/>
                    <a:pt x="734" y="293"/>
                    <a:pt x="736" y="293"/>
                  </a:cubicBezTo>
                  <a:cubicBezTo>
                    <a:pt x="766" y="293"/>
                    <a:pt x="775" y="338"/>
                    <a:pt x="742" y="346"/>
                  </a:cubicBezTo>
                  <a:cubicBezTo>
                    <a:pt x="737" y="346"/>
                    <a:pt x="223" y="467"/>
                    <a:pt x="285" y="760"/>
                  </a:cubicBezTo>
                  <a:cubicBezTo>
                    <a:pt x="353" y="842"/>
                    <a:pt x="453" y="891"/>
                    <a:pt x="560" y="897"/>
                  </a:cubicBezTo>
                  <a:cubicBezTo>
                    <a:pt x="583" y="897"/>
                    <a:pt x="605" y="893"/>
                    <a:pt x="626" y="882"/>
                  </a:cubicBezTo>
                  <a:cubicBezTo>
                    <a:pt x="560" y="548"/>
                    <a:pt x="919" y="372"/>
                    <a:pt x="923" y="371"/>
                  </a:cubicBezTo>
                  <a:cubicBezTo>
                    <a:pt x="928" y="368"/>
                    <a:pt x="933" y="366"/>
                    <a:pt x="937" y="366"/>
                  </a:cubicBezTo>
                  <a:cubicBezTo>
                    <a:pt x="963" y="366"/>
                    <a:pt x="977" y="406"/>
                    <a:pt x="946" y="418"/>
                  </a:cubicBezTo>
                  <a:cubicBezTo>
                    <a:pt x="933" y="425"/>
                    <a:pt x="616" y="581"/>
                    <a:pt x="679" y="879"/>
                  </a:cubicBezTo>
                  <a:cubicBezTo>
                    <a:pt x="679" y="879"/>
                    <a:pt x="679" y="881"/>
                    <a:pt x="679" y="881"/>
                  </a:cubicBezTo>
                  <a:cubicBezTo>
                    <a:pt x="733" y="958"/>
                    <a:pt x="928" y="1049"/>
                    <a:pt x="1038" y="1049"/>
                  </a:cubicBezTo>
                  <a:cubicBezTo>
                    <a:pt x="1042" y="1050"/>
                    <a:pt x="1046" y="1050"/>
                    <a:pt x="1049" y="1050"/>
                  </a:cubicBezTo>
                  <a:cubicBezTo>
                    <a:pt x="1066" y="1050"/>
                    <a:pt x="1082" y="1044"/>
                    <a:pt x="1095" y="1035"/>
                  </a:cubicBezTo>
                  <a:lnTo>
                    <a:pt x="1103" y="1005"/>
                  </a:lnTo>
                  <a:cubicBezTo>
                    <a:pt x="1095" y="821"/>
                    <a:pt x="1151" y="702"/>
                    <a:pt x="1194" y="606"/>
                  </a:cubicBezTo>
                  <a:cubicBezTo>
                    <a:pt x="1240" y="511"/>
                    <a:pt x="1270" y="446"/>
                    <a:pt x="1219" y="362"/>
                  </a:cubicBezTo>
                  <a:cubicBezTo>
                    <a:pt x="1165" y="267"/>
                    <a:pt x="1140" y="160"/>
                    <a:pt x="1149" y="52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6"/>
            <p:cNvSpPr/>
            <p:nvPr/>
          </p:nvSpPr>
          <p:spPr>
            <a:xfrm>
              <a:off x="6791409" y="1037229"/>
              <a:ext cx="86814" cy="71775"/>
            </a:xfrm>
            <a:custGeom>
              <a:avLst/>
              <a:gdLst/>
              <a:ahLst/>
              <a:cxnLst/>
              <a:rect l="l" t="t" r="r" b="b"/>
              <a:pathLst>
                <a:path w="1270" h="1050" extrusionOk="0">
                  <a:moveTo>
                    <a:pt x="498" y="1"/>
                  </a:moveTo>
                  <a:lnTo>
                    <a:pt x="119" y="54"/>
                  </a:lnTo>
                  <a:cubicBezTo>
                    <a:pt x="128" y="160"/>
                    <a:pt x="105" y="267"/>
                    <a:pt x="51" y="362"/>
                  </a:cubicBezTo>
                  <a:cubicBezTo>
                    <a:pt x="0" y="446"/>
                    <a:pt x="30" y="509"/>
                    <a:pt x="76" y="606"/>
                  </a:cubicBezTo>
                  <a:cubicBezTo>
                    <a:pt x="119" y="702"/>
                    <a:pt x="175" y="821"/>
                    <a:pt x="167" y="1005"/>
                  </a:cubicBezTo>
                  <a:lnTo>
                    <a:pt x="174" y="1034"/>
                  </a:lnTo>
                  <a:cubicBezTo>
                    <a:pt x="189" y="1044"/>
                    <a:pt x="206" y="1050"/>
                    <a:pt x="224" y="1050"/>
                  </a:cubicBezTo>
                  <a:cubicBezTo>
                    <a:pt x="226" y="1050"/>
                    <a:pt x="229" y="1050"/>
                    <a:pt x="232" y="1049"/>
                  </a:cubicBezTo>
                  <a:cubicBezTo>
                    <a:pt x="342" y="1049"/>
                    <a:pt x="538" y="958"/>
                    <a:pt x="591" y="881"/>
                  </a:cubicBezTo>
                  <a:lnTo>
                    <a:pt x="591" y="877"/>
                  </a:lnTo>
                  <a:cubicBezTo>
                    <a:pt x="654" y="581"/>
                    <a:pt x="337" y="425"/>
                    <a:pt x="323" y="418"/>
                  </a:cubicBezTo>
                  <a:cubicBezTo>
                    <a:pt x="310" y="411"/>
                    <a:pt x="303" y="395"/>
                    <a:pt x="310" y="383"/>
                  </a:cubicBezTo>
                  <a:cubicBezTo>
                    <a:pt x="315" y="373"/>
                    <a:pt x="325" y="368"/>
                    <a:pt x="334" y="368"/>
                  </a:cubicBezTo>
                  <a:cubicBezTo>
                    <a:pt x="338" y="368"/>
                    <a:pt x="342" y="369"/>
                    <a:pt x="346" y="371"/>
                  </a:cubicBezTo>
                  <a:cubicBezTo>
                    <a:pt x="349" y="371"/>
                    <a:pt x="710" y="548"/>
                    <a:pt x="644" y="883"/>
                  </a:cubicBezTo>
                  <a:cubicBezTo>
                    <a:pt x="661" y="892"/>
                    <a:pt x="680" y="895"/>
                    <a:pt x="699" y="895"/>
                  </a:cubicBezTo>
                  <a:cubicBezTo>
                    <a:pt x="703" y="895"/>
                    <a:pt x="706" y="895"/>
                    <a:pt x="710" y="895"/>
                  </a:cubicBezTo>
                  <a:cubicBezTo>
                    <a:pt x="817" y="892"/>
                    <a:pt x="917" y="842"/>
                    <a:pt x="985" y="760"/>
                  </a:cubicBezTo>
                  <a:cubicBezTo>
                    <a:pt x="1047" y="467"/>
                    <a:pt x="533" y="346"/>
                    <a:pt x="528" y="346"/>
                  </a:cubicBezTo>
                  <a:cubicBezTo>
                    <a:pt x="495" y="338"/>
                    <a:pt x="503" y="293"/>
                    <a:pt x="531" y="293"/>
                  </a:cubicBezTo>
                  <a:cubicBezTo>
                    <a:pt x="533" y="293"/>
                    <a:pt x="536" y="293"/>
                    <a:pt x="538" y="294"/>
                  </a:cubicBezTo>
                  <a:cubicBezTo>
                    <a:pt x="561" y="299"/>
                    <a:pt x="1077" y="418"/>
                    <a:pt x="1043" y="739"/>
                  </a:cubicBezTo>
                  <a:cubicBezTo>
                    <a:pt x="1047" y="739"/>
                    <a:pt x="1051" y="739"/>
                    <a:pt x="1056" y="739"/>
                  </a:cubicBezTo>
                  <a:cubicBezTo>
                    <a:pt x="1148" y="739"/>
                    <a:pt x="1220" y="701"/>
                    <a:pt x="1248" y="639"/>
                  </a:cubicBezTo>
                  <a:cubicBezTo>
                    <a:pt x="1269" y="593"/>
                    <a:pt x="1261" y="541"/>
                    <a:pt x="1227" y="504"/>
                  </a:cubicBezTo>
                  <a:cubicBezTo>
                    <a:pt x="1136" y="402"/>
                    <a:pt x="849" y="295"/>
                    <a:pt x="626" y="246"/>
                  </a:cubicBezTo>
                  <a:cubicBezTo>
                    <a:pt x="580" y="239"/>
                    <a:pt x="540" y="215"/>
                    <a:pt x="516" y="176"/>
                  </a:cubicBezTo>
                  <a:cubicBezTo>
                    <a:pt x="489" y="134"/>
                    <a:pt x="484" y="78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6"/>
            <p:cNvSpPr/>
            <p:nvPr/>
          </p:nvSpPr>
          <p:spPr>
            <a:xfrm>
              <a:off x="6555954" y="534195"/>
              <a:ext cx="462302" cy="513228"/>
            </a:xfrm>
            <a:custGeom>
              <a:avLst/>
              <a:gdLst/>
              <a:ahLst/>
              <a:cxnLst/>
              <a:rect l="l" t="t" r="r" b="b"/>
              <a:pathLst>
                <a:path w="6763" h="7508" extrusionOk="0">
                  <a:moveTo>
                    <a:pt x="3360" y="841"/>
                  </a:moveTo>
                  <a:cubicBezTo>
                    <a:pt x="3387" y="841"/>
                    <a:pt x="3414" y="846"/>
                    <a:pt x="3440" y="858"/>
                  </a:cubicBezTo>
                  <a:cubicBezTo>
                    <a:pt x="3596" y="926"/>
                    <a:pt x="3728" y="1035"/>
                    <a:pt x="3824" y="1173"/>
                  </a:cubicBezTo>
                  <a:cubicBezTo>
                    <a:pt x="3838" y="1191"/>
                    <a:pt x="3849" y="1205"/>
                    <a:pt x="3821" y="1221"/>
                  </a:cubicBezTo>
                  <a:cubicBezTo>
                    <a:pt x="3687" y="1300"/>
                    <a:pt x="3559" y="1382"/>
                    <a:pt x="3410" y="1426"/>
                  </a:cubicBezTo>
                  <a:lnTo>
                    <a:pt x="3410" y="1428"/>
                  </a:lnTo>
                  <a:cubicBezTo>
                    <a:pt x="3396" y="1431"/>
                    <a:pt x="3381" y="1435"/>
                    <a:pt x="3365" y="1436"/>
                  </a:cubicBezTo>
                  <a:cubicBezTo>
                    <a:pt x="3318" y="1436"/>
                    <a:pt x="3270" y="1426"/>
                    <a:pt x="3226" y="1405"/>
                  </a:cubicBezTo>
                  <a:cubicBezTo>
                    <a:pt x="3118" y="1357"/>
                    <a:pt x="3014" y="1300"/>
                    <a:pt x="2918" y="1229"/>
                  </a:cubicBezTo>
                  <a:cubicBezTo>
                    <a:pt x="2892" y="1212"/>
                    <a:pt x="2888" y="1198"/>
                    <a:pt x="2906" y="1170"/>
                  </a:cubicBezTo>
                  <a:cubicBezTo>
                    <a:pt x="3000" y="1023"/>
                    <a:pt x="3125" y="912"/>
                    <a:pt x="3291" y="852"/>
                  </a:cubicBezTo>
                  <a:cubicBezTo>
                    <a:pt x="3314" y="845"/>
                    <a:pt x="3337" y="841"/>
                    <a:pt x="3360" y="841"/>
                  </a:cubicBezTo>
                  <a:close/>
                  <a:moveTo>
                    <a:pt x="2899" y="1278"/>
                  </a:moveTo>
                  <a:cubicBezTo>
                    <a:pt x="2995" y="1343"/>
                    <a:pt x="3098" y="1401"/>
                    <a:pt x="3205" y="1450"/>
                  </a:cubicBezTo>
                  <a:cubicBezTo>
                    <a:pt x="3251" y="1471"/>
                    <a:pt x="3301" y="1481"/>
                    <a:pt x="3350" y="1481"/>
                  </a:cubicBezTo>
                  <a:cubicBezTo>
                    <a:pt x="3398" y="1481"/>
                    <a:pt x="3447" y="1471"/>
                    <a:pt x="3493" y="1452"/>
                  </a:cubicBezTo>
                  <a:cubicBezTo>
                    <a:pt x="3589" y="1410"/>
                    <a:pt x="3682" y="1363"/>
                    <a:pt x="3773" y="1308"/>
                  </a:cubicBezTo>
                  <a:cubicBezTo>
                    <a:pt x="3786" y="1302"/>
                    <a:pt x="3796" y="1290"/>
                    <a:pt x="3811" y="1290"/>
                  </a:cubicBezTo>
                  <a:cubicBezTo>
                    <a:pt x="3813" y="1290"/>
                    <a:pt x="3815" y="1290"/>
                    <a:pt x="3817" y="1291"/>
                  </a:cubicBezTo>
                  <a:cubicBezTo>
                    <a:pt x="3824" y="1312"/>
                    <a:pt x="3810" y="1326"/>
                    <a:pt x="3800" y="1340"/>
                  </a:cubicBezTo>
                  <a:lnTo>
                    <a:pt x="3801" y="1342"/>
                  </a:lnTo>
                  <a:cubicBezTo>
                    <a:pt x="3710" y="1487"/>
                    <a:pt x="3566" y="1592"/>
                    <a:pt x="3400" y="1634"/>
                  </a:cubicBezTo>
                  <a:cubicBezTo>
                    <a:pt x="3387" y="1638"/>
                    <a:pt x="3374" y="1640"/>
                    <a:pt x="3360" y="1640"/>
                  </a:cubicBezTo>
                  <a:cubicBezTo>
                    <a:pt x="3347" y="1640"/>
                    <a:pt x="3334" y="1638"/>
                    <a:pt x="3321" y="1634"/>
                  </a:cubicBezTo>
                  <a:cubicBezTo>
                    <a:pt x="3162" y="1596"/>
                    <a:pt x="3023" y="1499"/>
                    <a:pt x="2930" y="1366"/>
                  </a:cubicBezTo>
                  <a:cubicBezTo>
                    <a:pt x="2911" y="1340"/>
                    <a:pt x="2900" y="1310"/>
                    <a:pt x="2899" y="1278"/>
                  </a:cubicBezTo>
                  <a:close/>
                  <a:moveTo>
                    <a:pt x="2692" y="53"/>
                  </a:moveTo>
                  <a:cubicBezTo>
                    <a:pt x="2831" y="53"/>
                    <a:pt x="2969" y="106"/>
                    <a:pt x="3091" y="225"/>
                  </a:cubicBezTo>
                  <a:cubicBezTo>
                    <a:pt x="3183" y="316"/>
                    <a:pt x="3254" y="426"/>
                    <a:pt x="3300" y="547"/>
                  </a:cubicBezTo>
                  <a:cubicBezTo>
                    <a:pt x="3321" y="604"/>
                    <a:pt x="3344" y="658"/>
                    <a:pt x="3363" y="714"/>
                  </a:cubicBezTo>
                  <a:cubicBezTo>
                    <a:pt x="3370" y="732"/>
                    <a:pt x="3377" y="751"/>
                    <a:pt x="3398" y="753"/>
                  </a:cubicBezTo>
                  <a:cubicBezTo>
                    <a:pt x="3400" y="753"/>
                    <a:pt x="3401" y="753"/>
                    <a:pt x="3403" y="753"/>
                  </a:cubicBezTo>
                  <a:cubicBezTo>
                    <a:pt x="3423" y="753"/>
                    <a:pt x="3423" y="730"/>
                    <a:pt x="3430" y="714"/>
                  </a:cubicBezTo>
                  <a:cubicBezTo>
                    <a:pt x="3475" y="590"/>
                    <a:pt x="3517" y="463"/>
                    <a:pt x="3596" y="355"/>
                  </a:cubicBezTo>
                  <a:cubicBezTo>
                    <a:pt x="3694" y="218"/>
                    <a:pt x="3814" y="106"/>
                    <a:pt x="3982" y="69"/>
                  </a:cubicBezTo>
                  <a:cubicBezTo>
                    <a:pt x="4027" y="59"/>
                    <a:pt x="4070" y="54"/>
                    <a:pt x="4112" y="54"/>
                  </a:cubicBezTo>
                  <a:cubicBezTo>
                    <a:pt x="4268" y="54"/>
                    <a:pt x="4407" y="120"/>
                    <a:pt x="4534" y="223"/>
                  </a:cubicBezTo>
                  <a:cubicBezTo>
                    <a:pt x="4681" y="344"/>
                    <a:pt x="4739" y="514"/>
                    <a:pt x="4797" y="686"/>
                  </a:cubicBezTo>
                  <a:cubicBezTo>
                    <a:pt x="4846" y="833"/>
                    <a:pt x="4873" y="987"/>
                    <a:pt x="4878" y="1142"/>
                  </a:cubicBezTo>
                  <a:cubicBezTo>
                    <a:pt x="4885" y="1285"/>
                    <a:pt x="4848" y="1419"/>
                    <a:pt x="4795" y="1548"/>
                  </a:cubicBezTo>
                  <a:cubicBezTo>
                    <a:pt x="4720" y="1733"/>
                    <a:pt x="4722" y="1918"/>
                    <a:pt x="4748" y="2109"/>
                  </a:cubicBezTo>
                  <a:cubicBezTo>
                    <a:pt x="4753" y="2152"/>
                    <a:pt x="4760" y="2194"/>
                    <a:pt x="4767" y="2236"/>
                  </a:cubicBezTo>
                  <a:cubicBezTo>
                    <a:pt x="4764" y="2237"/>
                    <a:pt x="4761" y="2237"/>
                    <a:pt x="4758" y="2237"/>
                  </a:cubicBezTo>
                  <a:cubicBezTo>
                    <a:pt x="4746" y="2237"/>
                    <a:pt x="4744" y="2225"/>
                    <a:pt x="4739" y="2218"/>
                  </a:cubicBezTo>
                  <a:cubicBezTo>
                    <a:pt x="4592" y="1983"/>
                    <a:pt x="4427" y="1759"/>
                    <a:pt x="4250" y="1548"/>
                  </a:cubicBezTo>
                  <a:cubicBezTo>
                    <a:pt x="4159" y="1442"/>
                    <a:pt x="4059" y="1345"/>
                    <a:pt x="3952" y="1259"/>
                  </a:cubicBezTo>
                  <a:cubicBezTo>
                    <a:pt x="3928" y="1240"/>
                    <a:pt x="3907" y="1217"/>
                    <a:pt x="3893" y="1191"/>
                  </a:cubicBezTo>
                  <a:cubicBezTo>
                    <a:pt x="3794" y="1031"/>
                    <a:pt x="3652" y="903"/>
                    <a:pt x="3484" y="821"/>
                  </a:cubicBezTo>
                  <a:cubicBezTo>
                    <a:pt x="3443" y="800"/>
                    <a:pt x="3402" y="791"/>
                    <a:pt x="3363" y="791"/>
                  </a:cubicBezTo>
                  <a:cubicBezTo>
                    <a:pt x="3309" y="791"/>
                    <a:pt x="3255" y="808"/>
                    <a:pt x="3202" y="833"/>
                  </a:cubicBezTo>
                  <a:cubicBezTo>
                    <a:pt x="3084" y="886"/>
                    <a:pt x="2984" y="970"/>
                    <a:pt x="2913" y="1075"/>
                  </a:cubicBezTo>
                  <a:cubicBezTo>
                    <a:pt x="2846" y="1173"/>
                    <a:pt x="2765" y="1259"/>
                    <a:pt x="2672" y="1333"/>
                  </a:cubicBezTo>
                  <a:cubicBezTo>
                    <a:pt x="2560" y="1424"/>
                    <a:pt x="2471" y="1534"/>
                    <a:pt x="2380" y="1645"/>
                  </a:cubicBezTo>
                  <a:cubicBezTo>
                    <a:pt x="2224" y="1831"/>
                    <a:pt x="2096" y="2034"/>
                    <a:pt x="1962" y="2236"/>
                  </a:cubicBezTo>
                  <a:cubicBezTo>
                    <a:pt x="1966" y="2141"/>
                    <a:pt x="1975" y="2046"/>
                    <a:pt x="1989" y="1952"/>
                  </a:cubicBezTo>
                  <a:cubicBezTo>
                    <a:pt x="2003" y="1824"/>
                    <a:pt x="1983" y="1694"/>
                    <a:pt x="1934" y="1575"/>
                  </a:cubicBezTo>
                  <a:cubicBezTo>
                    <a:pt x="1873" y="1413"/>
                    <a:pt x="1833" y="1252"/>
                    <a:pt x="1847" y="1079"/>
                  </a:cubicBezTo>
                  <a:cubicBezTo>
                    <a:pt x="1861" y="888"/>
                    <a:pt x="1906" y="700"/>
                    <a:pt x="1982" y="525"/>
                  </a:cubicBezTo>
                  <a:cubicBezTo>
                    <a:pt x="1999" y="495"/>
                    <a:pt x="2020" y="465"/>
                    <a:pt x="2041" y="437"/>
                  </a:cubicBezTo>
                  <a:cubicBezTo>
                    <a:pt x="2157" y="327"/>
                    <a:pt x="2182" y="277"/>
                    <a:pt x="2287" y="199"/>
                  </a:cubicBezTo>
                  <a:cubicBezTo>
                    <a:pt x="2414" y="105"/>
                    <a:pt x="2554" y="53"/>
                    <a:pt x="2692" y="53"/>
                  </a:cubicBezTo>
                  <a:close/>
                  <a:moveTo>
                    <a:pt x="1438" y="3310"/>
                  </a:moveTo>
                  <a:lnTo>
                    <a:pt x="1438" y="3310"/>
                  </a:lnTo>
                  <a:cubicBezTo>
                    <a:pt x="1445" y="3319"/>
                    <a:pt x="1442" y="3331"/>
                    <a:pt x="1433" y="3335"/>
                  </a:cubicBezTo>
                  <a:cubicBezTo>
                    <a:pt x="1352" y="3579"/>
                    <a:pt x="1268" y="3822"/>
                    <a:pt x="1189" y="4068"/>
                  </a:cubicBezTo>
                  <a:cubicBezTo>
                    <a:pt x="1046" y="4509"/>
                    <a:pt x="1010" y="4978"/>
                    <a:pt x="1044" y="5442"/>
                  </a:cubicBezTo>
                  <a:lnTo>
                    <a:pt x="1044" y="5444"/>
                  </a:lnTo>
                  <a:cubicBezTo>
                    <a:pt x="1051" y="5546"/>
                    <a:pt x="1023" y="5603"/>
                    <a:pt x="937" y="5654"/>
                  </a:cubicBezTo>
                  <a:cubicBezTo>
                    <a:pt x="874" y="5693"/>
                    <a:pt x="816" y="5737"/>
                    <a:pt x="756" y="5779"/>
                  </a:cubicBezTo>
                  <a:cubicBezTo>
                    <a:pt x="570" y="5893"/>
                    <a:pt x="386" y="6010"/>
                    <a:pt x="153" y="6021"/>
                  </a:cubicBezTo>
                  <a:cubicBezTo>
                    <a:pt x="241" y="5835"/>
                    <a:pt x="265" y="5638"/>
                    <a:pt x="309" y="5451"/>
                  </a:cubicBezTo>
                  <a:cubicBezTo>
                    <a:pt x="411" y="4995"/>
                    <a:pt x="555" y="4555"/>
                    <a:pt x="777" y="4145"/>
                  </a:cubicBezTo>
                  <a:cubicBezTo>
                    <a:pt x="788" y="4127"/>
                    <a:pt x="793" y="4106"/>
                    <a:pt x="811" y="4094"/>
                  </a:cubicBezTo>
                  <a:cubicBezTo>
                    <a:pt x="932" y="3866"/>
                    <a:pt x="1089" y="3664"/>
                    <a:pt x="1265" y="3475"/>
                  </a:cubicBezTo>
                  <a:cubicBezTo>
                    <a:pt x="1312" y="3421"/>
                    <a:pt x="1365" y="3370"/>
                    <a:pt x="1422" y="3323"/>
                  </a:cubicBezTo>
                  <a:lnTo>
                    <a:pt x="1438" y="3310"/>
                  </a:lnTo>
                  <a:close/>
                  <a:moveTo>
                    <a:pt x="5288" y="3281"/>
                  </a:moveTo>
                  <a:cubicBezTo>
                    <a:pt x="5346" y="3321"/>
                    <a:pt x="5397" y="3370"/>
                    <a:pt x="5441" y="3424"/>
                  </a:cubicBezTo>
                  <a:cubicBezTo>
                    <a:pt x="5484" y="3479"/>
                    <a:pt x="5539" y="3522"/>
                    <a:pt x="5583" y="3575"/>
                  </a:cubicBezTo>
                  <a:cubicBezTo>
                    <a:pt x="5777" y="3806"/>
                    <a:pt x="5944" y="4061"/>
                    <a:pt x="6075" y="4332"/>
                  </a:cubicBezTo>
                  <a:cubicBezTo>
                    <a:pt x="6084" y="4346"/>
                    <a:pt x="6087" y="4362"/>
                    <a:pt x="6087" y="4378"/>
                  </a:cubicBezTo>
                  <a:cubicBezTo>
                    <a:pt x="6200" y="4611"/>
                    <a:pt x="6291" y="4853"/>
                    <a:pt x="6359" y="5102"/>
                  </a:cubicBezTo>
                  <a:cubicBezTo>
                    <a:pt x="6435" y="5365"/>
                    <a:pt x="6478" y="5637"/>
                    <a:pt x="6554" y="5901"/>
                  </a:cubicBezTo>
                  <a:cubicBezTo>
                    <a:pt x="6566" y="5943"/>
                    <a:pt x="6584" y="5984"/>
                    <a:pt x="6608" y="6021"/>
                  </a:cubicBezTo>
                  <a:cubicBezTo>
                    <a:pt x="6426" y="6015"/>
                    <a:pt x="6279" y="5943"/>
                    <a:pt x="6135" y="5858"/>
                  </a:cubicBezTo>
                  <a:lnTo>
                    <a:pt x="6135" y="5859"/>
                  </a:lnTo>
                  <a:cubicBezTo>
                    <a:pt x="5989" y="5786"/>
                    <a:pt x="5865" y="5684"/>
                    <a:pt x="5735" y="5589"/>
                  </a:cubicBezTo>
                  <a:cubicBezTo>
                    <a:pt x="5682" y="5551"/>
                    <a:pt x="5672" y="5512"/>
                    <a:pt x="5679" y="5451"/>
                  </a:cubicBezTo>
                  <a:cubicBezTo>
                    <a:pt x="5735" y="4972"/>
                    <a:pt x="5674" y="4506"/>
                    <a:pt x="5535" y="4047"/>
                  </a:cubicBezTo>
                  <a:cubicBezTo>
                    <a:pt x="5460" y="3796"/>
                    <a:pt x="5386" y="3545"/>
                    <a:pt x="5288" y="3303"/>
                  </a:cubicBezTo>
                  <a:cubicBezTo>
                    <a:pt x="5286" y="3296"/>
                    <a:pt x="5286" y="3288"/>
                    <a:pt x="5288" y="3281"/>
                  </a:cubicBezTo>
                  <a:close/>
                  <a:moveTo>
                    <a:pt x="2832" y="1249"/>
                  </a:moveTo>
                  <a:cubicBezTo>
                    <a:pt x="2904" y="1501"/>
                    <a:pt x="3090" y="1617"/>
                    <a:pt x="3321" y="1683"/>
                  </a:cubicBezTo>
                  <a:cubicBezTo>
                    <a:pt x="3336" y="1687"/>
                    <a:pt x="3352" y="1689"/>
                    <a:pt x="3367" y="1689"/>
                  </a:cubicBezTo>
                  <a:cubicBezTo>
                    <a:pt x="3396" y="1689"/>
                    <a:pt x="3425" y="1683"/>
                    <a:pt x="3453" y="1671"/>
                  </a:cubicBezTo>
                  <a:cubicBezTo>
                    <a:pt x="3649" y="1598"/>
                    <a:pt x="3807" y="1480"/>
                    <a:pt x="3887" y="1273"/>
                  </a:cubicBezTo>
                  <a:cubicBezTo>
                    <a:pt x="4043" y="1387"/>
                    <a:pt x="4184" y="1522"/>
                    <a:pt x="4303" y="1673"/>
                  </a:cubicBezTo>
                  <a:cubicBezTo>
                    <a:pt x="4918" y="2429"/>
                    <a:pt x="5320" y="3288"/>
                    <a:pt x="5544" y="4232"/>
                  </a:cubicBezTo>
                  <a:cubicBezTo>
                    <a:pt x="5621" y="4566"/>
                    <a:pt x="5667" y="4904"/>
                    <a:pt x="5654" y="5248"/>
                  </a:cubicBezTo>
                  <a:lnTo>
                    <a:pt x="5654" y="5249"/>
                  </a:lnTo>
                  <a:cubicBezTo>
                    <a:pt x="5651" y="5397"/>
                    <a:pt x="5630" y="5542"/>
                    <a:pt x="5591" y="5686"/>
                  </a:cubicBezTo>
                  <a:cubicBezTo>
                    <a:pt x="5593" y="5695"/>
                    <a:pt x="5595" y="5705"/>
                    <a:pt x="5586" y="5712"/>
                  </a:cubicBezTo>
                  <a:cubicBezTo>
                    <a:pt x="5526" y="5968"/>
                    <a:pt x="5425" y="6212"/>
                    <a:pt x="5285" y="6434"/>
                  </a:cubicBezTo>
                  <a:cubicBezTo>
                    <a:pt x="5018" y="6859"/>
                    <a:pt x="4667" y="7186"/>
                    <a:pt x="4198" y="7374"/>
                  </a:cubicBezTo>
                  <a:cubicBezTo>
                    <a:pt x="4060" y="7430"/>
                    <a:pt x="3919" y="7462"/>
                    <a:pt x="3774" y="7462"/>
                  </a:cubicBezTo>
                  <a:cubicBezTo>
                    <a:pt x="3715" y="7462"/>
                    <a:pt x="3656" y="7457"/>
                    <a:pt x="3596" y="7446"/>
                  </a:cubicBezTo>
                  <a:cubicBezTo>
                    <a:pt x="3524" y="7434"/>
                    <a:pt x="3468" y="7402"/>
                    <a:pt x="3435" y="7332"/>
                  </a:cubicBezTo>
                  <a:cubicBezTo>
                    <a:pt x="3414" y="7291"/>
                    <a:pt x="3382" y="7269"/>
                    <a:pt x="3351" y="7269"/>
                  </a:cubicBezTo>
                  <a:cubicBezTo>
                    <a:pt x="3321" y="7269"/>
                    <a:pt x="3292" y="7288"/>
                    <a:pt x="3272" y="7327"/>
                  </a:cubicBezTo>
                  <a:cubicBezTo>
                    <a:pt x="3212" y="7444"/>
                    <a:pt x="3111" y="7465"/>
                    <a:pt x="3000" y="7470"/>
                  </a:cubicBezTo>
                  <a:cubicBezTo>
                    <a:pt x="2985" y="7471"/>
                    <a:pt x="2971" y="7471"/>
                    <a:pt x="2956" y="7471"/>
                  </a:cubicBezTo>
                  <a:cubicBezTo>
                    <a:pt x="2694" y="7471"/>
                    <a:pt x="2436" y="7398"/>
                    <a:pt x="2215" y="7257"/>
                  </a:cubicBezTo>
                  <a:cubicBezTo>
                    <a:pt x="1631" y="6888"/>
                    <a:pt x="1287" y="6350"/>
                    <a:pt x="1128" y="5686"/>
                  </a:cubicBezTo>
                  <a:cubicBezTo>
                    <a:pt x="1056" y="5379"/>
                    <a:pt x="1046" y="5060"/>
                    <a:pt x="1096" y="4748"/>
                  </a:cubicBezTo>
                  <a:cubicBezTo>
                    <a:pt x="1261" y="3636"/>
                    <a:pt x="1694" y="2635"/>
                    <a:pt x="2357" y="1731"/>
                  </a:cubicBezTo>
                  <a:cubicBezTo>
                    <a:pt x="2476" y="1564"/>
                    <a:pt x="2618" y="1415"/>
                    <a:pt x="2779" y="1287"/>
                  </a:cubicBezTo>
                  <a:cubicBezTo>
                    <a:pt x="2797" y="1273"/>
                    <a:pt x="2814" y="1261"/>
                    <a:pt x="2832" y="1249"/>
                  </a:cubicBezTo>
                  <a:close/>
                  <a:moveTo>
                    <a:pt x="2680" y="0"/>
                  </a:moveTo>
                  <a:cubicBezTo>
                    <a:pt x="2677" y="0"/>
                    <a:pt x="2674" y="0"/>
                    <a:pt x="2671" y="0"/>
                  </a:cubicBezTo>
                  <a:cubicBezTo>
                    <a:pt x="2574" y="2"/>
                    <a:pt x="2478" y="27"/>
                    <a:pt x="2394" y="72"/>
                  </a:cubicBezTo>
                  <a:cubicBezTo>
                    <a:pt x="2287" y="128"/>
                    <a:pt x="2190" y="202"/>
                    <a:pt x="2108" y="291"/>
                  </a:cubicBezTo>
                  <a:cubicBezTo>
                    <a:pt x="2062" y="342"/>
                    <a:pt x="2064" y="334"/>
                    <a:pt x="1975" y="439"/>
                  </a:cubicBezTo>
                  <a:cubicBezTo>
                    <a:pt x="1950" y="467"/>
                    <a:pt x="1876" y="646"/>
                    <a:pt x="1855" y="717"/>
                  </a:cubicBezTo>
                  <a:cubicBezTo>
                    <a:pt x="1773" y="1005"/>
                    <a:pt x="1752" y="1293"/>
                    <a:pt x="1876" y="1575"/>
                  </a:cubicBezTo>
                  <a:cubicBezTo>
                    <a:pt x="1929" y="1697"/>
                    <a:pt x="1948" y="1832"/>
                    <a:pt x="1933" y="1966"/>
                  </a:cubicBezTo>
                  <a:cubicBezTo>
                    <a:pt x="1924" y="2067"/>
                    <a:pt x="1905" y="2169"/>
                    <a:pt x="1894" y="2271"/>
                  </a:cubicBezTo>
                  <a:cubicBezTo>
                    <a:pt x="1891" y="2341"/>
                    <a:pt x="1848" y="2402"/>
                    <a:pt x="1784" y="2432"/>
                  </a:cubicBezTo>
                  <a:cubicBezTo>
                    <a:pt x="1747" y="2453"/>
                    <a:pt x="1712" y="2479"/>
                    <a:pt x="1680" y="2509"/>
                  </a:cubicBezTo>
                  <a:cubicBezTo>
                    <a:pt x="1386" y="2749"/>
                    <a:pt x="1145" y="3039"/>
                    <a:pt x="928" y="3347"/>
                  </a:cubicBezTo>
                  <a:cubicBezTo>
                    <a:pt x="485" y="3975"/>
                    <a:pt x="199" y="4667"/>
                    <a:pt x="48" y="5418"/>
                  </a:cubicBezTo>
                  <a:cubicBezTo>
                    <a:pt x="30" y="5502"/>
                    <a:pt x="29" y="5589"/>
                    <a:pt x="1" y="5672"/>
                  </a:cubicBezTo>
                  <a:lnTo>
                    <a:pt x="1" y="5968"/>
                  </a:lnTo>
                  <a:cubicBezTo>
                    <a:pt x="36" y="6026"/>
                    <a:pt x="99" y="6055"/>
                    <a:pt x="179" y="6055"/>
                  </a:cubicBezTo>
                  <a:cubicBezTo>
                    <a:pt x="200" y="6055"/>
                    <a:pt x="224" y="6053"/>
                    <a:pt x="248" y="6049"/>
                  </a:cubicBezTo>
                  <a:cubicBezTo>
                    <a:pt x="416" y="6017"/>
                    <a:pt x="567" y="5938"/>
                    <a:pt x="711" y="5849"/>
                  </a:cubicBezTo>
                  <a:cubicBezTo>
                    <a:pt x="819" y="5784"/>
                    <a:pt x="923" y="5710"/>
                    <a:pt x="1021" y="5630"/>
                  </a:cubicBezTo>
                  <a:cubicBezTo>
                    <a:pt x="1036" y="5617"/>
                    <a:pt x="1046" y="5610"/>
                    <a:pt x="1053" y="5610"/>
                  </a:cubicBezTo>
                  <a:cubicBezTo>
                    <a:pt x="1063" y="5610"/>
                    <a:pt x="1068" y="5622"/>
                    <a:pt x="1075" y="5649"/>
                  </a:cubicBezTo>
                  <a:cubicBezTo>
                    <a:pt x="1221" y="6250"/>
                    <a:pt x="1510" y="6766"/>
                    <a:pt x="2003" y="7153"/>
                  </a:cubicBezTo>
                  <a:cubicBezTo>
                    <a:pt x="2239" y="7341"/>
                    <a:pt x="2504" y="7467"/>
                    <a:pt x="2809" y="7497"/>
                  </a:cubicBezTo>
                  <a:cubicBezTo>
                    <a:pt x="2809" y="7497"/>
                    <a:pt x="2811" y="7497"/>
                    <a:pt x="2813" y="7499"/>
                  </a:cubicBezTo>
                  <a:cubicBezTo>
                    <a:pt x="2821" y="7499"/>
                    <a:pt x="2830" y="7500"/>
                    <a:pt x="2839" y="7502"/>
                  </a:cubicBezTo>
                  <a:cubicBezTo>
                    <a:pt x="2843" y="7503"/>
                    <a:pt x="2848" y="7503"/>
                    <a:pt x="2853" y="7503"/>
                  </a:cubicBezTo>
                  <a:cubicBezTo>
                    <a:pt x="2857" y="7503"/>
                    <a:pt x="2862" y="7503"/>
                    <a:pt x="2865" y="7504"/>
                  </a:cubicBezTo>
                  <a:lnTo>
                    <a:pt x="2878" y="7504"/>
                  </a:lnTo>
                  <a:lnTo>
                    <a:pt x="2888" y="7506"/>
                  </a:lnTo>
                  <a:cubicBezTo>
                    <a:pt x="2897" y="7506"/>
                    <a:pt x="2907" y="7506"/>
                    <a:pt x="2916" y="7507"/>
                  </a:cubicBezTo>
                  <a:lnTo>
                    <a:pt x="2977" y="7507"/>
                  </a:lnTo>
                  <a:lnTo>
                    <a:pt x="3021" y="7504"/>
                  </a:lnTo>
                  <a:cubicBezTo>
                    <a:pt x="3028" y="7502"/>
                    <a:pt x="3037" y="7500"/>
                    <a:pt x="3046" y="7500"/>
                  </a:cubicBezTo>
                  <a:cubicBezTo>
                    <a:pt x="3070" y="7488"/>
                    <a:pt x="3100" y="7491"/>
                    <a:pt x="3126" y="7484"/>
                  </a:cubicBezTo>
                  <a:cubicBezTo>
                    <a:pt x="3195" y="7469"/>
                    <a:pt x="3254" y="7423"/>
                    <a:pt x="3288" y="7362"/>
                  </a:cubicBezTo>
                  <a:cubicBezTo>
                    <a:pt x="3308" y="7323"/>
                    <a:pt x="3329" y="7304"/>
                    <a:pt x="3350" y="7304"/>
                  </a:cubicBezTo>
                  <a:cubicBezTo>
                    <a:pt x="3371" y="7304"/>
                    <a:pt x="3392" y="7323"/>
                    <a:pt x="3412" y="7362"/>
                  </a:cubicBezTo>
                  <a:cubicBezTo>
                    <a:pt x="3475" y="7481"/>
                    <a:pt x="3589" y="7486"/>
                    <a:pt x="3698" y="7491"/>
                  </a:cubicBezTo>
                  <a:cubicBezTo>
                    <a:pt x="3721" y="7493"/>
                    <a:pt x="3743" y="7493"/>
                    <a:pt x="3766" y="7493"/>
                  </a:cubicBezTo>
                  <a:cubicBezTo>
                    <a:pt x="4042" y="7493"/>
                    <a:pt x="4292" y="7395"/>
                    <a:pt x="4524" y="7246"/>
                  </a:cubicBezTo>
                  <a:cubicBezTo>
                    <a:pt x="5121" y="6864"/>
                    <a:pt x="5488" y="6315"/>
                    <a:pt x="5649" y="5630"/>
                  </a:cubicBezTo>
                  <a:cubicBezTo>
                    <a:pt x="5657" y="5598"/>
                    <a:pt x="5664" y="5587"/>
                    <a:pt x="5673" y="5587"/>
                  </a:cubicBezTo>
                  <a:cubicBezTo>
                    <a:pt x="5683" y="5587"/>
                    <a:pt x="5695" y="5600"/>
                    <a:pt x="5711" y="5612"/>
                  </a:cubicBezTo>
                  <a:cubicBezTo>
                    <a:pt x="5903" y="5766"/>
                    <a:pt x="6103" y="5907"/>
                    <a:pt x="6335" y="5998"/>
                  </a:cubicBezTo>
                  <a:cubicBezTo>
                    <a:pt x="6414" y="6028"/>
                    <a:pt x="6493" y="6052"/>
                    <a:pt x="6577" y="6052"/>
                  </a:cubicBezTo>
                  <a:cubicBezTo>
                    <a:pt x="6599" y="6052"/>
                    <a:pt x="6622" y="6051"/>
                    <a:pt x="6645" y="6047"/>
                  </a:cubicBezTo>
                  <a:cubicBezTo>
                    <a:pt x="6713" y="6036"/>
                    <a:pt x="6747" y="6003"/>
                    <a:pt x="6750" y="5936"/>
                  </a:cubicBezTo>
                  <a:cubicBezTo>
                    <a:pt x="6750" y="5928"/>
                    <a:pt x="6752" y="5921"/>
                    <a:pt x="6762" y="5917"/>
                  </a:cubicBezTo>
                  <a:lnTo>
                    <a:pt x="6762" y="5770"/>
                  </a:lnTo>
                  <a:cubicBezTo>
                    <a:pt x="6750" y="5766"/>
                    <a:pt x="6752" y="5756"/>
                    <a:pt x="6752" y="5745"/>
                  </a:cubicBezTo>
                  <a:cubicBezTo>
                    <a:pt x="6745" y="5616"/>
                    <a:pt x="6727" y="5484"/>
                    <a:pt x="6696" y="5358"/>
                  </a:cubicBezTo>
                  <a:cubicBezTo>
                    <a:pt x="6517" y="4523"/>
                    <a:pt x="6175" y="3764"/>
                    <a:pt x="5639" y="3095"/>
                  </a:cubicBezTo>
                  <a:cubicBezTo>
                    <a:pt x="5418" y="2818"/>
                    <a:pt x="5181" y="2553"/>
                    <a:pt x="4873" y="2367"/>
                  </a:cubicBezTo>
                  <a:cubicBezTo>
                    <a:pt x="4857" y="2360"/>
                    <a:pt x="4846" y="2346"/>
                    <a:pt x="4843" y="2330"/>
                  </a:cubicBezTo>
                  <a:cubicBezTo>
                    <a:pt x="4792" y="2062"/>
                    <a:pt x="4743" y="1794"/>
                    <a:pt x="4859" y="1529"/>
                  </a:cubicBezTo>
                  <a:cubicBezTo>
                    <a:pt x="4948" y="1324"/>
                    <a:pt x="4946" y="1112"/>
                    <a:pt x="4908" y="896"/>
                  </a:cubicBezTo>
                  <a:cubicBezTo>
                    <a:pt x="4881" y="754"/>
                    <a:pt x="4841" y="616"/>
                    <a:pt x="4787" y="483"/>
                  </a:cubicBezTo>
                  <a:lnTo>
                    <a:pt x="4787" y="483"/>
                  </a:lnTo>
                  <a:cubicBezTo>
                    <a:pt x="4787" y="483"/>
                    <a:pt x="4787" y="483"/>
                    <a:pt x="4787" y="483"/>
                  </a:cubicBezTo>
                  <a:cubicBezTo>
                    <a:pt x="4791" y="483"/>
                    <a:pt x="4718" y="351"/>
                    <a:pt x="4708" y="334"/>
                  </a:cubicBezTo>
                  <a:cubicBezTo>
                    <a:pt x="4625" y="214"/>
                    <a:pt x="4511" y="121"/>
                    <a:pt x="4380" y="62"/>
                  </a:cubicBezTo>
                  <a:cubicBezTo>
                    <a:pt x="4295" y="23"/>
                    <a:pt x="4203" y="3"/>
                    <a:pt x="4112" y="3"/>
                  </a:cubicBezTo>
                  <a:cubicBezTo>
                    <a:pt x="3948" y="3"/>
                    <a:pt x="3786" y="67"/>
                    <a:pt x="3668" y="190"/>
                  </a:cubicBezTo>
                  <a:cubicBezTo>
                    <a:pt x="3563" y="302"/>
                    <a:pt x="3482" y="432"/>
                    <a:pt x="3426" y="574"/>
                  </a:cubicBezTo>
                  <a:cubicBezTo>
                    <a:pt x="3419" y="591"/>
                    <a:pt x="3414" y="609"/>
                    <a:pt x="3405" y="626"/>
                  </a:cubicBezTo>
                  <a:cubicBezTo>
                    <a:pt x="3405" y="628"/>
                    <a:pt x="3400" y="630"/>
                    <a:pt x="3393" y="635"/>
                  </a:cubicBezTo>
                  <a:cubicBezTo>
                    <a:pt x="3354" y="525"/>
                    <a:pt x="3302" y="421"/>
                    <a:pt x="3239" y="325"/>
                  </a:cubicBezTo>
                  <a:cubicBezTo>
                    <a:pt x="3110" y="141"/>
                    <a:pt x="2945" y="0"/>
                    <a:pt x="2680" y="0"/>
                  </a:cubicBez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6"/>
            <p:cNvSpPr/>
            <p:nvPr/>
          </p:nvSpPr>
          <p:spPr>
            <a:xfrm>
              <a:off x="6622075" y="611750"/>
              <a:ext cx="326454" cy="377445"/>
            </a:xfrm>
            <a:custGeom>
              <a:avLst/>
              <a:gdLst/>
              <a:ahLst/>
              <a:cxnLst/>
              <a:rect l="l" t="t" r="r" b="b"/>
              <a:pathLst>
                <a:path w="4624" h="5324" extrusionOk="0">
                  <a:moveTo>
                    <a:pt x="1787" y="0"/>
                  </a:moveTo>
                  <a:cubicBezTo>
                    <a:pt x="1770" y="14"/>
                    <a:pt x="1752" y="26"/>
                    <a:pt x="1735" y="39"/>
                  </a:cubicBezTo>
                  <a:cubicBezTo>
                    <a:pt x="1573" y="167"/>
                    <a:pt x="1431" y="316"/>
                    <a:pt x="1312" y="484"/>
                  </a:cubicBezTo>
                  <a:cubicBezTo>
                    <a:pt x="649" y="1387"/>
                    <a:pt x="216" y="2388"/>
                    <a:pt x="52" y="3499"/>
                  </a:cubicBezTo>
                  <a:cubicBezTo>
                    <a:pt x="1" y="3811"/>
                    <a:pt x="11" y="4130"/>
                    <a:pt x="85" y="4439"/>
                  </a:cubicBezTo>
                  <a:cubicBezTo>
                    <a:pt x="155" y="4476"/>
                    <a:pt x="208" y="4537"/>
                    <a:pt x="271" y="4586"/>
                  </a:cubicBezTo>
                  <a:cubicBezTo>
                    <a:pt x="530" y="4800"/>
                    <a:pt x="821" y="4974"/>
                    <a:pt x="1135" y="5098"/>
                  </a:cubicBezTo>
                  <a:cubicBezTo>
                    <a:pt x="1372" y="5195"/>
                    <a:pt x="1619" y="5261"/>
                    <a:pt x="1873" y="5295"/>
                  </a:cubicBezTo>
                  <a:cubicBezTo>
                    <a:pt x="2019" y="5314"/>
                    <a:pt x="2165" y="5324"/>
                    <a:pt x="2312" y="5324"/>
                  </a:cubicBezTo>
                  <a:cubicBezTo>
                    <a:pt x="2441" y="5324"/>
                    <a:pt x="2570" y="5316"/>
                    <a:pt x="2699" y="5302"/>
                  </a:cubicBezTo>
                  <a:cubicBezTo>
                    <a:pt x="3106" y="5254"/>
                    <a:pt x="3500" y="5130"/>
                    <a:pt x="3859" y="4935"/>
                  </a:cubicBezTo>
                  <a:cubicBezTo>
                    <a:pt x="4063" y="4826"/>
                    <a:pt x="4252" y="4695"/>
                    <a:pt x="4426" y="4546"/>
                  </a:cubicBezTo>
                  <a:cubicBezTo>
                    <a:pt x="4461" y="4514"/>
                    <a:pt x="4487" y="4467"/>
                    <a:pt x="4541" y="4464"/>
                  </a:cubicBezTo>
                  <a:cubicBezTo>
                    <a:pt x="4536" y="4455"/>
                    <a:pt x="4538" y="4443"/>
                    <a:pt x="4548" y="4437"/>
                  </a:cubicBezTo>
                  <a:cubicBezTo>
                    <a:pt x="4587" y="4294"/>
                    <a:pt x="4608" y="4148"/>
                    <a:pt x="4611" y="4001"/>
                  </a:cubicBezTo>
                  <a:cubicBezTo>
                    <a:pt x="4624" y="3657"/>
                    <a:pt x="4578" y="3319"/>
                    <a:pt x="4499" y="2984"/>
                  </a:cubicBezTo>
                  <a:cubicBezTo>
                    <a:pt x="4277" y="2039"/>
                    <a:pt x="3873" y="1180"/>
                    <a:pt x="3260" y="426"/>
                  </a:cubicBezTo>
                  <a:cubicBezTo>
                    <a:pt x="3139" y="274"/>
                    <a:pt x="2999" y="140"/>
                    <a:pt x="2844" y="25"/>
                  </a:cubicBezTo>
                  <a:cubicBezTo>
                    <a:pt x="2764" y="232"/>
                    <a:pt x="2606" y="349"/>
                    <a:pt x="2408" y="423"/>
                  </a:cubicBezTo>
                  <a:cubicBezTo>
                    <a:pt x="2381" y="435"/>
                    <a:pt x="2352" y="441"/>
                    <a:pt x="2322" y="441"/>
                  </a:cubicBezTo>
                  <a:cubicBezTo>
                    <a:pt x="2307" y="441"/>
                    <a:pt x="2291" y="440"/>
                    <a:pt x="2276" y="437"/>
                  </a:cubicBezTo>
                  <a:cubicBezTo>
                    <a:pt x="2045" y="370"/>
                    <a:pt x="1859" y="253"/>
                    <a:pt x="1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6"/>
            <p:cNvSpPr/>
            <p:nvPr/>
          </p:nvSpPr>
          <p:spPr>
            <a:xfrm>
              <a:off x="6626100" y="925550"/>
              <a:ext cx="318403" cy="122027"/>
            </a:xfrm>
            <a:custGeom>
              <a:avLst/>
              <a:gdLst/>
              <a:ahLst/>
              <a:cxnLst/>
              <a:rect l="l" t="t" r="r" b="b"/>
              <a:pathLst>
                <a:path w="4456" h="1785" extrusionOk="0">
                  <a:moveTo>
                    <a:pt x="1" y="0"/>
                  </a:moveTo>
                  <a:lnTo>
                    <a:pt x="1" y="0"/>
                  </a:lnTo>
                  <a:cubicBezTo>
                    <a:pt x="160" y="668"/>
                    <a:pt x="506" y="1206"/>
                    <a:pt x="1093" y="1576"/>
                  </a:cubicBezTo>
                  <a:cubicBezTo>
                    <a:pt x="1308" y="1713"/>
                    <a:pt x="1557" y="1784"/>
                    <a:pt x="1810" y="1784"/>
                  </a:cubicBezTo>
                  <a:cubicBezTo>
                    <a:pt x="1830" y="1784"/>
                    <a:pt x="1850" y="1784"/>
                    <a:pt x="1870" y="1783"/>
                  </a:cubicBezTo>
                  <a:cubicBezTo>
                    <a:pt x="1980" y="1779"/>
                    <a:pt x="2084" y="1757"/>
                    <a:pt x="2141" y="1641"/>
                  </a:cubicBezTo>
                  <a:cubicBezTo>
                    <a:pt x="2161" y="1602"/>
                    <a:pt x="2191" y="1584"/>
                    <a:pt x="2222" y="1584"/>
                  </a:cubicBezTo>
                  <a:cubicBezTo>
                    <a:pt x="2253" y="1584"/>
                    <a:pt x="2285" y="1604"/>
                    <a:pt x="2304" y="1644"/>
                  </a:cubicBezTo>
                  <a:cubicBezTo>
                    <a:pt x="2340" y="1716"/>
                    <a:pt x="2394" y="1746"/>
                    <a:pt x="2466" y="1760"/>
                  </a:cubicBezTo>
                  <a:cubicBezTo>
                    <a:pt x="2524" y="1771"/>
                    <a:pt x="2582" y="1775"/>
                    <a:pt x="2640" y="1775"/>
                  </a:cubicBezTo>
                  <a:cubicBezTo>
                    <a:pt x="2786" y="1775"/>
                    <a:pt x="2929" y="1744"/>
                    <a:pt x="3067" y="1688"/>
                  </a:cubicBezTo>
                  <a:cubicBezTo>
                    <a:pt x="3537" y="1499"/>
                    <a:pt x="3889" y="1173"/>
                    <a:pt x="4154" y="747"/>
                  </a:cubicBezTo>
                  <a:cubicBezTo>
                    <a:pt x="4296" y="526"/>
                    <a:pt x="4398" y="282"/>
                    <a:pt x="4456" y="26"/>
                  </a:cubicBezTo>
                  <a:lnTo>
                    <a:pt x="4456" y="26"/>
                  </a:lnTo>
                  <a:cubicBezTo>
                    <a:pt x="4401" y="30"/>
                    <a:pt x="4375" y="77"/>
                    <a:pt x="4340" y="107"/>
                  </a:cubicBezTo>
                  <a:cubicBezTo>
                    <a:pt x="4166" y="258"/>
                    <a:pt x="3975" y="387"/>
                    <a:pt x="3774" y="496"/>
                  </a:cubicBezTo>
                  <a:cubicBezTo>
                    <a:pt x="3414" y="693"/>
                    <a:pt x="3020" y="817"/>
                    <a:pt x="2613" y="863"/>
                  </a:cubicBezTo>
                  <a:cubicBezTo>
                    <a:pt x="2483" y="878"/>
                    <a:pt x="2352" y="885"/>
                    <a:pt x="2221" y="885"/>
                  </a:cubicBezTo>
                  <a:cubicBezTo>
                    <a:pt x="2076" y="885"/>
                    <a:pt x="1931" y="876"/>
                    <a:pt x="1787" y="857"/>
                  </a:cubicBezTo>
                  <a:cubicBezTo>
                    <a:pt x="1533" y="822"/>
                    <a:pt x="1284" y="756"/>
                    <a:pt x="1048" y="659"/>
                  </a:cubicBezTo>
                  <a:cubicBezTo>
                    <a:pt x="735" y="535"/>
                    <a:pt x="444" y="363"/>
                    <a:pt x="185" y="149"/>
                  </a:cubicBezTo>
                  <a:cubicBezTo>
                    <a:pt x="124" y="98"/>
                    <a:pt x="71" y="3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6"/>
            <p:cNvSpPr/>
            <p:nvPr/>
          </p:nvSpPr>
          <p:spPr>
            <a:xfrm>
              <a:off x="6628209" y="480687"/>
              <a:ext cx="320323" cy="98025"/>
            </a:xfrm>
            <a:custGeom>
              <a:avLst/>
              <a:gdLst/>
              <a:ahLst/>
              <a:cxnLst/>
              <a:rect l="l" t="t" r="r" b="b"/>
              <a:pathLst>
                <a:path w="4686" h="1434" extrusionOk="0">
                  <a:moveTo>
                    <a:pt x="3162" y="0"/>
                  </a:moveTo>
                  <a:cubicBezTo>
                    <a:pt x="3025" y="0"/>
                    <a:pt x="2920" y="80"/>
                    <a:pt x="2871" y="222"/>
                  </a:cubicBezTo>
                  <a:cubicBezTo>
                    <a:pt x="2851" y="287"/>
                    <a:pt x="2841" y="354"/>
                    <a:pt x="2839" y="422"/>
                  </a:cubicBezTo>
                  <a:cubicBezTo>
                    <a:pt x="2839" y="438"/>
                    <a:pt x="2841" y="457"/>
                    <a:pt x="2820" y="462"/>
                  </a:cubicBezTo>
                  <a:cubicBezTo>
                    <a:pt x="2817" y="463"/>
                    <a:pt x="2814" y="463"/>
                    <a:pt x="2812" y="463"/>
                  </a:cubicBezTo>
                  <a:cubicBezTo>
                    <a:pt x="2796" y="463"/>
                    <a:pt x="2785" y="449"/>
                    <a:pt x="2778" y="434"/>
                  </a:cubicBezTo>
                  <a:cubicBezTo>
                    <a:pt x="2755" y="380"/>
                    <a:pt x="2751" y="318"/>
                    <a:pt x="2769" y="261"/>
                  </a:cubicBezTo>
                  <a:cubicBezTo>
                    <a:pt x="2781" y="217"/>
                    <a:pt x="2797" y="173"/>
                    <a:pt x="2813" y="129"/>
                  </a:cubicBezTo>
                  <a:cubicBezTo>
                    <a:pt x="2808" y="129"/>
                    <a:pt x="2802" y="129"/>
                    <a:pt x="2795" y="131"/>
                  </a:cubicBezTo>
                  <a:cubicBezTo>
                    <a:pt x="2788" y="134"/>
                    <a:pt x="2783" y="140"/>
                    <a:pt x="2776" y="143"/>
                  </a:cubicBezTo>
                  <a:cubicBezTo>
                    <a:pt x="2643" y="238"/>
                    <a:pt x="2592" y="373"/>
                    <a:pt x="2578" y="529"/>
                  </a:cubicBezTo>
                  <a:cubicBezTo>
                    <a:pt x="2573" y="601"/>
                    <a:pt x="2571" y="673"/>
                    <a:pt x="2543" y="739"/>
                  </a:cubicBezTo>
                  <a:cubicBezTo>
                    <a:pt x="2534" y="764"/>
                    <a:pt x="2527" y="792"/>
                    <a:pt x="2497" y="792"/>
                  </a:cubicBezTo>
                  <a:cubicBezTo>
                    <a:pt x="2469" y="790"/>
                    <a:pt x="2469" y="760"/>
                    <a:pt x="2460" y="739"/>
                  </a:cubicBezTo>
                  <a:cubicBezTo>
                    <a:pt x="2459" y="732"/>
                    <a:pt x="2457" y="723"/>
                    <a:pt x="2455" y="716"/>
                  </a:cubicBezTo>
                  <a:cubicBezTo>
                    <a:pt x="2425" y="595"/>
                    <a:pt x="2452" y="480"/>
                    <a:pt x="2483" y="366"/>
                  </a:cubicBezTo>
                  <a:lnTo>
                    <a:pt x="2473" y="352"/>
                  </a:lnTo>
                  <a:lnTo>
                    <a:pt x="2438" y="387"/>
                  </a:lnTo>
                  <a:cubicBezTo>
                    <a:pt x="2425" y="400"/>
                    <a:pt x="2415" y="421"/>
                    <a:pt x="2396" y="421"/>
                  </a:cubicBezTo>
                  <a:cubicBezTo>
                    <a:pt x="2394" y="421"/>
                    <a:pt x="2392" y="421"/>
                    <a:pt x="2390" y="420"/>
                  </a:cubicBezTo>
                  <a:cubicBezTo>
                    <a:pt x="2362" y="411"/>
                    <a:pt x="2371" y="383"/>
                    <a:pt x="2369" y="362"/>
                  </a:cubicBezTo>
                  <a:cubicBezTo>
                    <a:pt x="2364" y="294"/>
                    <a:pt x="2353" y="226"/>
                    <a:pt x="2336" y="159"/>
                  </a:cubicBezTo>
                  <a:cubicBezTo>
                    <a:pt x="2306" y="227"/>
                    <a:pt x="2311" y="292"/>
                    <a:pt x="2301" y="354"/>
                  </a:cubicBezTo>
                  <a:cubicBezTo>
                    <a:pt x="2297" y="371"/>
                    <a:pt x="2303" y="394"/>
                    <a:pt x="2282" y="401"/>
                  </a:cubicBezTo>
                  <a:cubicBezTo>
                    <a:pt x="2278" y="402"/>
                    <a:pt x="2275" y="402"/>
                    <a:pt x="2272" y="402"/>
                  </a:cubicBezTo>
                  <a:cubicBezTo>
                    <a:pt x="2256" y="402"/>
                    <a:pt x="2248" y="387"/>
                    <a:pt x="2236" y="376"/>
                  </a:cubicBezTo>
                  <a:cubicBezTo>
                    <a:pt x="2225" y="365"/>
                    <a:pt x="2220" y="349"/>
                    <a:pt x="2204" y="349"/>
                  </a:cubicBezTo>
                  <a:cubicBezTo>
                    <a:pt x="2202" y="349"/>
                    <a:pt x="2200" y="349"/>
                    <a:pt x="2197" y="350"/>
                  </a:cubicBezTo>
                  <a:cubicBezTo>
                    <a:pt x="2203" y="373"/>
                    <a:pt x="2208" y="394"/>
                    <a:pt x="2213" y="415"/>
                  </a:cubicBezTo>
                  <a:cubicBezTo>
                    <a:pt x="2243" y="518"/>
                    <a:pt x="2255" y="624"/>
                    <a:pt x="2225" y="729"/>
                  </a:cubicBezTo>
                  <a:cubicBezTo>
                    <a:pt x="2218" y="753"/>
                    <a:pt x="2217" y="788"/>
                    <a:pt x="2185" y="790"/>
                  </a:cubicBezTo>
                  <a:cubicBezTo>
                    <a:pt x="2184" y="790"/>
                    <a:pt x="2184" y="790"/>
                    <a:pt x="2183" y="790"/>
                  </a:cubicBezTo>
                  <a:cubicBezTo>
                    <a:pt x="2152" y="790"/>
                    <a:pt x="2146" y="756"/>
                    <a:pt x="2138" y="732"/>
                  </a:cubicBezTo>
                  <a:cubicBezTo>
                    <a:pt x="2129" y="713"/>
                    <a:pt x="2126" y="694"/>
                    <a:pt x="2122" y="674"/>
                  </a:cubicBezTo>
                  <a:cubicBezTo>
                    <a:pt x="2113" y="606"/>
                    <a:pt x="2106" y="539"/>
                    <a:pt x="2097" y="473"/>
                  </a:cubicBezTo>
                  <a:cubicBezTo>
                    <a:pt x="2080" y="317"/>
                    <a:pt x="1984" y="173"/>
                    <a:pt x="1864" y="126"/>
                  </a:cubicBezTo>
                  <a:lnTo>
                    <a:pt x="1864" y="126"/>
                  </a:lnTo>
                  <a:cubicBezTo>
                    <a:pt x="1880" y="164"/>
                    <a:pt x="1896" y="201"/>
                    <a:pt x="1908" y="240"/>
                  </a:cubicBezTo>
                  <a:cubicBezTo>
                    <a:pt x="1927" y="306"/>
                    <a:pt x="1938" y="371"/>
                    <a:pt x="1903" y="438"/>
                  </a:cubicBezTo>
                  <a:cubicBezTo>
                    <a:pt x="1896" y="451"/>
                    <a:pt x="1887" y="464"/>
                    <a:pt x="1869" y="464"/>
                  </a:cubicBezTo>
                  <a:cubicBezTo>
                    <a:pt x="1868" y="464"/>
                    <a:pt x="1867" y="464"/>
                    <a:pt x="1866" y="464"/>
                  </a:cubicBezTo>
                  <a:cubicBezTo>
                    <a:pt x="1847" y="460"/>
                    <a:pt x="1843" y="443"/>
                    <a:pt x="1842" y="425"/>
                  </a:cubicBezTo>
                  <a:cubicBezTo>
                    <a:pt x="1842" y="404"/>
                    <a:pt x="1842" y="382"/>
                    <a:pt x="1840" y="359"/>
                  </a:cubicBezTo>
                  <a:cubicBezTo>
                    <a:pt x="1828" y="138"/>
                    <a:pt x="1703" y="6"/>
                    <a:pt x="1518" y="6"/>
                  </a:cubicBezTo>
                  <a:cubicBezTo>
                    <a:pt x="1475" y="6"/>
                    <a:pt x="1429" y="13"/>
                    <a:pt x="1380" y="27"/>
                  </a:cubicBezTo>
                  <a:cubicBezTo>
                    <a:pt x="1556" y="48"/>
                    <a:pt x="1622" y="162"/>
                    <a:pt x="1649" y="310"/>
                  </a:cubicBezTo>
                  <a:cubicBezTo>
                    <a:pt x="1654" y="334"/>
                    <a:pt x="1666" y="362"/>
                    <a:pt x="1640" y="376"/>
                  </a:cubicBezTo>
                  <a:cubicBezTo>
                    <a:pt x="1634" y="379"/>
                    <a:pt x="1629" y="380"/>
                    <a:pt x="1624" y="380"/>
                  </a:cubicBezTo>
                  <a:cubicBezTo>
                    <a:pt x="1605" y="380"/>
                    <a:pt x="1591" y="361"/>
                    <a:pt x="1577" y="348"/>
                  </a:cubicBezTo>
                  <a:cubicBezTo>
                    <a:pt x="1526" y="301"/>
                    <a:pt x="1480" y="248"/>
                    <a:pt x="1428" y="203"/>
                  </a:cubicBezTo>
                  <a:cubicBezTo>
                    <a:pt x="1365" y="145"/>
                    <a:pt x="1285" y="115"/>
                    <a:pt x="1203" y="115"/>
                  </a:cubicBezTo>
                  <a:cubicBezTo>
                    <a:pt x="1165" y="115"/>
                    <a:pt x="1126" y="121"/>
                    <a:pt x="1089" y="134"/>
                  </a:cubicBezTo>
                  <a:cubicBezTo>
                    <a:pt x="974" y="173"/>
                    <a:pt x="867" y="236"/>
                    <a:pt x="774" y="317"/>
                  </a:cubicBezTo>
                  <a:lnTo>
                    <a:pt x="784" y="329"/>
                  </a:lnTo>
                  <a:cubicBezTo>
                    <a:pt x="881" y="299"/>
                    <a:pt x="977" y="273"/>
                    <a:pt x="1079" y="273"/>
                  </a:cubicBezTo>
                  <a:cubicBezTo>
                    <a:pt x="1167" y="273"/>
                    <a:pt x="1251" y="275"/>
                    <a:pt x="1326" y="329"/>
                  </a:cubicBezTo>
                  <a:cubicBezTo>
                    <a:pt x="1347" y="345"/>
                    <a:pt x="1366" y="368"/>
                    <a:pt x="1354" y="397"/>
                  </a:cubicBezTo>
                  <a:cubicBezTo>
                    <a:pt x="1349" y="410"/>
                    <a:pt x="1339" y="414"/>
                    <a:pt x="1329" y="414"/>
                  </a:cubicBezTo>
                  <a:cubicBezTo>
                    <a:pt x="1319" y="414"/>
                    <a:pt x="1308" y="410"/>
                    <a:pt x="1300" y="408"/>
                  </a:cubicBezTo>
                  <a:cubicBezTo>
                    <a:pt x="1246" y="395"/>
                    <a:pt x="1194" y="389"/>
                    <a:pt x="1142" y="389"/>
                  </a:cubicBezTo>
                  <a:cubicBezTo>
                    <a:pt x="1015" y="389"/>
                    <a:pt x="894" y="424"/>
                    <a:pt x="774" y="478"/>
                  </a:cubicBezTo>
                  <a:cubicBezTo>
                    <a:pt x="523" y="590"/>
                    <a:pt x="287" y="736"/>
                    <a:pt x="1" y="748"/>
                  </a:cubicBezTo>
                  <a:cubicBezTo>
                    <a:pt x="131" y="810"/>
                    <a:pt x="262" y="836"/>
                    <a:pt x="394" y="836"/>
                  </a:cubicBezTo>
                  <a:cubicBezTo>
                    <a:pt x="502" y="836"/>
                    <a:pt x="611" y="818"/>
                    <a:pt x="721" y="787"/>
                  </a:cubicBezTo>
                  <a:cubicBezTo>
                    <a:pt x="837" y="751"/>
                    <a:pt x="947" y="702"/>
                    <a:pt x="1051" y="639"/>
                  </a:cubicBezTo>
                  <a:cubicBezTo>
                    <a:pt x="1060" y="633"/>
                    <a:pt x="1071" y="624"/>
                    <a:pt x="1081" y="624"/>
                  </a:cubicBezTo>
                  <a:cubicBezTo>
                    <a:pt x="1087" y="624"/>
                    <a:pt x="1092" y="626"/>
                    <a:pt x="1098" y="632"/>
                  </a:cubicBezTo>
                  <a:cubicBezTo>
                    <a:pt x="1121" y="657"/>
                    <a:pt x="1093" y="667"/>
                    <a:pt x="1081" y="681"/>
                  </a:cubicBezTo>
                  <a:cubicBezTo>
                    <a:pt x="1058" y="708"/>
                    <a:pt x="1030" y="729"/>
                    <a:pt x="1009" y="757"/>
                  </a:cubicBezTo>
                  <a:cubicBezTo>
                    <a:pt x="823" y="988"/>
                    <a:pt x="586" y="1127"/>
                    <a:pt x="290" y="1162"/>
                  </a:cubicBezTo>
                  <a:cubicBezTo>
                    <a:pt x="295" y="1181"/>
                    <a:pt x="309" y="1183"/>
                    <a:pt x="320" y="1188"/>
                  </a:cubicBezTo>
                  <a:cubicBezTo>
                    <a:pt x="430" y="1239"/>
                    <a:pt x="550" y="1265"/>
                    <a:pt x="671" y="1265"/>
                  </a:cubicBezTo>
                  <a:cubicBezTo>
                    <a:pt x="707" y="1265"/>
                    <a:pt x="744" y="1263"/>
                    <a:pt x="781" y="1258"/>
                  </a:cubicBezTo>
                  <a:cubicBezTo>
                    <a:pt x="890" y="1244"/>
                    <a:pt x="984" y="1206"/>
                    <a:pt x="1053" y="1109"/>
                  </a:cubicBezTo>
                  <a:cubicBezTo>
                    <a:pt x="1119" y="1016"/>
                    <a:pt x="1209" y="939"/>
                    <a:pt x="1310" y="886"/>
                  </a:cubicBezTo>
                  <a:cubicBezTo>
                    <a:pt x="1407" y="829"/>
                    <a:pt x="1518" y="799"/>
                    <a:pt x="1629" y="799"/>
                  </a:cubicBezTo>
                  <a:cubicBezTo>
                    <a:pt x="1683" y="799"/>
                    <a:pt x="1738" y="806"/>
                    <a:pt x="1791" y="820"/>
                  </a:cubicBezTo>
                  <a:cubicBezTo>
                    <a:pt x="1961" y="865"/>
                    <a:pt x="2082" y="981"/>
                    <a:pt x="2180" y="1123"/>
                  </a:cubicBezTo>
                  <a:cubicBezTo>
                    <a:pt x="2245" y="1220"/>
                    <a:pt x="2297" y="1323"/>
                    <a:pt x="2336" y="1433"/>
                  </a:cubicBezTo>
                  <a:cubicBezTo>
                    <a:pt x="2343" y="1428"/>
                    <a:pt x="2346" y="1426"/>
                    <a:pt x="2348" y="1425"/>
                  </a:cubicBezTo>
                  <a:cubicBezTo>
                    <a:pt x="2355" y="1407"/>
                    <a:pt x="2362" y="1390"/>
                    <a:pt x="2369" y="1374"/>
                  </a:cubicBezTo>
                  <a:cubicBezTo>
                    <a:pt x="2420" y="1241"/>
                    <a:pt x="2495" y="1120"/>
                    <a:pt x="2588" y="1013"/>
                  </a:cubicBezTo>
                  <a:cubicBezTo>
                    <a:pt x="2708" y="873"/>
                    <a:pt x="2879" y="799"/>
                    <a:pt x="3054" y="799"/>
                  </a:cubicBezTo>
                  <a:cubicBezTo>
                    <a:pt x="3141" y="799"/>
                    <a:pt x="3228" y="817"/>
                    <a:pt x="3311" y="855"/>
                  </a:cubicBezTo>
                  <a:cubicBezTo>
                    <a:pt x="3447" y="915"/>
                    <a:pt x="3565" y="1009"/>
                    <a:pt x="3651" y="1132"/>
                  </a:cubicBezTo>
                  <a:cubicBezTo>
                    <a:pt x="3738" y="1257"/>
                    <a:pt x="3879" y="1310"/>
                    <a:pt x="4024" y="1310"/>
                  </a:cubicBezTo>
                  <a:cubicBezTo>
                    <a:pt x="4147" y="1310"/>
                    <a:pt x="4273" y="1272"/>
                    <a:pt x="4373" y="1209"/>
                  </a:cubicBezTo>
                  <a:cubicBezTo>
                    <a:pt x="4368" y="1197"/>
                    <a:pt x="4357" y="1200"/>
                    <a:pt x="4347" y="1199"/>
                  </a:cubicBezTo>
                  <a:cubicBezTo>
                    <a:pt x="4136" y="1162"/>
                    <a:pt x="3947" y="1083"/>
                    <a:pt x="3798" y="923"/>
                  </a:cubicBezTo>
                  <a:cubicBezTo>
                    <a:pt x="3723" y="841"/>
                    <a:pt x="3670" y="741"/>
                    <a:pt x="3586" y="667"/>
                  </a:cubicBezTo>
                  <a:cubicBezTo>
                    <a:pt x="3575" y="660"/>
                    <a:pt x="3572" y="645"/>
                    <a:pt x="3582" y="634"/>
                  </a:cubicBezTo>
                  <a:cubicBezTo>
                    <a:pt x="3586" y="627"/>
                    <a:pt x="3593" y="623"/>
                    <a:pt x="3600" y="623"/>
                  </a:cubicBezTo>
                  <a:cubicBezTo>
                    <a:pt x="3604" y="623"/>
                    <a:pt x="3608" y="625"/>
                    <a:pt x="3612" y="627"/>
                  </a:cubicBezTo>
                  <a:cubicBezTo>
                    <a:pt x="3623" y="634"/>
                    <a:pt x="3635" y="641"/>
                    <a:pt x="3644" y="646"/>
                  </a:cubicBezTo>
                  <a:cubicBezTo>
                    <a:pt x="3846" y="763"/>
                    <a:pt x="4058" y="835"/>
                    <a:pt x="4287" y="835"/>
                  </a:cubicBezTo>
                  <a:cubicBezTo>
                    <a:pt x="4326" y="835"/>
                    <a:pt x="4366" y="833"/>
                    <a:pt x="4406" y="829"/>
                  </a:cubicBezTo>
                  <a:cubicBezTo>
                    <a:pt x="4505" y="820"/>
                    <a:pt x="4599" y="792"/>
                    <a:pt x="4685" y="746"/>
                  </a:cubicBezTo>
                  <a:cubicBezTo>
                    <a:pt x="4624" y="737"/>
                    <a:pt x="4571" y="732"/>
                    <a:pt x="4520" y="722"/>
                  </a:cubicBezTo>
                  <a:cubicBezTo>
                    <a:pt x="4348" y="690"/>
                    <a:pt x="4194" y="615"/>
                    <a:pt x="4040" y="538"/>
                  </a:cubicBezTo>
                  <a:cubicBezTo>
                    <a:pt x="3880" y="458"/>
                    <a:pt x="3716" y="389"/>
                    <a:pt x="3540" y="389"/>
                  </a:cubicBezTo>
                  <a:cubicBezTo>
                    <a:pt x="3486" y="389"/>
                    <a:pt x="3432" y="395"/>
                    <a:pt x="3376" y="410"/>
                  </a:cubicBezTo>
                  <a:cubicBezTo>
                    <a:pt x="3369" y="411"/>
                    <a:pt x="3361" y="413"/>
                    <a:pt x="3354" y="413"/>
                  </a:cubicBezTo>
                  <a:cubicBezTo>
                    <a:pt x="3345" y="413"/>
                    <a:pt x="3337" y="410"/>
                    <a:pt x="3332" y="399"/>
                  </a:cubicBezTo>
                  <a:cubicBezTo>
                    <a:pt x="3323" y="382"/>
                    <a:pt x="3326" y="362"/>
                    <a:pt x="3339" y="347"/>
                  </a:cubicBezTo>
                  <a:cubicBezTo>
                    <a:pt x="3365" y="315"/>
                    <a:pt x="3402" y="294"/>
                    <a:pt x="3444" y="289"/>
                  </a:cubicBezTo>
                  <a:cubicBezTo>
                    <a:pt x="3494" y="277"/>
                    <a:pt x="3543" y="272"/>
                    <a:pt x="3593" y="272"/>
                  </a:cubicBezTo>
                  <a:cubicBezTo>
                    <a:pt x="3697" y="272"/>
                    <a:pt x="3800" y="296"/>
                    <a:pt x="3901" y="333"/>
                  </a:cubicBezTo>
                  <a:lnTo>
                    <a:pt x="3910" y="320"/>
                  </a:lnTo>
                  <a:cubicBezTo>
                    <a:pt x="3828" y="247"/>
                    <a:pt x="3733" y="187"/>
                    <a:pt x="3631" y="147"/>
                  </a:cubicBezTo>
                  <a:cubicBezTo>
                    <a:pt x="3579" y="126"/>
                    <a:pt x="3528" y="115"/>
                    <a:pt x="3480" y="115"/>
                  </a:cubicBezTo>
                  <a:cubicBezTo>
                    <a:pt x="3385" y="115"/>
                    <a:pt x="3299" y="156"/>
                    <a:pt x="3219" y="233"/>
                  </a:cubicBezTo>
                  <a:cubicBezTo>
                    <a:pt x="3179" y="273"/>
                    <a:pt x="3139" y="315"/>
                    <a:pt x="3097" y="354"/>
                  </a:cubicBezTo>
                  <a:cubicBezTo>
                    <a:pt x="3085" y="365"/>
                    <a:pt x="3074" y="381"/>
                    <a:pt x="3058" y="381"/>
                  </a:cubicBezTo>
                  <a:cubicBezTo>
                    <a:pt x="3054" y="381"/>
                    <a:pt x="3050" y="380"/>
                    <a:pt x="3046" y="378"/>
                  </a:cubicBezTo>
                  <a:cubicBezTo>
                    <a:pt x="3021" y="368"/>
                    <a:pt x="3030" y="343"/>
                    <a:pt x="3032" y="324"/>
                  </a:cubicBezTo>
                  <a:cubicBezTo>
                    <a:pt x="3055" y="164"/>
                    <a:pt x="3123" y="47"/>
                    <a:pt x="3312" y="24"/>
                  </a:cubicBezTo>
                  <a:cubicBezTo>
                    <a:pt x="3277" y="17"/>
                    <a:pt x="3260" y="12"/>
                    <a:pt x="3241" y="8"/>
                  </a:cubicBezTo>
                  <a:cubicBezTo>
                    <a:pt x="3213" y="3"/>
                    <a:pt x="3187" y="0"/>
                    <a:pt x="3162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6"/>
            <p:cNvSpPr/>
            <p:nvPr/>
          </p:nvSpPr>
          <p:spPr>
            <a:xfrm>
              <a:off x="6676450" y="529150"/>
              <a:ext cx="218122" cy="161125"/>
            </a:xfrm>
            <a:custGeom>
              <a:avLst/>
              <a:gdLst/>
              <a:ahLst/>
              <a:cxnLst/>
              <a:rect l="l" t="t" r="r" b="b"/>
              <a:pathLst>
                <a:path w="3053" h="2186" extrusionOk="0">
                  <a:moveTo>
                    <a:pt x="715" y="250"/>
                  </a:moveTo>
                  <a:cubicBezTo>
                    <a:pt x="716" y="250"/>
                    <a:pt x="717" y="250"/>
                    <a:pt x="718" y="251"/>
                  </a:cubicBezTo>
                  <a:cubicBezTo>
                    <a:pt x="933" y="252"/>
                    <a:pt x="1112" y="428"/>
                    <a:pt x="1112" y="640"/>
                  </a:cubicBezTo>
                  <a:cubicBezTo>
                    <a:pt x="1112" y="855"/>
                    <a:pt x="939" y="1027"/>
                    <a:pt x="724" y="1027"/>
                  </a:cubicBezTo>
                  <a:cubicBezTo>
                    <a:pt x="722" y="1027"/>
                    <a:pt x="720" y="1027"/>
                    <a:pt x="718" y="1027"/>
                  </a:cubicBezTo>
                  <a:cubicBezTo>
                    <a:pt x="499" y="1027"/>
                    <a:pt x="335" y="862"/>
                    <a:pt x="335" y="641"/>
                  </a:cubicBezTo>
                  <a:cubicBezTo>
                    <a:pt x="315" y="430"/>
                    <a:pt x="525" y="250"/>
                    <a:pt x="715" y="250"/>
                  </a:cubicBezTo>
                  <a:close/>
                  <a:moveTo>
                    <a:pt x="2353" y="250"/>
                  </a:moveTo>
                  <a:cubicBezTo>
                    <a:pt x="2355" y="250"/>
                    <a:pt x="2357" y="250"/>
                    <a:pt x="2359" y="251"/>
                  </a:cubicBezTo>
                  <a:cubicBezTo>
                    <a:pt x="2572" y="252"/>
                    <a:pt x="2748" y="426"/>
                    <a:pt x="2750" y="641"/>
                  </a:cubicBezTo>
                  <a:cubicBezTo>
                    <a:pt x="2750" y="855"/>
                    <a:pt x="2576" y="1027"/>
                    <a:pt x="2363" y="1027"/>
                  </a:cubicBezTo>
                  <a:cubicBezTo>
                    <a:pt x="2361" y="1027"/>
                    <a:pt x="2359" y="1027"/>
                    <a:pt x="2357" y="1027"/>
                  </a:cubicBezTo>
                  <a:cubicBezTo>
                    <a:pt x="2141" y="1027"/>
                    <a:pt x="1980" y="857"/>
                    <a:pt x="1971" y="641"/>
                  </a:cubicBezTo>
                  <a:cubicBezTo>
                    <a:pt x="1962" y="404"/>
                    <a:pt x="2187" y="250"/>
                    <a:pt x="2353" y="250"/>
                  </a:cubicBezTo>
                  <a:close/>
                  <a:moveTo>
                    <a:pt x="859" y="0"/>
                  </a:moveTo>
                  <a:cubicBezTo>
                    <a:pt x="721" y="0"/>
                    <a:pt x="582" y="53"/>
                    <a:pt x="455" y="147"/>
                  </a:cubicBezTo>
                  <a:cubicBezTo>
                    <a:pt x="350" y="224"/>
                    <a:pt x="288" y="312"/>
                    <a:pt x="178" y="415"/>
                  </a:cubicBezTo>
                  <a:cubicBezTo>
                    <a:pt x="171" y="422"/>
                    <a:pt x="165" y="431"/>
                    <a:pt x="162" y="440"/>
                  </a:cubicBezTo>
                  <a:cubicBezTo>
                    <a:pt x="81" y="626"/>
                    <a:pt x="32" y="824"/>
                    <a:pt x="15" y="1025"/>
                  </a:cubicBezTo>
                  <a:cubicBezTo>
                    <a:pt x="1" y="1201"/>
                    <a:pt x="41" y="1362"/>
                    <a:pt x="102" y="1523"/>
                  </a:cubicBezTo>
                  <a:cubicBezTo>
                    <a:pt x="151" y="1642"/>
                    <a:pt x="171" y="1772"/>
                    <a:pt x="155" y="1900"/>
                  </a:cubicBezTo>
                  <a:cubicBezTo>
                    <a:pt x="143" y="1995"/>
                    <a:pt x="134" y="2090"/>
                    <a:pt x="130" y="2186"/>
                  </a:cubicBezTo>
                  <a:cubicBezTo>
                    <a:pt x="264" y="1983"/>
                    <a:pt x="392" y="1779"/>
                    <a:pt x="546" y="1592"/>
                  </a:cubicBezTo>
                  <a:cubicBezTo>
                    <a:pt x="637" y="1483"/>
                    <a:pt x="726" y="1371"/>
                    <a:pt x="839" y="1280"/>
                  </a:cubicBezTo>
                  <a:cubicBezTo>
                    <a:pt x="932" y="1206"/>
                    <a:pt x="1012" y="1120"/>
                    <a:pt x="1081" y="1022"/>
                  </a:cubicBezTo>
                  <a:cubicBezTo>
                    <a:pt x="1152" y="917"/>
                    <a:pt x="1252" y="833"/>
                    <a:pt x="1368" y="780"/>
                  </a:cubicBezTo>
                  <a:cubicBezTo>
                    <a:pt x="1422" y="755"/>
                    <a:pt x="1475" y="738"/>
                    <a:pt x="1530" y="738"/>
                  </a:cubicBezTo>
                  <a:cubicBezTo>
                    <a:pt x="1569" y="738"/>
                    <a:pt x="1610" y="747"/>
                    <a:pt x="1650" y="768"/>
                  </a:cubicBezTo>
                  <a:cubicBezTo>
                    <a:pt x="1819" y="850"/>
                    <a:pt x="1961" y="978"/>
                    <a:pt x="2059" y="1138"/>
                  </a:cubicBezTo>
                  <a:cubicBezTo>
                    <a:pt x="2073" y="1162"/>
                    <a:pt x="2090" y="1185"/>
                    <a:pt x="2113" y="1202"/>
                  </a:cubicBezTo>
                  <a:cubicBezTo>
                    <a:pt x="2211" y="1280"/>
                    <a:pt x="2302" y="1365"/>
                    <a:pt x="2385" y="1460"/>
                  </a:cubicBezTo>
                  <a:cubicBezTo>
                    <a:pt x="2576" y="1681"/>
                    <a:pt x="2751" y="1918"/>
                    <a:pt x="2907" y="2165"/>
                  </a:cubicBezTo>
                  <a:cubicBezTo>
                    <a:pt x="2912" y="2172"/>
                    <a:pt x="2912" y="2186"/>
                    <a:pt x="2925" y="2186"/>
                  </a:cubicBezTo>
                  <a:cubicBezTo>
                    <a:pt x="2927" y="2186"/>
                    <a:pt x="2930" y="2185"/>
                    <a:pt x="2934" y="2184"/>
                  </a:cubicBezTo>
                  <a:cubicBezTo>
                    <a:pt x="2928" y="2142"/>
                    <a:pt x="2921" y="2100"/>
                    <a:pt x="2914" y="2058"/>
                  </a:cubicBezTo>
                  <a:cubicBezTo>
                    <a:pt x="2888" y="1867"/>
                    <a:pt x="2886" y="1679"/>
                    <a:pt x="2962" y="1497"/>
                  </a:cubicBezTo>
                  <a:cubicBezTo>
                    <a:pt x="3014" y="1367"/>
                    <a:pt x="3053" y="1234"/>
                    <a:pt x="3046" y="1090"/>
                  </a:cubicBezTo>
                  <a:cubicBezTo>
                    <a:pt x="3041" y="934"/>
                    <a:pt x="3012" y="782"/>
                    <a:pt x="2965" y="633"/>
                  </a:cubicBezTo>
                  <a:cubicBezTo>
                    <a:pt x="2907" y="463"/>
                    <a:pt x="2849" y="291"/>
                    <a:pt x="2702" y="170"/>
                  </a:cubicBezTo>
                  <a:cubicBezTo>
                    <a:pt x="2574" y="67"/>
                    <a:pt x="2435" y="2"/>
                    <a:pt x="2280" y="2"/>
                  </a:cubicBezTo>
                  <a:cubicBezTo>
                    <a:pt x="2237" y="2"/>
                    <a:pt x="2193" y="7"/>
                    <a:pt x="2148" y="17"/>
                  </a:cubicBezTo>
                  <a:cubicBezTo>
                    <a:pt x="1980" y="54"/>
                    <a:pt x="1861" y="165"/>
                    <a:pt x="1763" y="301"/>
                  </a:cubicBezTo>
                  <a:cubicBezTo>
                    <a:pt x="1684" y="412"/>
                    <a:pt x="1642" y="538"/>
                    <a:pt x="1596" y="662"/>
                  </a:cubicBezTo>
                  <a:cubicBezTo>
                    <a:pt x="1589" y="679"/>
                    <a:pt x="1589" y="701"/>
                    <a:pt x="1567" y="701"/>
                  </a:cubicBezTo>
                  <a:cubicBezTo>
                    <a:pt x="1566" y="701"/>
                    <a:pt x="1565" y="701"/>
                    <a:pt x="1564" y="701"/>
                  </a:cubicBezTo>
                  <a:cubicBezTo>
                    <a:pt x="1545" y="699"/>
                    <a:pt x="1536" y="680"/>
                    <a:pt x="1529" y="662"/>
                  </a:cubicBezTo>
                  <a:cubicBezTo>
                    <a:pt x="1510" y="606"/>
                    <a:pt x="1489" y="550"/>
                    <a:pt x="1466" y="496"/>
                  </a:cubicBezTo>
                  <a:cubicBezTo>
                    <a:pt x="1421" y="375"/>
                    <a:pt x="1349" y="265"/>
                    <a:pt x="1258" y="173"/>
                  </a:cubicBezTo>
                  <a:cubicBezTo>
                    <a:pt x="1136" y="54"/>
                    <a:pt x="998" y="0"/>
                    <a:pt x="859" y="0"/>
                  </a:cubicBez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6"/>
            <p:cNvSpPr/>
            <p:nvPr/>
          </p:nvSpPr>
          <p:spPr>
            <a:xfrm>
              <a:off x="6919550" y="756700"/>
              <a:ext cx="60699" cy="180175"/>
            </a:xfrm>
            <a:custGeom>
              <a:avLst/>
              <a:gdLst/>
              <a:ahLst/>
              <a:cxnLst/>
              <a:rect l="l" t="t" r="r" b="b"/>
              <a:pathLst>
                <a:path w="879" h="2579" extrusionOk="0">
                  <a:moveTo>
                    <a:pt x="2" y="0"/>
                  </a:moveTo>
                  <a:cubicBezTo>
                    <a:pt x="1" y="7"/>
                    <a:pt x="1" y="16"/>
                    <a:pt x="2" y="23"/>
                  </a:cubicBezTo>
                  <a:cubicBezTo>
                    <a:pt x="102" y="265"/>
                    <a:pt x="174" y="515"/>
                    <a:pt x="251" y="766"/>
                  </a:cubicBezTo>
                  <a:cubicBezTo>
                    <a:pt x="390" y="1225"/>
                    <a:pt x="449" y="1692"/>
                    <a:pt x="393" y="2172"/>
                  </a:cubicBezTo>
                  <a:cubicBezTo>
                    <a:pt x="386" y="2232"/>
                    <a:pt x="397" y="2270"/>
                    <a:pt x="449" y="2309"/>
                  </a:cubicBezTo>
                  <a:cubicBezTo>
                    <a:pt x="581" y="2404"/>
                    <a:pt x="704" y="2507"/>
                    <a:pt x="849" y="2579"/>
                  </a:cubicBezTo>
                  <a:cubicBezTo>
                    <a:pt x="879" y="2540"/>
                    <a:pt x="847" y="2503"/>
                    <a:pt x="849" y="2463"/>
                  </a:cubicBezTo>
                  <a:cubicBezTo>
                    <a:pt x="854" y="2361"/>
                    <a:pt x="854" y="2260"/>
                    <a:pt x="847" y="2156"/>
                  </a:cubicBezTo>
                  <a:cubicBezTo>
                    <a:pt x="835" y="2025"/>
                    <a:pt x="858" y="1893"/>
                    <a:pt x="835" y="1762"/>
                  </a:cubicBezTo>
                  <a:cubicBezTo>
                    <a:pt x="803" y="1564"/>
                    <a:pt x="788" y="1362"/>
                    <a:pt x="788" y="1161"/>
                  </a:cubicBezTo>
                  <a:cubicBezTo>
                    <a:pt x="788" y="1140"/>
                    <a:pt x="781" y="1115"/>
                    <a:pt x="803" y="1097"/>
                  </a:cubicBezTo>
                  <a:cubicBezTo>
                    <a:pt x="803" y="1082"/>
                    <a:pt x="798" y="1066"/>
                    <a:pt x="791" y="1052"/>
                  </a:cubicBezTo>
                  <a:cubicBezTo>
                    <a:pt x="658" y="780"/>
                    <a:pt x="493" y="526"/>
                    <a:pt x="299" y="295"/>
                  </a:cubicBezTo>
                  <a:cubicBezTo>
                    <a:pt x="253" y="242"/>
                    <a:pt x="200" y="198"/>
                    <a:pt x="157" y="144"/>
                  </a:cubicBezTo>
                  <a:cubicBezTo>
                    <a:pt x="111" y="89"/>
                    <a:pt x="60" y="40"/>
                    <a:pt x="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6"/>
            <p:cNvSpPr/>
            <p:nvPr/>
          </p:nvSpPr>
          <p:spPr>
            <a:xfrm>
              <a:off x="6602980" y="761075"/>
              <a:ext cx="48544" cy="170006"/>
            </a:xfrm>
            <a:custGeom>
              <a:avLst/>
              <a:gdLst/>
              <a:ahLst/>
              <a:cxnLst/>
              <a:rect l="l" t="t" r="r" b="b"/>
              <a:pathLst>
                <a:path w="710" h="2457" extrusionOk="0">
                  <a:moveTo>
                    <a:pt x="699" y="0"/>
                  </a:moveTo>
                  <a:cubicBezTo>
                    <a:pt x="643" y="46"/>
                    <a:pt x="588" y="98"/>
                    <a:pt x="541" y="153"/>
                  </a:cubicBezTo>
                  <a:cubicBezTo>
                    <a:pt x="367" y="342"/>
                    <a:pt x="208" y="544"/>
                    <a:pt x="89" y="771"/>
                  </a:cubicBezTo>
                  <a:cubicBezTo>
                    <a:pt x="111" y="789"/>
                    <a:pt x="103" y="814"/>
                    <a:pt x="103" y="835"/>
                  </a:cubicBezTo>
                  <a:cubicBezTo>
                    <a:pt x="111" y="1017"/>
                    <a:pt x="101" y="1203"/>
                    <a:pt x="73" y="1383"/>
                  </a:cubicBezTo>
                  <a:cubicBezTo>
                    <a:pt x="24" y="1681"/>
                    <a:pt x="32" y="1978"/>
                    <a:pt x="29" y="2276"/>
                  </a:cubicBezTo>
                  <a:cubicBezTo>
                    <a:pt x="29" y="2335"/>
                    <a:pt x="1" y="2397"/>
                    <a:pt x="32" y="2456"/>
                  </a:cubicBezTo>
                  <a:cubicBezTo>
                    <a:pt x="94" y="2414"/>
                    <a:pt x="150" y="2370"/>
                    <a:pt x="213" y="2332"/>
                  </a:cubicBezTo>
                  <a:cubicBezTo>
                    <a:pt x="304" y="2277"/>
                    <a:pt x="332" y="2216"/>
                    <a:pt x="318" y="2100"/>
                  </a:cubicBezTo>
                  <a:cubicBezTo>
                    <a:pt x="266" y="1636"/>
                    <a:pt x="325" y="1182"/>
                    <a:pt x="469" y="738"/>
                  </a:cubicBezTo>
                  <a:cubicBezTo>
                    <a:pt x="548" y="496"/>
                    <a:pt x="629" y="253"/>
                    <a:pt x="709" y="12"/>
                  </a:cubicBezTo>
                  <a:lnTo>
                    <a:pt x="6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6"/>
            <p:cNvSpPr/>
            <p:nvPr/>
          </p:nvSpPr>
          <p:spPr>
            <a:xfrm>
              <a:off x="6564075" y="814423"/>
              <a:ext cx="46562" cy="133403"/>
            </a:xfrm>
            <a:custGeom>
              <a:avLst/>
              <a:gdLst/>
              <a:ahLst/>
              <a:cxnLst/>
              <a:rect l="l" t="t" r="r" b="b"/>
              <a:pathLst>
                <a:path w="681" h="1928" extrusionOk="0">
                  <a:moveTo>
                    <a:pt x="658" y="0"/>
                  </a:moveTo>
                  <a:cubicBezTo>
                    <a:pt x="638" y="13"/>
                    <a:pt x="633" y="34"/>
                    <a:pt x="624" y="50"/>
                  </a:cubicBezTo>
                  <a:cubicBezTo>
                    <a:pt x="400" y="462"/>
                    <a:pt x="258" y="902"/>
                    <a:pt x="154" y="1356"/>
                  </a:cubicBezTo>
                  <a:cubicBezTo>
                    <a:pt x="112" y="1547"/>
                    <a:pt x="88" y="1741"/>
                    <a:pt x="0" y="1927"/>
                  </a:cubicBezTo>
                  <a:cubicBezTo>
                    <a:pt x="232" y="1918"/>
                    <a:pt x="417" y="1799"/>
                    <a:pt x="603" y="1685"/>
                  </a:cubicBezTo>
                  <a:cubicBezTo>
                    <a:pt x="570" y="1626"/>
                    <a:pt x="600" y="1564"/>
                    <a:pt x="600" y="1505"/>
                  </a:cubicBezTo>
                  <a:cubicBezTo>
                    <a:pt x="601" y="1207"/>
                    <a:pt x="593" y="910"/>
                    <a:pt x="644" y="614"/>
                  </a:cubicBezTo>
                  <a:cubicBezTo>
                    <a:pt x="672" y="432"/>
                    <a:pt x="680" y="248"/>
                    <a:pt x="672" y="64"/>
                  </a:cubicBezTo>
                  <a:cubicBezTo>
                    <a:pt x="672" y="43"/>
                    <a:pt x="680" y="18"/>
                    <a:pt x="6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6"/>
            <p:cNvSpPr/>
            <p:nvPr/>
          </p:nvSpPr>
          <p:spPr>
            <a:xfrm>
              <a:off x="6972875" y="834375"/>
              <a:ext cx="35700" cy="113548"/>
            </a:xfrm>
            <a:custGeom>
              <a:avLst/>
              <a:gdLst/>
              <a:ahLst/>
              <a:cxnLst/>
              <a:rect l="l" t="t" r="r" b="b"/>
              <a:pathLst>
                <a:path w="545" h="1642" extrusionOk="0">
                  <a:moveTo>
                    <a:pt x="23" y="0"/>
                  </a:moveTo>
                  <a:cubicBezTo>
                    <a:pt x="1" y="18"/>
                    <a:pt x="9" y="41"/>
                    <a:pt x="9" y="63"/>
                  </a:cubicBezTo>
                  <a:cubicBezTo>
                    <a:pt x="8" y="265"/>
                    <a:pt x="23" y="467"/>
                    <a:pt x="57" y="665"/>
                  </a:cubicBezTo>
                  <a:cubicBezTo>
                    <a:pt x="80" y="794"/>
                    <a:pt x="55" y="928"/>
                    <a:pt x="69" y="1059"/>
                  </a:cubicBezTo>
                  <a:cubicBezTo>
                    <a:pt x="74" y="1163"/>
                    <a:pt x="76" y="1264"/>
                    <a:pt x="69" y="1366"/>
                  </a:cubicBezTo>
                  <a:cubicBezTo>
                    <a:pt x="67" y="1404"/>
                    <a:pt x="99" y="1441"/>
                    <a:pt x="69" y="1480"/>
                  </a:cubicBezTo>
                  <a:cubicBezTo>
                    <a:pt x="213" y="1566"/>
                    <a:pt x="362" y="1636"/>
                    <a:pt x="544" y="1641"/>
                  </a:cubicBezTo>
                  <a:cubicBezTo>
                    <a:pt x="520" y="1606"/>
                    <a:pt x="502" y="1566"/>
                    <a:pt x="490" y="1524"/>
                  </a:cubicBezTo>
                  <a:cubicBezTo>
                    <a:pt x="414" y="1259"/>
                    <a:pt x="371" y="987"/>
                    <a:pt x="295" y="724"/>
                  </a:cubicBezTo>
                  <a:cubicBezTo>
                    <a:pt x="227" y="475"/>
                    <a:pt x="136" y="232"/>
                    <a:pt x="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6"/>
            <p:cNvSpPr/>
            <p:nvPr/>
          </p:nvSpPr>
          <p:spPr>
            <a:xfrm>
              <a:off x="6747225" y="582168"/>
              <a:ext cx="77919" cy="48216"/>
            </a:xfrm>
            <a:custGeom>
              <a:avLst/>
              <a:gdLst/>
              <a:ahLst/>
              <a:cxnLst/>
              <a:rect l="l" t="t" r="r" b="b"/>
              <a:pathLst>
                <a:path w="963" h="596" extrusionOk="0">
                  <a:moveTo>
                    <a:pt x="473" y="0"/>
                  </a:moveTo>
                  <a:cubicBezTo>
                    <a:pt x="449" y="0"/>
                    <a:pt x="426" y="4"/>
                    <a:pt x="403" y="12"/>
                  </a:cubicBezTo>
                  <a:cubicBezTo>
                    <a:pt x="237" y="72"/>
                    <a:pt x="112" y="182"/>
                    <a:pt x="18" y="329"/>
                  </a:cubicBezTo>
                  <a:cubicBezTo>
                    <a:pt x="0" y="357"/>
                    <a:pt x="4" y="371"/>
                    <a:pt x="30" y="389"/>
                  </a:cubicBezTo>
                  <a:cubicBezTo>
                    <a:pt x="126" y="459"/>
                    <a:pt x="232" y="517"/>
                    <a:pt x="340" y="564"/>
                  </a:cubicBezTo>
                  <a:cubicBezTo>
                    <a:pt x="382" y="585"/>
                    <a:pt x="430" y="596"/>
                    <a:pt x="477" y="596"/>
                  </a:cubicBezTo>
                  <a:cubicBezTo>
                    <a:pt x="493" y="594"/>
                    <a:pt x="509" y="591"/>
                    <a:pt x="524" y="585"/>
                  </a:cubicBezTo>
                  <a:cubicBezTo>
                    <a:pt x="673" y="541"/>
                    <a:pt x="803" y="459"/>
                    <a:pt x="935" y="382"/>
                  </a:cubicBezTo>
                  <a:cubicBezTo>
                    <a:pt x="963" y="364"/>
                    <a:pt x="950" y="350"/>
                    <a:pt x="938" y="333"/>
                  </a:cubicBezTo>
                  <a:cubicBezTo>
                    <a:pt x="842" y="194"/>
                    <a:pt x="709" y="86"/>
                    <a:pt x="554" y="17"/>
                  </a:cubicBezTo>
                  <a:cubicBezTo>
                    <a:pt x="528" y="6"/>
                    <a:pt x="501" y="0"/>
                    <a:pt x="4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6"/>
            <p:cNvSpPr/>
            <p:nvPr/>
          </p:nvSpPr>
          <p:spPr>
            <a:xfrm>
              <a:off x="6746700" y="609275"/>
              <a:ext cx="77925" cy="36850"/>
            </a:xfrm>
            <a:custGeom>
              <a:avLst/>
              <a:gdLst/>
              <a:ahLst/>
              <a:cxnLst/>
              <a:rect l="l" t="t" r="r" b="b"/>
              <a:pathLst>
                <a:path w="929" h="36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33"/>
                    <a:pt x="15" y="62"/>
                    <a:pt x="36" y="89"/>
                  </a:cubicBezTo>
                  <a:cubicBezTo>
                    <a:pt x="129" y="222"/>
                    <a:pt x="267" y="318"/>
                    <a:pt x="425" y="357"/>
                  </a:cubicBezTo>
                  <a:cubicBezTo>
                    <a:pt x="438" y="360"/>
                    <a:pt x="451" y="362"/>
                    <a:pt x="464" y="362"/>
                  </a:cubicBezTo>
                  <a:cubicBezTo>
                    <a:pt x="478" y="362"/>
                    <a:pt x="491" y="360"/>
                    <a:pt x="504" y="357"/>
                  </a:cubicBezTo>
                  <a:cubicBezTo>
                    <a:pt x="670" y="315"/>
                    <a:pt x="814" y="210"/>
                    <a:pt x="905" y="64"/>
                  </a:cubicBezTo>
                  <a:cubicBezTo>
                    <a:pt x="914" y="50"/>
                    <a:pt x="928" y="36"/>
                    <a:pt x="921" y="13"/>
                  </a:cubicBezTo>
                  <a:cubicBezTo>
                    <a:pt x="919" y="13"/>
                    <a:pt x="917" y="13"/>
                    <a:pt x="915" y="13"/>
                  </a:cubicBezTo>
                  <a:cubicBezTo>
                    <a:pt x="900" y="13"/>
                    <a:pt x="890" y="25"/>
                    <a:pt x="877" y="31"/>
                  </a:cubicBezTo>
                  <a:cubicBezTo>
                    <a:pt x="786" y="85"/>
                    <a:pt x="690" y="134"/>
                    <a:pt x="593" y="176"/>
                  </a:cubicBezTo>
                  <a:cubicBezTo>
                    <a:pt x="549" y="196"/>
                    <a:pt x="502" y="205"/>
                    <a:pt x="454" y="205"/>
                  </a:cubicBezTo>
                  <a:cubicBezTo>
                    <a:pt x="404" y="205"/>
                    <a:pt x="354" y="194"/>
                    <a:pt x="308" y="173"/>
                  </a:cubicBezTo>
                  <a:cubicBezTo>
                    <a:pt x="201" y="124"/>
                    <a:pt x="99" y="66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6"/>
            <p:cNvSpPr/>
            <p:nvPr/>
          </p:nvSpPr>
          <p:spPr>
            <a:xfrm>
              <a:off x="6653023" y="760188"/>
              <a:ext cx="1641" cy="1777"/>
            </a:xfrm>
            <a:custGeom>
              <a:avLst/>
              <a:gdLst/>
              <a:ahLst/>
              <a:cxnLst/>
              <a:rect l="l" t="t" r="r" b="b"/>
              <a:pathLst>
                <a:path w="24" h="26" extrusionOk="0">
                  <a:moveTo>
                    <a:pt x="18" y="1"/>
                  </a:moveTo>
                  <a:lnTo>
                    <a:pt x="1" y="13"/>
                  </a:lnTo>
                  <a:lnTo>
                    <a:pt x="11" y="25"/>
                  </a:lnTo>
                  <a:cubicBezTo>
                    <a:pt x="20" y="22"/>
                    <a:pt x="23" y="10"/>
                    <a:pt x="18" y="1"/>
                  </a:cubicBezTo>
                  <a:close/>
                </a:path>
              </a:pathLst>
            </a:custGeom>
            <a:solidFill>
              <a:srgbClr val="AFD3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6"/>
            <p:cNvSpPr/>
            <p:nvPr/>
          </p:nvSpPr>
          <p:spPr>
            <a:xfrm>
              <a:off x="6937190" y="922608"/>
              <a:ext cx="1230" cy="1846"/>
            </a:xfrm>
            <a:custGeom>
              <a:avLst/>
              <a:gdLst/>
              <a:ahLst/>
              <a:cxnLst/>
              <a:rect l="l" t="t" r="r" b="b"/>
              <a:pathLst>
                <a:path w="18" h="27" extrusionOk="0">
                  <a:moveTo>
                    <a:pt x="14" y="0"/>
                  </a:moveTo>
                  <a:cubicBezTo>
                    <a:pt x="4" y="6"/>
                    <a:pt x="0" y="18"/>
                    <a:pt x="7" y="27"/>
                  </a:cubicBezTo>
                  <a:cubicBezTo>
                    <a:pt x="18" y="20"/>
                    <a:pt x="16" y="9"/>
                    <a:pt x="14" y="0"/>
                  </a:cubicBezTo>
                  <a:close/>
                </a:path>
              </a:pathLst>
            </a:custGeom>
            <a:solidFill>
              <a:srgbClr val="AFD3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6"/>
            <p:cNvSpPr/>
            <p:nvPr/>
          </p:nvSpPr>
          <p:spPr>
            <a:xfrm>
              <a:off x="6681324" y="702425"/>
              <a:ext cx="273" cy="479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4" y="1"/>
                  </a:moveTo>
                  <a:lnTo>
                    <a:pt x="0" y="6"/>
                  </a:lnTo>
                  <a:lnTo>
                    <a:pt x="2" y="6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4954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9" name="Google Shape;909;p26"/>
            <p:cNvGrpSpPr/>
            <p:nvPr/>
          </p:nvGrpSpPr>
          <p:grpSpPr>
            <a:xfrm flipH="1">
              <a:off x="6689845" y="547342"/>
              <a:ext cx="67201" cy="57591"/>
              <a:chOff x="6688530" y="2567647"/>
              <a:chExt cx="64529" cy="55301"/>
            </a:xfrm>
          </p:grpSpPr>
          <p:sp>
            <p:nvSpPr>
              <p:cNvPr id="910" name="Google Shape;910;p26"/>
              <p:cNvSpPr/>
              <p:nvPr/>
            </p:nvSpPr>
            <p:spPr>
              <a:xfrm>
                <a:off x="6688530" y="2567647"/>
                <a:ext cx="64529" cy="55301"/>
              </a:xfrm>
              <a:custGeom>
                <a:avLst/>
                <a:gdLst/>
                <a:ahLst/>
                <a:cxnLst/>
                <a:rect l="l" t="t" r="r" b="b"/>
                <a:pathLst>
                  <a:path w="944" h="809" extrusionOk="0">
                    <a:moveTo>
                      <a:pt x="404" y="1"/>
                    </a:moveTo>
                    <a:cubicBezTo>
                      <a:pt x="181" y="1"/>
                      <a:pt x="1" y="181"/>
                      <a:pt x="1" y="404"/>
                    </a:cubicBezTo>
                    <a:cubicBezTo>
                      <a:pt x="1" y="647"/>
                      <a:pt x="200" y="809"/>
                      <a:pt x="407" y="809"/>
                    </a:cubicBezTo>
                    <a:cubicBezTo>
                      <a:pt x="506" y="809"/>
                      <a:pt x="607" y="772"/>
                      <a:pt x="690" y="690"/>
                    </a:cubicBezTo>
                    <a:cubicBezTo>
                      <a:pt x="944" y="436"/>
                      <a:pt x="763" y="3"/>
                      <a:pt x="40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EFEFF"/>
                  </a:gs>
                  <a:gs pos="99000">
                    <a:srgbClr val="98BED7"/>
                  </a:gs>
                  <a:gs pos="100000">
                    <a:schemeClr val="lt2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6"/>
              <p:cNvSpPr/>
              <p:nvPr/>
            </p:nvSpPr>
            <p:spPr>
              <a:xfrm>
                <a:off x="6697553" y="2579063"/>
                <a:ext cx="34179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214" y="0"/>
                    </a:moveTo>
                    <a:cubicBezTo>
                      <a:pt x="95" y="0"/>
                      <a:pt x="0" y="97"/>
                      <a:pt x="0" y="214"/>
                    </a:cubicBezTo>
                    <a:cubicBezTo>
                      <a:pt x="0" y="343"/>
                      <a:pt x="105" y="428"/>
                      <a:pt x="215" y="428"/>
                    </a:cubicBezTo>
                    <a:cubicBezTo>
                      <a:pt x="267" y="428"/>
                      <a:pt x="321" y="409"/>
                      <a:pt x="365" y="365"/>
                    </a:cubicBezTo>
                    <a:cubicBezTo>
                      <a:pt x="500" y="230"/>
                      <a:pt x="405" y="0"/>
                      <a:pt x="214" y="0"/>
                    </a:cubicBezTo>
                    <a:close/>
                  </a:path>
                </a:pathLst>
              </a:custGeom>
              <a:solidFill>
                <a:srgbClr val="080A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26"/>
              <p:cNvSpPr/>
              <p:nvPr/>
            </p:nvSpPr>
            <p:spPr>
              <a:xfrm>
                <a:off x="6711567" y="2577833"/>
                <a:ext cx="16953" cy="14423"/>
              </a:xfrm>
              <a:custGeom>
                <a:avLst/>
                <a:gdLst/>
                <a:ahLst/>
                <a:cxnLst/>
                <a:rect l="l" t="t" r="r" b="b"/>
                <a:pathLst>
                  <a:path w="248" h="211" extrusionOk="0">
                    <a:moveTo>
                      <a:pt x="105" y="1"/>
                    </a:moveTo>
                    <a:cubicBezTo>
                      <a:pt x="48" y="1"/>
                      <a:pt x="0" y="48"/>
                      <a:pt x="0" y="106"/>
                    </a:cubicBezTo>
                    <a:cubicBezTo>
                      <a:pt x="0" y="169"/>
                      <a:pt x="52" y="211"/>
                      <a:pt x="107" y="211"/>
                    </a:cubicBezTo>
                    <a:cubicBezTo>
                      <a:pt x="133" y="211"/>
                      <a:pt x="159" y="201"/>
                      <a:pt x="181" y="180"/>
                    </a:cubicBezTo>
                    <a:cubicBezTo>
                      <a:pt x="247" y="115"/>
                      <a:pt x="200" y="1"/>
                      <a:pt x="105" y="1"/>
                    </a:cubicBezTo>
                    <a:close/>
                  </a:path>
                </a:pathLst>
              </a:custGeom>
              <a:solidFill>
                <a:srgbClr val="F2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26"/>
              <p:cNvSpPr/>
              <p:nvPr/>
            </p:nvSpPr>
            <p:spPr>
              <a:xfrm>
                <a:off x="6699672" y="2598135"/>
                <a:ext cx="7041" cy="6084"/>
              </a:xfrm>
              <a:custGeom>
                <a:avLst/>
                <a:gdLst/>
                <a:ahLst/>
                <a:cxnLst/>
                <a:rect l="l" t="t" r="r" b="b"/>
                <a:pathLst>
                  <a:path w="103" h="89" extrusionOk="0">
                    <a:moveTo>
                      <a:pt x="44" y="0"/>
                    </a:moveTo>
                    <a:cubicBezTo>
                      <a:pt x="20" y="0"/>
                      <a:pt x="1" y="19"/>
                      <a:pt x="1" y="44"/>
                    </a:cubicBezTo>
                    <a:cubicBezTo>
                      <a:pt x="1" y="71"/>
                      <a:pt x="22" y="89"/>
                      <a:pt x="44" y="89"/>
                    </a:cubicBezTo>
                    <a:cubicBezTo>
                      <a:pt x="55" y="89"/>
                      <a:pt x="66" y="85"/>
                      <a:pt x="74" y="75"/>
                    </a:cubicBezTo>
                    <a:cubicBezTo>
                      <a:pt x="102" y="47"/>
                      <a:pt x="83" y="0"/>
                      <a:pt x="44" y="0"/>
                    </a:cubicBezTo>
                    <a:close/>
                  </a:path>
                </a:pathLst>
              </a:custGeom>
              <a:solidFill>
                <a:srgbClr val="F2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4" name="Google Shape;914;p26"/>
            <p:cNvGrpSpPr/>
            <p:nvPr/>
          </p:nvGrpSpPr>
          <p:grpSpPr>
            <a:xfrm flipH="1">
              <a:off x="6805946" y="547342"/>
              <a:ext cx="67201" cy="57591"/>
              <a:chOff x="6688530" y="2567647"/>
              <a:chExt cx="64529" cy="55301"/>
            </a:xfrm>
          </p:grpSpPr>
          <p:sp>
            <p:nvSpPr>
              <p:cNvPr id="915" name="Google Shape;915;p26"/>
              <p:cNvSpPr/>
              <p:nvPr/>
            </p:nvSpPr>
            <p:spPr>
              <a:xfrm>
                <a:off x="6688530" y="2567647"/>
                <a:ext cx="64529" cy="55301"/>
              </a:xfrm>
              <a:custGeom>
                <a:avLst/>
                <a:gdLst/>
                <a:ahLst/>
                <a:cxnLst/>
                <a:rect l="l" t="t" r="r" b="b"/>
                <a:pathLst>
                  <a:path w="944" h="809" extrusionOk="0">
                    <a:moveTo>
                      <a:pt x="404" y="1"/>
                    </a:moveTo>
                    <a:cubicBezTo>
                      <a:pt x="181" y="1"/>
                      <a:pt x="1" y="181"/>
                      <a:pt x="1" y="404"/>
                    </a:cubicBezTo>
                    <a:cubicBezTo>
                      <a:pt x="1" y="647"/>
                      <a:pt x="200" y="809"/>
                      <a:pt x="407" y="809"/>
                    </a:cubicBezTo>
                    <a:cubicBezTo>
                      <a:pt x="506" y="809"/>
                      <a:pt x="607" y="772"/>
                      <a:pt x="690" y="690"/>
                    </a:cubicBezTo>
                    <a:cubicBezTo>
                      <a:pt x="944" y="436"/>
                      <a:pt x="763" y="3"/>
                      <a:pt x="40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EFEFF"/>
                  </a:gs>
                  <a:gs pos="99000">
                    <a:srgbClr val="98BED7"/>
                  </a:gs>
                  <a:gs pos="100000">
                    <a:schemeClr val="lt2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6"/>
              <p:cNvSpPr/>
              <p:nvPr/>
            </p:nvSpPr>
            <p:spPr>
              <a:xfrm>
                <a:off x="6697553" y="2579063"/>
                <a:ext cx="34179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214" y="0"/>
                    </a:moveTo>
                    <a:cubicBezTo>
                      <a:pt x="95" y="0"/>
                      <a:pt x="0" y="97"/>
                      <a:pt x="0" y="214"/>
                    </a:cubicBezTo>
                    <a:cubicBezTo>
                      <a:pt x="0" y="343"/>
                      <a:pt x="105" y="428"/>
                      <a:pt x="215" y="428"/>
                    </a:cubicBezTo>
                    <a:cubicBezTo>
                      <a:pt x="267" y="428"/>
                      <a:pt x="321" y="409"/>
                      <a:pt x="365" y="365"/>
                    </a:cubicBezTo>
                    <a:cubicBezTo>
                      <a:pt x="500" y="230"/>
                      <a:pt x="405" y="0"/>
                      <a:pt x="214" y="0"/>
                    </a:cubicBezTo>
                    <a:close/>
                  </a:path>
                </a:pathLst>
              </a:custGeom>
              <a:solidFill>
                <a:srgbClr val="080A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6"/>
              <p:cNvSpPr/>
              <p:nvPr/>
            </p:nvSpPr>
            <p:spPr>
              <a:xfrm>
                <a:off x="6711567" y="2577833"/>
                <a:ext cx="16953" cy="14423"/>
              </a:xfrm>
              <a:custGeom>
                <a:avLst/>
                <a:gdLst/>
                <a:ahLst/>
                <a:cxnLst/>
                <a:rect l="l" t="t" r="r" b="b"/>
                <a:pathLst>
                  <a:path w="248" h="211" extrusionOk="0">
                    <a:moveTo>
                      <a:pt x="105" y="1"/>
                    </a:moveTo>
                    <a:cubicBezTo>
                      <a:pt x="48" y="1"/>
                      <a:pt x="0" y="48"/>
                      <a:pt x="0" y="106"/>
                    </a:cubicBezTo>
                    <a:cubicBezTo>
                      <a:pt x="0" y="169"/>
                      <a:pt x="52" y="211"/>
                      <a:pt x="107" y="211"/>
                    </a:cubicBezTo>
                    <a:cubicBezTo>
                      <a:pt x="133" y="211"/>
                      <a:pt x="159" y="201"/>
                      <a:pt x="181" y="180"/>
                    </a:cubicBezTo>
                    <a:cubicBezTo>
                      <a:pt x="247" y="115"/>
                      <a:pt x="200" y="1"/>
                      <a:pt x="105" y="1"/>
                    </a:cubicBezTo>
                    <a:close/>
                  </a:path>
                </a:pathLst>
              </a:custGeom>
              <a:solidFill>
                <a:srgbClr val="F2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26"/>
              <p:cNvSpPr/>
              <p:nvPr/>
            </p:nvSpPr>
            <p:spPr>
              <a:xfrm>
                <a:off x="6699672" y="2598135"/>
                <a:ext cx="7041" cy="6084"/>
              </a:xfrm>
              <a:custGeom>
                <a:avLst/>
                <a:gdLst/>
                <a:ahLst/>
                <a:cxnLst/>
                <a:rect l="l" t="t" r="r" b="b"/>
                <a:pathLst>
                  <a:path w="103" h="89" extrusionOk="0">
                    <a:moveTo>
                      <a:pt x="44" y="0"/>
                    </a:moveTo>
                    <a:cubicBezTo>
                      <a:pt x="20" y="0"/>
                      <a:pt x="1" y="19"/>
                      <a:pt x="1" y="44"/>
                    </a:cubicBezTo>
                    <a:cubicBezTo>
                      <a:pt x="1" y="71"/>
                      <a:pt x="22" y="89"/>
                      <a:pt x="44" y="89"/>
                    </a:cubicBezTo>
                    <a:cubicBezTo>
                      <a:pt x="55" y="89"/>
                      <a:pt x="66" y="85"/>
                      <a:pt x="74" y="75"/>
                    </a:cubicBezTo>
                    <a:cubicBezTo>
                      <a:pt x="102" y="47"/>
                      <a:pt x="83" y="0"/>
                      <a:pt x="44" y="0"/>
                    </a:cubicBezTo>
                    <a:close/>
                  </a:path>
                </a:pathLst>
              </a:custGeom>
              <a:solidFill>
                <a:srgbClr val="F2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19" name="Google Shape;919;p26"/>
          <p:cNvGrpSpPr/>
          <p:nvPr/>
        </p:nvGrpSpPr>
        <p:grpSpPr>
          <a:xfrm>
            <a:off x="4623909" y="3021064"/>
            <a:ext cx="770170" cy="1316057"/>
            <a:chOff x="4408084" y="3388939"/>
            <a:chExt cx="770170" cy="1316057"/>
          </a:xfrm>
        </p:grpSpPr>
        <p:sp>
          <p:nvSpPr>
            <p:cNvPr id="920" name="Google Shape;920;p26"/>
            <p:cNvSpPr/>
            <p:nvPr/>
          </p:nvSpPr>
          <p:spPr>
            <a:xfrm>
              <a:off x="4997448" y="3877131"/>
              <a:ext cx="180806" cy="442478"/>
            </a:xfrm>
            <a:custGeom>
              <a:avLst/>
              <a:gdLst/>
              <a:ahLst/>
              <a:cxnLst/>
              <a:rect l="l" t="t" r="r" b="b"/>
              <a:pathLst>
                <a:path w="2645" h="6473" extrusionOk="0">
                  <a:moveTo>
                    <a:pt x="0" y="0"/>
                  </a:moveTo>
                  <a:lnTo>
                    <a:pt x="170" y="3445"/>
                  </a:lnTo>
                  <a:cubicBezTo>
                    <a:pt x="970" y="4390"/>
                    <a:pt x="1624" y="5570"/>
                    <a:pt x="2015" y="6275"/>
                  </a:cubicBezTo>
                  <a:cubicBezTo>
                    <a:pt x="2087" y="6404"/>
                    <a:pt x="2157" y="6473"/>
                    <a:pt x="2220" y="6473"/>
                  </a:cubicBezTo>
                  <a:cubicBezTo>
                    <a:pt x="2251" y="6473"/>
                    <a:pt x="2283" y="6453"/>
                    <a:pt x="2313" y="6418"/>
                  </a:cubicBezTo>
                  <a:cubicBezTo>
                    <a:pt x="2521" y="6161"/>
                    <a:pt x="2644" y="4963"/>
                    <a:pt x="2260" y="3103"/>
                  </a:cubicBezTo>
                  <a:cubicBezTo>
                    <a:pt x="2020" y="1936"/>
                    <a:pt x="1108" y="1064"/>
                    <a:pt x="304" y="295"/>
                  </a:cubicBezTo>
                  <a:cubicBezTo>
                    <a:pt x="199" y="193"/>
                    <a:pt x="97" y="9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6"/>
            <p:cNvSpPr/>
            <p:nvPr/>
          </p:nvSpPr>
          <p:spPr>
            <a:xfrm>
              <a:off x="5013513" y="3899553"/>
              <a:ext cx="158248" cy="400438"/>
            </a:xfrm>
            <a:custGeom>
              <a:avLst/>
              <a:gdLst/>
              <a:ahLst/>
              <a:cxnLst/>
              <a:rect l="l" t="t" r="r" b="b"/>
              <a:pathLst>
                <a:path w="2315" h="5858" extrusionOk="0">
                  <a:moveTo>
                    <a:pt x="0" y="0"/>
                  </a:moveTo>
                  <a:cubicBezTo>
                    <a:pt x="53" y="118"/>
                    <a:pt x="99" y="237"/>
                    <a:pt x="141" y="358"/>
                  </a:cubicBezTo>
                  <a:cubicBezTo>
                    <a:pt x="623" y="1226"/>
                    <a:pt x="1597" y="3033"/>
                    <a:pt x="1780" y="3990"/>
                  </a:cubicBezTo>
                  <a:cubicBezTo>
                    <a:pt x="1899" y="4607"/>
                    <a:pt x="1988" y="5231"/>
                    <a:pt x="2044" y="5857"/>
                  </a:cubicBezTo>
                  <a:cubicBezTo>
                    <a:pt x="2250" y="5542"/>
                    <a:pt x="2314" y="4393"/>
                    <a:pt x="1981" y="2775"/>
                  </a:cubicBezTo>
                  <a:cubicBezTo>
                    <a:pt x="1739" y="1604"/>
                    <a:pt x="761" y="73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6"/>
            <p:cNvSpPr/>
            <p:nvPr/>
          </p:nvSpPr>
          <p:spPr>
            <a:xfrm>
              <a:off x="4408084" y="3388939"/>
              <a:ext cx="694170" cy="1151209"/>
            </a:xfrm>
            <a:custGeom>
              <a:avLst/>
              <a:gdLst/>
              <a:ahLst/>
              <a:cxnLst/>
              <a:rect l="l" t="t" r="r" b="b"/>
              <a:pathLst>
                <a:path w="10155" h="16841" extrusionOk="0">
                  <a:moveTo>
                    <a:pt x="6992" y="0"/>
                  </a:moveTo>
                  <a:cubicBezTo>
                    <a:pt x="5705" y="0"/>
                    <a:pt x="5071" y="1485"/>
                    <a:pt x="4906" y="2876"/>
                  </a:cubicBezTo>
                  <a:cubicBezTo>
                    <a:pt x="4885" y="3068"/>
                    <a:pt x="4862" y="3245"/>
                    <a:pt x="4845" y="3407"/>
                  </a:cubicBezTo>
                  <a:cubicBezTo>
                    <a:pt x="4676" y="4864"/>
                    <a:pt x="4645" y="5127"/>
                    <a:pt x="4227" y="5835"/>
                  </a:cubicBezTo>
                  <a:cubicBezTo>
                    <a:pt x="4057" y="6122"/>
                    <a:pt x="3598" y="6497"/>
                    <a:pt x="3065" y="6930"/>
                  </a:cubicBezTo>
                  <a:cubicBezTo>
                    <a:pt x="2006" y="7791"/>
                    <a:pt x="556" y="8971"/>
                    <a:pt x="295" y="10381"/>
                  </a:cubicBezTo>
                  <a:cubicBezTo>
                    <a:pt x="1" y="11958"/>
                    <a:pt x="232" y="13420"/>
                    <a:pt x="528" y="13773"/>
                  </a:cubicBezTo>
                  <a:cubicBezTo>
                    <a:pt x="579" y="13833"/>
                    <a:pt x="631" y="13863"/>
                    <a:pt x="683" y="13863"/>
                  </a:cubicBezTo>
                  <a:cubicBezTo>
                    <a:pt x="749" y="13863"/>
                    <a:pt x="813" y="13815"/>
                    <a:pt x="870" y="13718"/>
                  </a:cubicBezTo>
                  <a:cubicBezTo>
                    <a:pt x="995" y="13508"/>
                    <a:pt x="1156" y="13156"/>
                    <a:pt x="1340" y="12751"/>
                  </a:cubicBezTo>
                  <a:cubicBezTo>
                    <a:pt x="1731" y="11894"/>
                    <a:pt x="2217" y="10833"/>
                    <a:pt x="2722" y="10263"/>
                  </a:cubicBezTo>
                  <a:lnTo>
                    <a:pt x="2722" y="10263"/>
                  </a:lnTo>
                  <a:cubicBezTo>
                    <a:pt x="2655" y="10612"/>
                    <a:pt x="2595" y="10978"/>
                    <a:pt x="2543" y="11350"/>
                  </a:cubicBezTo>
                  <a:cubicBezTo>
                    <a:pt x="2225" y="13547"/>
                    <a:pt x="2418" y="14912"/>
                    <a:pt x="3169" y="15778"/>
                  </a:cubicBezTo>
                  <a:cubicBezTo>
                    <a:pt x="3782" y="16488"/>
                    <a:pt x="4759" y="16836"/>
                    <a:pt x="6152" y="16841"/>
                  </a:cubicBezTo>
                  <a:lnTo>
                    <a:pt x="6184" y="16841"/>
                  </a:lnTo>
                  <a:cubicBezTo>
                    <a:pt x="7578" y="16841"/>
                    <a:pt x="8598" y="16473"/>
                    <a:pt x="9213" y="15749"/>
                  </a:cubicBezTo>
                  <a:cubicBezTo>
                    <a:pt x="9967" y="14860"/>
                    <a:pt x="10155" y="13471"/>
                    <a:pt x="9806" y="11375"/>
                  </a:cubicBezTo>
                  <a:cubicBezTo>
                    <a:pt x="9420" y="9076"/>
                    <a:pt x="9247" y="8350"/>
                    <a:pt x="8421" y="6489"/>
                  </a:cubicBezTo>
                  <a:cubicBezTo>
                    <a:pt x="7860" y="5225"/>
                    <a:pt x="8191" y="3968"/>
                    <a:pt x="8484" y="2856"/>
                  </a:cubicBezTo>
                  <a:cubicBezTo>
                    <a:pt x="8593" y="2446"/>
                    <a:pt x="8694" y="2055"/>
                    <a:pt x="8736" y="1711"/>
                  </a:cubicBezTo>
                  <a:cubicBezTo>
                    <a:pt x="8800" y="1166"/>
                    <a:pt x="8675" y="789"/>
                    <a:pt x="8316" y="455"/>
                  </a:cubicBezTo>
                  <a:cubicBezTo>
                    <a:pt x="7990" y="149"/>
                    <a:pt x="7621" y="18"/>
                    <a:pt x="7046" y="0"/>
                  </a:cubicBez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path path="circle">
                <a:fillToRect l="50000" t="50000" r="50000" b="50000"/>
              </a:path>
              <a:tileRect/>
            </a:gradFill>
            <a:ln w="575" cap="flat" cmpd="sng">
              <a:solidFill>
                <a:srgbClr val="231F20"/>
              </a:solidFill>
              <a:prstDash val="solid"/>
              <a:miter lim="175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6"/>
            <p:cNvSpPr/>
            <p:nvPr/>
          </p:nvSpPr>
          <p:spPr>
            <a:xfrm>
              <a:off x="4639137" y="4558574"/>
              <a:ext cx="144439" cy="146422"/>
            </a:xfrm>
            <a:custGeom>
              <a:avLst/>
              <a:gdLst/>
              <a:ahLst/>
              <a:cxnLst/>
              <a:rect l="l" t="t" r="r" b="b"/>
              <a:pathLst>
                <a:path w="2113" h="2142" extrusionOk="0">
                  <a:moveTo>
                    <a:pt x="1976" y="1"/>
                  </a:moveTo>
                  <a:lnTo>
                    <a:pt x="1325" y="160"/>
                  </a:lnTo>
                  <a:cubicBezTo>
                    <a:pt x="1359" y="425"/>
                    <a:pt x="1292" y="604"/>
                    <a:pt x="1117" y="719"/>
                  </a:cubicBezTo>
                  <a:cubicBezTo>
                    <a:pt x="745" y="963"/>
                    <a:pt x="263" y="1370"/>
                    <a:pt x="100" y="1640"/>
                  </a:cubicBezTo>
                  <a:cubicBezTo>
                    <a:pt x="21" y="1771"/>
                    <a:pt x="0" y="1903"/>
                    <a:pt x="46" y="1985"/>
                  </a:cubicBezTo>
                  <a:cubicBezTo>
                    <a:pt x="75" y="2036"/>
                    <a:pt x="126" y="2061"/>
                    <a:pt x="193" y="2061"/>
                  </a:cubicBezTo>
                  <a:cubicBezTo>
                    <a:pt x="250" y="2061"/>
                    <a:pt x="319" y="2042"/>
                    <a:pt x="394" y="2003"/>
                  </a:cubicBezTo>
                  <a:cubicBezTo>
                    <a:pt x="351" y="1417"/>
                    <a:pt x="1201" y="839"/>
                    <a:pt x="1238" y="814"/>
                  </a:cubicBezTo>
                  <a:lnTo>
                    <a:pt x="1268" y="819"/>
                  </a:lnTo>
                  <a:lnTo>
                    <a:pt x="1261" y="849"/>
                  </a:lnTo>
                  <a:cubicBezTo>
                    <a:pt x="1252" y="856"/>
                    <a:pt x="379" y="1450"/>
                    <a:pt x="440" y="2017"/>
                  </a:cubicBezTo>
                  <a:lnTo>
                    <a:pt x="437" y="2018"/>
                  </a:lnTo>
                  <a:cubicBezTo>
                    <a:pt x="503" y="2097"/>
                    <a:pt x="601" y="2141"/>
                    <a:pt x="703" y="2141"/>
                  </a:cubicBezTo>
                  <a:cubicBezTo>
                    <a:pt x="857" y="2141"/>
                    <a:pt x="989" y="2055"/>
                    <a:pt x="1013" y="1996"/>
                  </a:cubicBezTo>
                  <a:lnTo>
                    <a:pt x="1015" y="1994"/>
                  </a:lnTo>
                  <a:lnTo>
                    <a:pt x="1012" y="1992"/>
                  </a:lnTo>
                  <a:cubicBezTo>
                    <a:pt x="948" y="1401"/>
                    <a:pt x="1518" y="854"/>
                    <a:pt x="1543" y="830"/>
                  </a:cubicBezTo>
                  <a:lnTo>
                    <a:pt x="1573" y="830"/>
                  </a:lnTo>
                  <a:lnTo>
                    <a:pt x="1573" y="861"/>
                  </a:lnTo>
                  <a:cubicBezTo>
                    <a:pt x="1567" y="867"/>
                    <a:pt x="994" y="1417"/>
                    <a:pt x="1057" y="1985"/>
                  </a:cubicBezTo>
                  <a:lnTo>
                    <a:pt x="1052" y="1990"/>
                  </a:lnTo>
                  <a:lnTo>
                    <a:pt x="1054" y="1990"/>
                  </a:lnTo>
                  <a:cubicBezTo>
                    <a:pt x="1099" y="2068"/>
                    <a:pt x="1250" y="2124"/>
                    <a:pt x="1415" y="2124"/>
                  </a:cubicBezTo>
                  <a:cubicBezTo>
                    <a:pt x="1573" y="2124"/>
                    <a:pt x="1758" y="2068"/>
                    <a:pt x="1764" y="1908"/>
                  </a:cubicBezTo>
                  <a:cubicBezTo>
                    <a:pt x="1774" y="1563"/>
                    <a:pt x="1879" y="1298"/>
                    <a:pt x="1964" y="1084"/>
                  </a:cubicBezTo>
                  <a:cubicBezTo>
                    <a:pt x="2051" y="863"/>
                    <a:pt x="2113" y="704"/>
                    <a:pt x="2037" y="562"/>
                  </a:cubicBezTo>
                  <a:cubicBezTo>
                    <a:pt x="1932" y="365"/>
                    <a:pt x="1962" y="95"/>
                    <a:pt x="19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6"/>
            <p:cNvSpPr/>
            <p:nvPr/>
          </p:nvSpPr>
          <p:spPr>
            <a:xfrm>
              <a:off x="4900084" y="4558493"/>
              <a:ext cx="144303" cy="146490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7" y="1"/>
                  </a:moveTo>
                  <a:lnTo>
                    <a:pt x="137" y="1"/>
                  </a:lnTo>
                  <a:cubicBezTo>
                    <a:pt x="151" y="95"/>
                    <a:pt x="181" y="365"/>
                    <a:pt x="75" y="563"/>
                  </a:cubicBezTo>
                  <a:cubicBezTo>
                    <a:pt x="0" y="705"/>
                    <a:pt x="63" y="865"/>
                    <a:pt x="149" y="1086"/>
                  </a:cubicBezTo>
                  <a:cubicBezTo>
                    <a:pt x="233" y="1300"/>
                    <a:pt x="338" y="1564"/>
                    <a:pt x="349" y="1910"/>
                  </a:cubicBezTo>
                  <a:cubicBezTo>
                    <a:pt x="354" y="2069"/>
                    <a:pt x="540" y="2127"/>
                    <a:pt x="698" y="2127"/>
                  </a:cubicBezTo>
                  <a:cubicBezTo>
                    <a:pt x="861" y="2127"/>
                    <a:pt x="1013" y="2071"/>
                    <a:pt x="1059" y="1992"/>
                  </a:cubicBezTo>
                  <a:lnTo>
                    <a:pt x="1061" y="1992"/>
                  </a:lnTo>
                  <a:lnTo>
                    <a:pt x="1055" y="1987"/>
                  </a:lnTo>
                  <a:cubicBezTo>
                    <a:pt x="1119" y="1419"/>
                    <a:pt x="545" y="868"/>
                    <a:pt x="540" y="863"/>
                  </a:cubicBezTo>
                  <a:lnTo>
                    <a:pt x="540" y="832"/>
                  </a:lnTo>
                  <a:lnTo>
                    <a:pt x="570" y="832"/>
                  </a:lnTo>
                  <a:cubicBezTo>
                    <a:pt x="594" y="856"/>
                    <a:pt x="1164" y="1405"/>
                    <a:pt x="1101" y="1994"/>
                  </a:cubicBezTo>
                  <a:lnTo>
                    <a:pt x="1097" y="1997"/>
                  </a:lnTo>
                  <a:lnTo>
                    <a:pt x="1099" y="1997"/>
                  </a:lnTo>
                  <a:cubicBezTo>
                    <a:pt x="1124" y="2057"/>
                    <a:pt x="1255" y="2143"/>
                    <a:pt x="1410" y="2143"/>
                  </a:cubicBezTo>
                  <a:cubicBezTo>
                    <a:pt x="1411" y="2143"/>
                    <a:pt x="1413" y="2143"/>
                    <a:pt x="1415" y="2143"/>
                  </a:cubicBezTo>
                  <a:cubicBezTo>
                    <a:pt x="1515" y="2143"/>
                    <a:pt x="1611" y="2098"/>
                    <a:pt x="1676" y="2020"/>
                  </a:cubicBezTo>
                  <a:lnTo>
                    <a:pt x="1674" y="2018"/>
                  </a:lnTo>
                  <a:cubicBezTo>
                    <a:pt x="1736" y="1452"/>
                    <a:pt x="861" y="858"/>
                    <a:pt x="852" y="853"/>
                  </a:cubicBezTo>
                  <a:lnTo>
                    <a:pt x="845" y="823"/>
                  </a:lnTo>
                  <a:lnTo>
                    <a:pt x="875" y="816"/>
                  </a:lnTo>
                  <a:cubicBezTo>
                    <a:pt x="912" y="840"/>
                    <a:pt x="1762" y="1419"/>
                    <a:pt x="1718" y="2004"/>
                  </a:cubicBezTo>
                  <a:cubicBezTo>
                    <a:pt x="1793" y="2042"/>
                    <a:pt x="1862" y="2061"/>
                    <a:pt x="1920" y="2061"/>
                  </a:cubicBezTo>
                  <a:cubicBezTo>
                    <a:pt x="1986" y="2061"/>
                    <a:pt x="2037" y="2036"/>
                    <a:pt x="2065" y="1985"/>
                  </a:cubicBezTo>
                  <a:cubicBezTo>
                    <a:pt x="2111" y="1903"/>
                    <a:pt x="2092" y="1771"/>
                    <a:pt x="2013" y="1640"/>
                  </a:cubicBezTo>
                  <a:cubicBezTo>
                    <a:pt x="1850" y="1370"/>
                    <a:pt x="1367" y="963"/>
                    <a:pt x="994" y="719"/>
                  </a:cubicBezTo>
                  <a:cubicBezTo>
                    <a:pt x="819" y="604"/>
                    <a:pt x="754" y="425"/>
                    <a:pt x="785" y="160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6"/>
            <p:cNvSpPr/>
            <p:nvPr/>
          </p:nvSpPr>
          <p:spPr>
            <a:xfrm>
              <a:off x="4573215" y="4008243"/>
              <a:ext cx="520269" cy="533325"/>
            </a:xfrm>
            <a:custGeom>
              <a:avLst/>
              <a:gdLst/>
              <a:ahLst/>
              <a:cxnLst/>
              <a:rect l="l" t="t" r="r" b="b"/>
              <a:pathLst>
                <a:path w="7611" h="7802" extrusionOk="0">
                  <a:moveTo>
                    <a:pt x="1527" y="0"/>
                  </a:moveTo>
                  <a:cubicBezTo>
                    <a:pt x="702" y="721"/>
                    <a:pt x="451" y="1080"/>
                    <a:pt x="339" y="1201"/>
                  </a:cubicBezTo>
                  <a:cubicBezTo>
                    <a:pt x="270" y="1564"/>
                    <a:pt x="202" y="1930"/>
                    <a:pt x="141" y="2342"/>
                  </a:cubicBezTo>
                  <a:cubicBezTo>
                    <a:pt x="62" y="2896"/>
                    <a:pt x="14" y="3429"/>
                    <a:pt x="11" y="3936"/>
                  </a:cubicBezTo>
                  <a:lnTo>
                    <a:pt x="7" y="3931"/>
                  </a:lnTo>
                  <a:lnTo>
                    <a:pt x="7" y="4094"/>
                  </a:lnTo>
                  <a:cubicBezTo>
                    <a:pt x="0" y="5361"/>
                    <a:pt x="291" y="6269"/>
                    <a:pt x="900" y="6874"/>
                  </a:cubicBezTo>
                  <a:cubicBezTo>
                    <a:pt x="1340" y="7312"/>
                    <a:pt x="1939" y="7593"/>
                    <a:pt x="2718" y="7719"/>
                  </a:cubicBezTo>
                  <a:lnTo>
                    <a:pt x="2737" y="7723"/>
                  </a:lnTo>
                  <a:lnTo>
                    <a:pt x="2753" y="7724"/>
                  </a:lnTo>
                  <a:cubicBezTo>
                    <a:pt x="3086" y="7777"/>
                    <a:pt x="3421" y="7802"/>
                    <a:pt x="3757" y="7802"/>
                  </a:cubicBezTo>
                  <a:cubicBezTo>
                    <a:pt x="3766" y="7802"/>
                    <a:pt x="3774" y="7802"/>
                    <a:pt x="3782" y="7802"/>
                  </a:cubicBezTo>
                  <a:cubicBezTo>
                    <a:pt x="4360" y="7802"/>
                    <a:pt x="4856" y="7740"/>
                    <a:pt x="5281" y="7623"/>
                  </a:cubicBezTo>
                  <a:cubicBezTo>
                    <a:pt x="5866" y="7467"/>
                    <a:pt x="6338" y="7207"/>
                    <a:pt x="6696" y="6846"/>
                  </a:cubicBezTo>
                  <a:cubicBezTo>
                    <a:pt x="7325" y="6206"/>
                    <a:pt x="7611" y="5253"/>
                    <a:pt x="7567" y="3932"/>
                  </a:cubicBezTo>
                  <a:lnTo>
                    <a:pt x="7562" y="3790"/>
                  </a:lnTo>
                  <a:lnTo>
                    <a:pt x="7465" y="3894"/>
                  </a:lnTo>
                  <a:cubicBezTo>
                    <a:pt x="6571" y="4851"/>
                    <a:pt x="5304" y="5463"/>
                    <a:pt x="3992" y="5575"/>
                  </a:cubicBezTo>
                  <a:cubicBezTo>
                    <a:pt x="3843" y="5587"/>
                    <a:pt x="3692" y="5594"/>
                    <a:pt x="3545" y="5594"/>
                  </a:cubicBezTo>
                  <a:cubicBezTo>
                    <a:pt x="2232" y="5594"/>
                    <a:pt x="1038" y="5089"/>
                    <a:pt x="237" y="4202"/>
                  </a:cubicBezTo>
                  <a:cubicBezTo>
                    <a:pt x="262" y="2514"/>
                    <a:pt x="1506" y="358"/>
                    <a:pt x="1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>
              <a:off x="4745209" y="3388961"/>
              <a:ext cx="241773" cy="193723"/>
            </a:xfrm>
            <a:custGeom>
              <a:avLst/>
              <a:gdLst/>
              <a:ahLst/>
              <a:cxnLst/>
              <a:rect l="l" t="t" r="r" b="b"/>
              <a:pathLst>
                <a:path w="3481" h="2726" extrusionOk="0">
                  <a:moveTo>
                    <a:pt x="2046" y="1"/>
                  </a:moveTo>
                  <a:cubicBezTo>
                    <a:pt x="742" y="1"/>
                    <a:pt x="171" y="1505"/>
                    <a:pt x="0" y="2726"/>
                  </a:cubicBezTo>
                  <a:cubicBezTo>
                    <a:pt x="62" y="2668"/>
                    <a:pt x="128" y="2615"/>
                    <a:pt x="198" y="2559"/>
                  </a:cubicBezTo>
                  <a:cubicBezTo>
                    <a:pt x="384" y="2412"/>
                    <a:pt x="549" y="2240"/>
                    <a:pt x="724" y="2081"/>
                  </a:cubicBezTo>
                  <a:cubicBezTo>
                    <a:pt x="1084" y="1755"/>
                    <a:pt x="1411" y="1800"/>
                    <a:pt x="1830" y="1555"/>
                  </a:cubicBezTo>
                  <a:cubicBezTo>
                    <a:pt x="2314" y="1271"/>
                    <a:pt x="2959" y="808"/>
                    <a:pt x="3480" y="582"/>
                  </a:cubicBezTo>
                  <a:cubicBezTo>
                    <a:pt x="3442" y="536"/>
                    <a:pt x="3399" y="492"/>
                    <a:pt x="3356" y="452"/>
                  </a:cubicBezTo>
                  <a:cubicBezTo>
                    <a:pt x="3002" y="121"/>
                    <a:pt x="2611" y="17"/>
                    <a:pt x="2100" y="1"/>
                  </a:cubicBezTo>
                  <a:cubicBezTo>
                    <a:pt x="2082" y="1"/>
                    <a:pt x="2064" y="1"/>
                    <a:pt x="20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>
              <a:off x="4803447" y="3510730"/>
              <a:ext cx="205688" cy="292365"/>
            </a:xfrm>
            <a:custGeom>
              <a:avLst/>
              <a:gdLst/>
              <a:ahLst/>
              <a:cxnLst/>
              <a:rect l="l" t="t" r="r" b="b"/>
              <a:pathLst>
                <a:path w="3009" h="4277" extrusionOk="0">
                  <a:moveTo>
                    <a:pt x="2842" y="1"/>
                  </a:moveTo>
                  <a:cubicBezTo>
                    <a:pt x="2836" y="1"/>
                    <a:pt x="2830" y="2"/>
                    <a:pt x="2824" y="3"/>
                  </a:cubicBezTo>
                  <a:cubicBezTo>
                    <a:pt x="1131" y="290"/>
                    <a:pt x="435" y="2580"/>
                    <a:pt x="18" y="3947"/>
                  </a:cubicBezTo>
                  <a:cubicBezTo>
                    <a:pt x="0" y="4009"/>
                    <a:pt x="5" y="4058"/>
                    <a:pt x="33" y="4096"/>
                  </a:cubicBezTo>
                  <a:cubicBezTo>
                    <a:pt x="74" y="4151"/>
                    <a:pt x="160" y="4179"/>
                    <a:pt x="296" y="4179"/>
                  </a:cubicBezTo>
                  <a:cubicBezTo>
                    <a:pt x="523" y="4179"/>
                    <a:pt x="833" y="4100"/>
                    <a:pt x="998" y="4054"/>
                  </a:cubicBezTo>
                  <a:cubicBezTo>
                    <a:pt x="1173" y="4005"/>
                    <a:pt x="1354" y="3981"/>
                    <a:pt x="1536" y="3981"/>
                  </a:cubicBezTo>
                  <a:cubicBezTo>
                    <a:pt x="1894" y="3981"/>
                    <a:pt x="2223" y="4075"/>
                    <a:pt x="2442" y="4240"/>
                  </a:cubicBezTo>
                  <a:lnTo>
                    <a:pt x="2491" y="4277"/>
                  </a:lnTo>
                  <a:lnTo>
                    <a:pt x="2476" y="4217"/>
                  </a:lnTo>
                  <a:cubicBezTo>
                    <a:pt x="2248" y="3316"/>
                    <a:pt x="2405" y="2648"/>
                    <a:pt x="2586" y="1873"/>
                  </a:cubicBezTo>
                  <a:cubicBezTo>
                    <a:pt x="2614" y="1761"/>
                    <a:pt x="2640" y="1647"/>
                    <a:pt x="2667" y="1528"/>
                  </a:cubicBezTo>
                  <a:cubicBezTo>
                    <a:pt x="2684" y="1454"/>
                    <a:pt x="2710" y="1353"/>
                    <a:pt x="2740" y="1234"/>
                  </a:cubicBezTo>
                  <a:cubicBezTo>
                    <a:pt x="2886" y="674"/>
                    <a:pt x="3008" y="162"/>
                    <a:pt x="2909" y="34"/>
                  </a:cubicBezTo>
                  <a:cubicBezTo>
                    <a:pt x="2893" y="13"/>
                    <a:pt x="2868" y="1"/>
                    <a:pt x="28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>
              <a:off x="4537532" y="3849378"/>
              <a:ext cx="552875" cy="720625"/>
            </a:xfrm>
            <a:custGeom>
              <a:avLst/>
              <a:gdLst/>
              <a:ahLst/>
              <a:cxnLst/>
              <a:rect l="l" t="t" r="r" b="b"/>
              <a:pathLst>
                <a:path w="8088" h="10542" extrusionOk="0">
                  <a:moveTo>
                    <a:pt x="5247" y="0"/>
                  </a:moveTo>
                  <a:cubicBezTo>
                    <a:pt x="5198" y="0"/>
                    <a:pt x="5155" y="2"/>
                    <a:pt x="5117" y="5"/>
                  </a:cubicBezTo>
                  <a:cubicBezTo>
                    <a:pt x="2610" y="191"/>
                    <a:pt x="0" y="5596"/>
                    <a:pt x="1734" y="9037"/>
                  </a:cubicBezTo>
                  <a:cubicBezTo>
                    <a:pt x="1796" y="9159"/>
                    <a:pt x="1700" y="9182"/>
                    <a:pt x="1586" y="9182"/>
                  </a:cubicBezTo>
                  <a:cubicBezTo>
                    <a:pt x="1517" y="9182"/>
                    <a:pt x="1440" y="9174"/>
                    <a:pt x="1389" y="9174"/>
                  </a:cubicBezTo>
                  <a:cubicBezTo>
                    <a:pt x="1324" y="9174"/>
                    <a:pt x="1298" y="9187"/>
                    <a:pt x="1374" y="9249"/>
                  </a:cubicBezTo>
                  <a:cubicBezTo>
                    <a:pt x="1848" y="9629"/>
                    <a:pt x="2432" y="10273"/>
                    <a:pt x="2770" y="10529"/>
                  </a:cubicBezTo>
                  <a:lnTo>
                    <a:pt x="3482" y="10529"/>
                  </a:lnTo>
                  <a:cubicBezTo>
                    <a:pt x="3941" y="10380"/>
                    <a:pt x="4518" y="10140"/>
                    <a:pt x="4798" y="10140"/>
                  </a:cubicBezTo>
                  <a:cubicBezTo>
                    <a:pt x="5102" y="10141"/>
                    <a:pt x="5343" y="10408"/>
                    <a:pt x="5580" y="10541"/>
                  </a:cubicBezTo>
                  <a:lnTo>
                    <a:pt x="6069" y="10541"/>
                  </a:lnTo>
                  <a:cubicBezTo>
                    <a:pt x="6609" y="10269"/>
                    <a:pt x="6804" y="9379"/>
                    <a:pt x="7132" y="9014"/>
                  </a:cubicBezTo>
                  <a:cubicBezTo>
                    <a:pt x="7793" y="8278"/>
                    <a:pt x="8087" y="7009"/>
                    <a:pt x="7765" y="5170"/>
                  </a:cubicBezTo>
                  <a:cubicBezTo>
                    <a:pt x="7388" y="3034"/>
                    <a:pt x="7228" y="2431"/>
                    <a:pt x="6539" y="668"/>
                  </a:cubicBezTo>
                  <a:cubicBezTo>
                    <a:pt x="6320" y="108"/>
                    <a:pt x="5630" y="0"/>
                    <a:pt x="5247" y="0"/>
                  </a:cubicBezTo>
                  <a:close/>
                </a:path>
              </a:pathLst>
            </a:custGeom>
            <a:solidFill>
              <a:schemeClr val="lt1"/>
            </a:solidFill>
            <a:ln w="1100" cap="flat" cmpd="sng">
              <a:solidFill>
                <a:srgbClr val="231F20"/>
              </a:solidFill>
              <a:prstDash val="solid"/>
              <a:miter lim="175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>
              <a:off x="4874950" y="3469441"/>
              <a:ext cx="51063" cy="42518"/>
            </a:xfrm>
            <a:custGeom>
              <a:avLst/>
              <a:gdLst/>
              <a:ahLst/>
              <a:cxnLst/>
              <a:rect l="l" t="t" r="r" b="b"/>
              <a:pathLst>
                <a:path w="747" h="622" extrusionOk="0">
                  <a:moveTo>
                    <a:pt x="408" y="0"/>
                  </a:moveTo>
                  <a:cubicBezTo>
                    <a:pt x="392" y="0"/>
                    <a:pt x="376" y="1"/>
                    <a:pt x="360" y="4"/>
                  </a:cubicBezTo>
                  <a:cubicBezTo>
                    <a:pt x="87" y="46"/>
                    <a:pt x="1" y="398"/>
                    <a:pt x="225" y="561"/>
                  </a:cubicBezTo>
                  <a:cubicBezTo>
                    <a:pt x="283" y="603"/>
                    <a:pt x="346" y="622"/>
                    <a:pt x="407" y="622"/>
                  </a:cubicBezTo>
                  <a:cubicBezTo>
                    <a:pt x="585" y="622"/>
                    <a:pt x="747" y="465"/>
                    <a:pt x="714" y="261"/>
                  </a:cubicBezTo>
                  <a:cubicBezTo>
                    <a:pt x="690" y="109"/>
                    <a:pt x="558" y="0"/>
                    <a:pt x="4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>
              <a:off x="4419956" y="3560768"/>
              <a:ext cx="358398" cy="766903"/>
            </a:xfrm>
            <a:custGeom>
              <a:avLst/>
              <a:gdLst/>
              <a:ahLst/>
              <a:cxnLst/>
              <a:rect l="l" t="t" r="r" b="b"/>
              <a:pathLst>
                <a:path w="5243" h="11219" extrusionOk="0">
                  <a:moveTo>
                    <a:pt x="5242" y="0"/>
                  </a:moveTo>
                  <a:lnTo>
                    <a:pt x="5242" y="0"/>
                  </a:lnTo>
                  <a:cubicBezTo>
                    <a:pt x="5146" y="77"/>
                    <a:pt x="5046" y="165"/>
                    <a:pt x="4942" y="265"/>
                  </a:cubicBezTo>
                  <a:cubicBezTo>
                    <a:pt x="4939" y="282"/>
                    <a:pt x="4937" y="300"/>
                    <a:pt x="4935" y="317"/>
                  </a:cubicBezTo>
                  <a:lnTo>
                    <a:pt x="4874" y="852"/>
                  </a:lnTo>
                  <a:cubicBezTo>
                    <a:pt x="4706" y="2325"/>
                    <a:pt x="4670" y="2632"/>
                    <a:pt x="4234" y="3380"/>
                  </a:cubicBezTo>
                  <a:cubicBezTo>
                    <a:pt x="4046" y="3701"/>
                    <a:pt x="3599" y="4071"/>
                    <a:pt x="3030" y="4539"/>
                  </a:cubicBezTo>
                  <a:cubicBezTo>
                    <a:pt x="1992" y="5393"/>
                    <a:pt x="572" y="6560"/>
                    <a:pt x="323" y="7919"/>
                  </a:cubicBezTo>
                  <a:cubicBezTo>
                    <a:pt x="1" y="9669"/>
                    <a:pt x="339" y="11081"/>
                    <a:pt x="522" y="11217"/>
                  </a:cubicBezTo>
                  <a:lnTo>
                    <a:pt x="522" y="11217"/>
                  </a:lnTo>
                  <a:lnTo>
                    <a:pt x="535" y="11202"/>
                  </a:lnTo>
                  <a:cubicBezTo>
                    <a:pt x="386" y="10643"/>
                    <a:pt x="275" y="9558"/>
                    <a:pt x="507" y="8299"/>
                  </a:cubicBezTo>
                  <a:cubicBezTo>
                    <a:pt x="756" y="6941"/>
                    <a:pt x="2178" y="5771"/>
                    <a:pt x="3214" y="4918"/>
                  </a:cubicBezTo>
                  <a:cubicBezTo>
                    <a:pt x="3783" y="4450"/>
                    <a:pt x="4232" y="4080"/>
                    <a:pt x="4420" y="3761"/>
                  </a:cubicBezTo>
                  <a:cubicBezTo>
                    <a:pt x="4856" y="3010"/>
                    <a:pt x="4891" y="2703"/>
                    <a:pt x="5060" y="1233"/>
                  </a:cubicBezTo>
                  <a:lnTo>
                    <a:pt x="5121" y="696"/>
                  </a:lnTo>
                  <a:cubicBezTo>
                    <a:pt x="5149" y="463"/>
                    <a:pt x="5189" y="230"/>
                    <a:pt x="5242" y="0"/>
                  </a:cubicBezTo>
                  <a:close/>
                  <a:moveTo>
                    <a:pt x="522" y="11217"/>
                  </a:moveTo>
                  <a:lnTo>
                    <a:pt x="521" y="11218"/>
                  </a:lnTo>
                  <a:lnTo>
                    <a:pt x="523" y="11218"/>
                  </a:lnTo>
                  <a:cubicBezTo>
                    <a:pt x="522" y="11218"/>
                    <a:pt x="522" y="11218"/>
                    <a:pt x="522" y="1121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>
              <a:off x="4764885" y="3394821"/>
              <a:ext cx="210379" cy="141421"/>
            </a:xfrm>
            <a:custGeom>
              <a:avLst/>
              <a:gdLst/>
              <a:ahLst/>
              <a:cxnLst/>
              <a:rect l="l" t="t" r="r" b="b"/>
              <a:pathLst>
                <a:path w="3029" h="2036" extrusionOk="0">
                  <a:moveTo>
                    <a:pt x="1780" y="0"/>
                  </a:moveTo>
                  <a:lnTo>
                    <a:pt x="1287" y="565"/>
                  </a:lnTo>
                  <a:lnTo>
                    <a:pt x="1287" y="565"/>
                  </a:lnTo>
                  <a:cubicBezTo>
                    <a:pt x="1356" y="523"/>
                    <a:pt x="1430" y="488"/>
                    <a:pt x="1507" y="459"/>
                  </a:cubicBezTo>
                  <a:cubicBezTo>
                    <a:pt x="1705" y="377"/>
                    <a:pt x="1917" y="335"/>
                    <a:pt x="2132" y="333"/>
                  </a:cubicBezTo>
                  <a:cubicBezTo>
                    <a:pt x="2525" y="333"/>
                    <a:pt x="2841" y="482"/>
                    <a:pt x="2934" y="596"/>
                  </a:cubicBezTo>
                  <a:cubicBezTo>
                    <a:pt x="2969" y="544"/>
                    <a:pt x="3002" y="496"/>
                    <a:pt x="3028" y="461"/>
                  </a:cubicBezTo>
                  <a:cubicBezTo>
                    <a:pt x="3011" y="444"/>
                    <a:pt x="2997" y="426"/>
                    <a:pt x="2979" y="410"/>
                  </a:cubicBezTo>
                  <a:cubicBezTo>
                    <a:pt x="2685" y="132"/>
                    <a:pt x="2362" y="16"/>
                    <a:pt x="1829" y="0"/>
                  </a:cubicBezTo>
                  <a:close/>
                  <a:moveTo>
                    <a:pt x="1287" y="565"/>
                  </a:moveTo>
                  <a:cubicBezTo>
                    <a:pt x="1248" y="588"/>
                    <a:pt x="1210" y="613"/>
                    <a:pt x="1174" y="640"/>
                  </a:cubicBezTo>
                  <a:cubicBezTo>
                    <a:pt x="1096" y="691"/>
                    <a:pt x="1023" y="749"/>
                    <a:pt x="953" y="810"/>
                  </a:cubicBezTo>
                  <a:cubicBezTo>
                    <a:pt x="555" y="1162"/>
                    <a:pt x="222" y="1639"/>
                    <a:pt x="1" y="2035"/>
                  </a:cubicBezTo>
                  <a:lnTo>
                    <a:pt x="1287" y="56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>
              <a:off x="4868729" y="3417625"/>
              <a:ext cx="97615" cy="18662"/>
            </a:xfrm>
            <a:custGeom>
              <a:avLst/>
              <a:gdLst/>
              <a:ahLst/>
              <a:cxnLst/>
              <a:rect l="l" t="t" r="r" b="b"/>
              <a:pathLst>
                <a:path w="1428" h="273" extrusionOk="0">
                  <a:moveTo>
                    <a:pt x="625" y="1"/>
                  </a:moveTo>
                  <a:cubicBezTo>
                    <a:pt x="411" y="1"/>
                    <a:pt x="199" y="45"/>
                    <a:pt x="1" y="127"/>
                  </a:cubicBezTo>
                  <a:cubicBezTo>
                    <a:pt x="144" y="74"/>
                    <a:pt x="295" y="46"/>
                    <a:pt x="446" y="46"/>
                  </a:cubicBezTo>
                  <a:cubicBezTo>
                    <a:pt x="451" y="46"/>
                    <a:pt x="455" y="46"/>
                    <a:pt x="460" y="47"/>
                  </a:cubicBezTo>
                  <a:lnTo>
                    <a:pt x="527" y="47"/>
                  </a:lnTo>
                  <a:cubicBezTo>
                    <a:pt x="562" y="43"/>
                    <a:pt x="595" y="43"/>
                    <a:pt x="626" y="43"/>
                  </a:cubicBezTo>
                  <a:cubicBezTo>
                    <a:pt x="630" y="43"/>
                    <a:pt x="634" y="43"/>
                    <a:pt x="638" y="43"/>
                  </a:cubicBezTo>
                  <a:cubicBezTo>
                    <a:pt x="843" y="43"/>
                    <a:pt x="1047" y="88"/>
                    <a:pt x="1233" y="176"/>
                  </a:cubicBezTo>
                  <a:cubicBezTo>
                    <a:pt x="1297" y="202"/>
                    <a:pt x="1360" y="234"/>
                    <a:pt x="1421" y="272"/>
                  </a:cubicBezTo>
                  <a:lnTo>
                    <a:pt x="1421" y="272"/>
                  </a:lnTo>
                  <a:lnTo>
                    <a:pt x="1428" y="264"/>
                  </a:lnTo>
                  <a:cubicBezTo>
                    <a:pt x="1335" y="150"/>
                    <a:pt x="1019" y="1"/>
                    <a:pt x="625" y="1"/>
                  </a:cubicBezTo>
                  <a:close/>
                  <a:moveTo>
                    <a:pt x="1421" y="272"/>
                  </a:moveTo>
                  <a:lnTo>
                    <a:pt x="1421" y="273"/>
                  </a:lnTo>
                  <a:lnTo>
                    <a:pt x="1422" y="273"/>
                  </a:lnTo>
                  <a:cubicBezTo>
                    <a:pt x="1422" y="272"/>
                    <a:pt x="1422" y="272"/>
                    <a:pt x="1421" y="272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>
              <a:off x="4618864" y="4248150"/>
              <a:ext cx="467456" cy="321672"/>
            </a:xfrm>
            <a:custGeom>
              <a:avLst/>
              <a:gdLst/>
              <a:ahLst/>
              <a:cxnLst/>
              <a:rect l="l" t="t" r="r" b="b"/>
              <a:pathLst>
                <a:path w="6761" h="4685" extrusionOk="0">
                  <a:moveTo>
                    <a:pt x="6606" y="0"/>
                  </a:moveTo>
                  <a:cubicBezTo>
                    <a:pt x="5532" y="842"/>
                    <a:pt x="4236" y="1398"/>
                    <a:pt x="2842" y="1531"/>
                  </a:cubicBezTo>
                  <a:cubicBezTo>
                    <a:pt x="2630" y="1551"/>
                    <a:pt x="2419" y="1561"/>
                    <a:pt x="2212" y="1561"/>
                  </a:cubicBezTo>
                  <a:cubicBezTo>
                    <a:pt x="1427" y="1561"/>
                    <a:pt x="683" y="1420"/>
                    <a:pt x="1" y="1159"/>
                  </a:cubicBezTo>
                  <a:lnTo>
                    <a:pt x="1" y="1159"/>
                  </a:lnTo>
                  <a:cubicBezTo>
                    <a:pt x="53" y="1873"/>
                    <a:pt x="223" y="2567"/>
                    <a:pt x="539" y="3193"/>
                  </a:cubicBezTo>
                  <a:cubicBezTo>
                    <a:pt x="600" y="3315"/>
                    <a:pt x="504" y="3338"/>
                    <a:pt x="390" y="3338"/>
                  </a:cubicBezTo>
                  <a:cubicBezTo>
                    <a:pt x="322" y="3338"/>
                    <a:pt x="248" y="3330"/>
                    <a:pt x="197" y="3330"/>
                  </a:cubicBezTo>
                  <a:cubicBezTo>
                    <a:pt x="132" y="3330"/>
                    <a:pt x="106" y="3344"/>
                    <a:pt x="183" y="3405"/>
                  </a:cubicBezTo>
                  <a:cubicBezTo>
                    <a:pt x="653" y="3782"/>
                    <a:pt x="1230" y="4418"/>
                    <a:pt x="1566" y="4672"/>
                  </a:cubicBezTo>
                  <a:lnTo>
                    <a:pt x="2271" y="4672"/>
                  </a:lnTo>
                  <a:cubicBezTo>
                    <a:pt x="2727" y="4525"/>
                    <a:pt x="3298" y="4287"/>
                    <a:pt x="3577" y="4287"/>
                  </a:cubicBezTo>
                  <a:cubicBezTo>
                    <a:pt x="3877" y="4289"/>
                    <a:pt x="4117" y="4553"/>
                    <a:pt x="4352" y="4685"/>
                  </a:cubicBezTo>
                  <a:lnTo>
                    <a:pt x="4836" y="4685"/>
                  </a:lnTo>
                  <a:cubicBezTo>
                    <a:pt x="5372" y="4417"/>
                    <a:pt x="5565" y="3533"/>
                    <a:pt x="5889" y="3170"/>
                  </a:cubicBezTo>
                  <a:cubicBezTo>
                    <a:pt x="6464" y="2530"/>
                    <a:pt x="6761" y="1480"/>
                    <a:pt x="66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6"/>
            <p:cNvSpPr/>
            <p:nvPr/>
          </p:nvSpPr>
          <p:spPr>
            <a:xfrm>
              <a:off x="4741295" y="3415182"/>
              <a:ext cx="234746" cy="171857"/>
            </a:xfrm>
            <a:custGeom>
              <a:avLst/>
              <a:gdLst/>
              <a:ahLst/>
              <a:cxnLst/>
              <a:rect l="l" t="t" r="r" b="b"/>
              <a:pathLst>
                <a:path w="3351" h="2453" extrusionOk="0">
                  <a:moveTo>
                    <a:pt x="2468" y="0"/>
                  </a:moveTo>
                  <a:cubicBezTo>
                    <a:pt x="2176" y="0"/>
                    <a:pt x="1734" y="83"/>
                    <a:pt x="1289" y="477"/>
                  </a:cubicBezTo>
                  <a:cubicBezTo>
                    <a:pt x="528" y="1152"/>
                    <a:pt x="0" y="2283"/>
                    <a:pt x="54" y="2426"/>
                  </a:cubicBezTo>
                  <a:cubicBezTo>
                    <a:pt x="60" y="2442"/>
                    <a:pt x="75" y="2453"/>
                    <a:pt x="91" y="2453"/>
                  </a:cubicBezTo>
                  <a:cubicBezTo>
                    <a:pt x="112" y="2453"/>
                    <a:pt x="135" y="2439"/>
                    <a:pt x="168" y="2409"/>
                  </a:cubicBezTo>
                  <a:cubicBezTo>
                    <a:pt x="991" y="1609"/>
                    <a:pt x="1534" y="1531"/>
                    <a:pt x="1976" y="1531"/>
                  </a:cubicBezTo>
                  <a:cubicBezTo>
                    <a:pt x="2036" y="1531"/>
                    <a:pt x="2094" y="1533"/>
                    <a:pt x="2151" y="1534"/>
                  </a:cubicBezTo>
                  <a:cubicBezTo>
                    <a:pt x="2202" y="1536"/>
                    <a:pt x="2249" y="1536"/>
                    <a:pt x="2297" y="1536"/>
                  </a:cubicBezTo>
                  <a:cubicBezTo>
                    <a:pt x="2535" y="1536"/>
                    <a:pt x="2791" y="1515"/>
                    <a:pt x="3058" y="1268"/>
                  </a:cubicBezTo>
                  <a:cubicBezTo>
                    <a:pt x="3256" y="1084"/>
                    <a:pt x="3350" y="398"/>
                    <a:pt x="3284" y="284"/>
                  </a:cubicBezTo>
                  <a:cubicBezTo>
                    <a:pt x="3215" y="168"/>
                    <a:pt x="2886" y="0"/>
                    <a:pt x="24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6"/>
            <p:cNvSpPr/>
            <p:nvPr/>
          </p:nvSpPr>
          <p:spPr>
            <a:xfrm flipH="1">
              <a:off x="4851451" y="3440522"/>
              <a:ext cx="64529" cy="55301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6"/>
            <p:cNvSpPr/>
            <p:nvPr/>
          </p:nvSpPr>
          <p:spPr>
            <a:xfrm flipH="1">
              <a:off x="4872778" y="3451938"/>
              <a:ext cx="34179" cy="29325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flipH="1">
              <a:off x="4875991" y="3450708"/>
              <a:ext cx="16953" cy="14423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flipH="1">
              <a:off x="4897797" y="3471010"/>
              <a:ext cx="7041" cy="6084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9" name="Google Shape;939;p26"/>
            <p:cNvGrpSpPr/>
            <p:nvPr/>
          </p:nvGrpSpPr>
          <p:grpSpPr>
            <a:xfrm rot="-643072">
              <a:off x="4967378" y="3406274"/>
              <a:ext cx="123473" cy="132597"/>
              <a:chOff x="5074998" y="3461743"/>
              <a:chExt cx="226679" cy="243422"/>
            </a:xfrm>
          </p:grpSpPr>
          <p:sp>
            <p:nvSpPr>
              <p:cNvPr id="940" name="Google Shape;940;p26"/>
              <p:cNvSpPr/>
              <p:nvPr/>
            </p:nvSpPr>
            <p:spPr>
              <a:xfrm>
                <a:off x="5074998" y="3603379"/>
                <a:ext cx="196770" cy="101786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776" extrusionOk="0">
                    <a:moveTo>
                      <a:pt x="905" y="0"/>
                    </a:moveTo>
                    <a:cubicBezTo>
                      <a:pt x="812" y="0"/>
                      <a:pt x="745" y="18"/>
                      <a:pt x="700" y="54"/>
                    </a:cubicBezTo>
                    <a:cubicBezTo>
                      <a:pt x="512" y="207"/>
                      <a:pt x="211" y="298"/>
                      <a:pt x="0" y="323"/>
                    </a:cubicBezTo>
                    <a:cubicBezTo>
                      <a:pt x="0" y="505"/>
                      <a:pt x="23" y="656"/>
                      <a:pt x="83" y="729"/>
                    </a:cubicBezTo>
                    <a:cubicBezTo>
                      <a:pt x="108" y="760"/>
                      <a:pt x="137" y="775"/>
                      <a:pt x="173" y="775"/>
                    </a:cubicBezTo>
                    <a:cubicBezTo>
                      <a:pt x="201" y="775"/>
                      <a:pt x="232" y="766"/>
                      <a:pt x="267" y="749"/>
                    </a:cubicBezTo>
                    <a:cubicBezTo>
                      <a:pt x="316" y="724"/>
                      <a:pt x="388" y="668"/>
                      <a:pt x="481" y="598"/>
                    </a:cubicBezTo>
                    <a:cubicBezTo>
                      <a:pt x="691" y="435"/>
                      <a:pt x="1010" y="188"/>
                      <a:pt x="1329" y="126"/>
                    </a:cubicBezTo>
                    <a:lnTo>
                      <a:pt x="1385" y="116"/>
                    </a:lnTo>
                    <a:cubicBezTo>
                      <a:pt x="1422" y="109"/>
                      <a:pt x="1461" y="102"/>
                      <a:pt x="1499" y="95"/>
                    </a:cubicBezTo>
                    <a:cubicBezTo>
                      <a:pt x="1438" y="86"/>
                      <a:pt x="1364" y="72"/>
                      <a:pt x="1289" y="56"/>
                    </a:cubicBezTo>
                    <a:cubicBezTo>
                      <a:pt x="1164" y="30"/>
                      <a:pt x="1022" y="0"/>
                      <a:pt x="9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26"/>
              <p:cNvSpPr/>
              <p:nvPr/>
            </p:nvSpPr>
            <p:spPr>
              <a:xfrm>
                <a:off x="5075261" y="3461743"/>
                <a:ext cx="226417" cy="187963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433" extrusionOk="0">
                    <a:moveTo>
                      <a:pt x="310" y="87"/>
                    </a:moveTo>
                    <a:cubicBezTo>
                      <a:pt x="654" y="307"/>
                      <a:pt x="1396" y="581"/>
                      <a:pt x="1620" y="924"/>
                    </a:cubicBezTo>
                    <a:cubicBezTo>
                      <a:pt x="1636" y="946"/>
                      <a:pt x="1638" y="954"/>
                      <a:pt x="1631" y="954"/>
                    </a:cubicBezTo>
                    <a:cubicBezTo>
                      <a:pt x="1611" y="954"/>
                      <a:pt x="1531" y="898"/>
                      <a:pt x="1415" y="842"/>
                    </a:cubicBezTo>
                    <a:cubicBezTo>
                      <a:pt x="1299" y="784"/>
                      <a:pt x="1148" y="728"/>
                      <a:pt x="991" y="728"/>
                    </a:cubicBezTo>
                    <a:cubicBezTo>
                      <a:pt x="891" y="728"/>
                      <a:pt x="793" y="753"/>
                      <a:pt x="707" y="802"/>
                    </a:cubicBezTo>
                    <a:cubicBezTo>
                      <a:pt x="686" y="814"/>
                      <a:pt x="663" y="821"/>
                      <a:pt x="640" y="821"/>
                    </a:cubicBezTo>
                    <a:cubicBezTo>
                      <a:pt x="628" y="821"/>
                      <a:pt x="616" y="819"/>
                      <a:pt x="603" y="814"/>
                    </a:cubicBezTo>
                    <a:cubicBezTo>
                      <a:pt x="603" y="553"/>
                      <a:pt x="444" y="283"/>
                      <a:pt x="310" y="87"/>
                    </a:cubicBezTo>
                    <a:close/>
                    <a:moveTo>
                      <a:pt x="207" y="1"/>
                    </a:moveTo>
                    <a:cubicBezTo>
                      <a:pt x="172" y="151"/>
                      <a:pt x="5" y="914"/>
                      <a:pt x="0" y="1433"/>
                    </a:cubicBezTo>
                    <a:cubicBezTo>
                      <a:pt x="204" y="1408"/>
                      <a:pt x="495" y="1319"/>
                      <a:pt x="673" y="1172"/>
                    </a:cubicBezTo>
                    <a:cubicBezTo>
                      <a:pt x="726" y="1130"/>
                      <a:pt x="801" y="1110"/>
                      <a:pt x="903" y="1110"/>
                    </a:cubicBezTo>
                    <a:cubicBezTo>
                      <a:pt x="1024" y="1110"/>
                      <a:pt x="1168" y="1140"/>
                      <a:pt x="1296" y="1166"/>
                    </a:cubicBezTo>
                    <a:cubicBezTo>
                      <a:pt x="1403" y="1189"/>
                      <a:pt x="1502" y="1209"/>
                      <a:pt x="1573" y="1209"/>
                    </a:cubicBezTo>
                    <a:cubicBezTo>
                      <a:pt x="1585" y="1209"/>
                      <a:pt x="1597" y="1208"/>
                      <a:pt x="1608" y="1207"/>
                    </a:cubicBezTo>
                    <a:cubicBezTo>
                      <a:pt x="1666" y="1182"/>
                      <a:pt x="1699" y="1151"/>
                      <a:pt x="1711" y="1112"/>
                    </a:cubicBezTo>
                    <a:cubicBezTo>
                      <a:pt x="1725" y="1065"/>
                      <a:pt x="1708" y="1003"/>
                      <a:pt x="1657" y="926"/>
                    </a:cubicBezTo>
                    <a:cubicBezTo>
                      <a:pt x="1489" y="670"/>
                      <a:pt x="1056" y="449"/>
                      <a:pt x="672" y="255"/>
                    </a:cubicBezTo>
                    <a:cubicBezTo>
                      <a:pt x="495" y="165"/>
                      <a:pt x="326" y="80"/>
                      <a:pt x="2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26"/>
              <p:cNvSpPr/>
              <p:nvPr/>
            </p:nvSpPr>
            <p:spPr>
              <a:xfrm>
                <a:off x="5116189" y="3473024"/>
                <a:ext cx="174207" cy="113985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86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32" y="197"/>
                      <a:pt x="293" y="467"/>
                      <a:pt x="293" y="728"/>
                    </a:cubicBezTo>
                    <a:cubicBezTo>
                      <a:pt x="305" y="732"/>
                      <a:pt x="318" y="733"/>
                      <a:pt x="330" y="735"/>
                    </a:cubicBezTo>
                    <a:cubicBezTo>
                      <a:pt x="353" y="733"/>
                      <a:pt x="375" y="728"/>
                      <a:pt x="395" y="716"/>
                    </a:cubicBezTo>
                    <a:cubicBezTo>
                      <a:pt x="482" y="667"/>
                      <a:pt x="580" y="642"/>
                      <a:pt x="680" y="642"/>
                    </a:cubicBezTo>
                    <a:cubicBezTo>
                      <a:pt x="838" y="642"/>
                      <a:pt x="987" y="698"/>
                      <a:pt x="1105" y="754"/>
                    </a:cubicBezTo>
                    <a:cubicBezTo>
                      <a:pt x="1220" y="810"/>
                      <a:pt x="1301" y="868"/>
                      <a:pt x="1320" y="868"/>
                    </a:cubicBezTo>
                    <a:cubicBezTo>
                      <a:pt x="1327" y="868"/>
                      <a:pt x="1326" y="860"/>
                      <a:pt x="1312" y="838"/>
                    </a:cubicBezTo>
                    <a:cubicBezTo>
                      <a:pt x="1084" y="495"/>
                      <a:pt x="344" y="22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3" name="Google Shape;943;p26"/>
          <p:cNvGrpSpPr/>
          <p:nvPr/>
        </p:nvGrpSpPr>
        <p:grpSpPr>
          <a:xfrm>
            <a:off x="7278839" y="2838806"/>
            <a:ext cx="1027438" cy="1498330"/>
            <a:chOff x="7678743" y="3613336"/>
            <a:chExt cx="775659" cy="1131157"/>
          </a:xfrm>
        </p:grpSpPr>
        <p:sp>
          <p:nvSpPr>
            <p:cNvPr id="944" name="Google Shape;944;p26"/>
            <p:cNvSpPr/>
            <p:nvPr/>
          </p:nvSpPr>
          <p:spPr>
            <a:xfrm>
              <a:off x="7692141" y="4543041"/>
              <a:ext cx="123043" cy="42245"/>
            </a:xfrm>
            <a:custGeom>
              <a:avLst/>
              <a:gdLst/>
              <a:ahLst/>
              <a:cxnLst/>
              <a:rect l="l" t="t" r="r" b="b"/>
              <a:pathLst>
                <a:path w="1800" h="618" extrusionOk="0">
                  <a:moveTo>
                    <a:pt x="234" y="1"/>
                  </a:moveTo>
                  <a:cubicBezTo>
                    <a:pt x="155" y="1"/>
                    <a:pt x="77" y="13"/>
                    <a:pt x="1" y="39"/>
                  </a:cubicBezTo>
                  <a:cubicBezTo>
                    <a:pt x="34" y="37"/>
                    <a:pt x="66" y="34"/>
                    <a:pt x="98" y="34"/>
                  </a:cubicBezTo>
                  <a:cubicBezTo>
                    <a:pt x="105" y="34"/>
                    <a:pt x="113" y="34"/>
                    <a:pt x="120" y="34"/>
                  </a:cubicBezTo>
                  <a:cubicBezTo>
                    <a:pt x="280" y="34"/>
                    <a:pt x="444" y="66"/>
                    <a:pt x="532" y="111"/>
                  </a:cubicBezTo>
                  <a:cubicBezTo>
                    <a:pt x="720" y="215"/>
                    <a:pt x="1274" y="499"/>
                    <a:pt x="1800" y="618"/>
                  </a:cubicBezTo>
                  <a:cubicBezTo>
                    <a:pt x="1361" y="500"/>
                    <a:pt x="907" y="243"/>
                    <a:pt x="683" y="113"/>
                  </a:cubicBezTo>
                  <a:cubicBezTo>
                    <a:pt x="646" y="94"/>
                    <a:pt x="616" y="76"/>
                    <a:pt x="593" y="64"/>
                  </a:cubicBezTo>
                  <a:cubicBezTo>
                    <a:pt x="522" y="25"/>
                    <a:pt x="387" y="1"/>
                    <a:pt x="250" y="1"/>
                  </a:cubicBezTo>
                  <a:cubicBezTo>
                    <a:pt x="245" y="1"/>
                    <a:pt x="239" y="1"/>
                    <a:pt x="2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>
              <a:off x="7679221" y="4548237"/>
              <a:ext cx="123112" cy="36845"/>
            </a:xfrm>
            <a:custGeom>
              <a:avLst/>
              <a:gdLst/>
              <a:ahLst/>
              <a:cxnLst/>
              <a:rect l="l" t="t" r="r" b="b"/>
              <a:pathLst>
                <a:path w="1801" h="539" extrusionOk="0">
                  <a:moveTo>
                    <a:pt x="309" y="0"/>
                  </a:moveTo>
                  <a:cubicBezTo>
                    <a:pt x="137" y="0"/>
                    <a:pt x="16" y="39"/>
                    <a:pt x="2" y="97"/>
                  </a:cubicBezTo>
                  <a:cubicBezTo>
                    <a:pt x="1" y="105"/>
                    <a:pt x="1" y="114"/>
                    <a:pt x="2" y="123"/>
                  </a:cubicBezTo>
                  <a:cubicBezTo>
                    <a:pt x="46" y="98"/>
                    <a:pt x="118" y="84"/>
                    <a:pt x="220" y="84"/>
                  </a:cubicBezTo>
                  <a:cubicBezTo>
                    <a:pt x="434" y="84"/>
                    <a:pt x="739" y="144"/>
                    <a:pt x="858" y="209"/>
                  </a:cubicBezTo>
                  <a:cubicBezTo>
                    <a:pt x="1156" y="363"/>
                    <a:pt x="1473" y="474"/>
                    <a:pt x="1801" y="538"/>
                  </a:cubicBezTo>
                  <a:cubicBezTo>
                    <a:pt x="1328" y="402"/>
                    <a:pt x="868" y="165"/>
                    <a:pt x="700" y="74"/>
                  </a:cubicBezTo>
                  <a:cubicBezTo>
                    <a:pt x="619" y="30"/>
                    <a:pt x="462" y="0"/>
                    <a:pt x="3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6"/>
            <p:cNvSpPr/>
            <p:nvPr/>
          </p:nvSpPr>
          <p:spPr>
            <a:xfrm>
              <a:off x="7678743" y="4556987"/>
              <a:ext cx="241780" cy="100212"/>
            </a:xfrm>
            <a:custGeom>
              <a:avLst/>
              <a:gdLst/>
              <a:ahLst/>
              <a:cxnLst/>
              <a:rect l="l" t="t" r="r" b="b"/>
              <a:pathLst>
                <a:path w="3537" h="1466" extrusionOk="0">
                  <a:moveTo>
                    <a:pt x="227" y="0"/>
                  </a:moveTo>
                  <a:cubicBezTo>
                    <a:pt x="99" y="0"/>
                    <a:pt x="18" y="21"/>
                    <a:pt x="9" y="58"/>
                  </a:cubicBezTo>
                  <a:cubicBezTo>
                    <a:pt x="1" y="95"/>
                    <a:pt x="53" y="225"/>
                    <a:pt x="730" y="554"/>
                  </a:cubicBezTo>
                  <a:cubicBezTo>
                    <a:pt x="882" y="628"/>
                    <a:pt x="1033" y="703"/>
                    <a:pt x="1182" y="777"/>
                  </a:cubicBezTo>
                  <a:cubicBezTo>
                    <a:pt x="1741" y="1057"/>
                    <a:pt x="2271" y="1320"/>
                    <a:pt x="2627" y="1387"/>
                  </a:cubicBezTo>
                  <a:cubicBezTo>
                    <a:pt x="2674" y="1396"/>
                    <a:pt x="2720" y="1406"/>
                    <a:pt x="2765" y="1413"/>
                  </a:cubicBezTo>
                  <a:cubicBezTo>
                    <a:pt x="2904" y="1441"/>
                    <a:pt x="3025" y="1466"/>
                    <a:pt x="3128" y="1466"/>
                  </a:cubicBezTo>
                  <a:cubicBezTo>
                    <a:pt x="3317" y="1466"/>
                    <a:pt x="3461" y="1385"/>
                    <a:pt x="3537" y="991"/>
                  </a:cubicBezTo>
                  <a:cubicBezTo>
                    <a:pt x="3530" y="931"/>
                    <a:pt x="3417" y="102"/>
                    <a:pt x="3105" y="102"/>
                  </a:cubicBezTo>
                  <a:cubicBezTo>
                    <a:pt x="3035" y="102"/>
                    <a:pt x="2956" y="146"/>
                    <a:pt x="2872" y="232"/>
                  </a:cubicBezTo>
                  <a:cubicBezTo>
                    <a:pt x="2706" y="402"/>
                    <a:pt x="2465" y="488"/>
                    <a:pt x="2160" y="488"/>
                  </a:cubicBezTo>
                  <a:cubicBezTo>
                    <a:pt x="1655" y="488"/>
                    <a:pt x="1079" y="247"/>
                    <a:pt x="846" y="119"/>
                  </a:cubicBezTo>
                  <a:cubicBezTo>
                    <a:pt x="732" y="58"/>
                    <a:pt x="432" y="0"/>
                    <a:pt x="2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6"/>
            <p:cNvSpPr/>
            <p:nvPr/>
          </p:nvSpPr>
          <p:spPr>
            <a:xfrm>
              <a:off x="7869873" y="4694661"/>
              <a:ext cx="124821" cy="23583"/>
            </a:xfrm>
            <a:custGeom>
              <a:avLst/>
              <a:gdLst/>
              <a:ahLst/>
              <a:cxnLst/>
              <a:rect l="l" t="t" r="r" b="b"/>
              <a:pathLst>
                <a:path w="1826" h="345" extrusionOk="0">
                  <a:moveTo>
                    <a:pt x="1826" y="1"/>
                  </a:moveTo>
                  <a:lnTo>
                    <a:pt x="1826" y="1"/>
                  </a:lnTo>
                  <a:cubicBezTo>
                    <a:pt x="1572" y="57"/>
                    <a:pt x="1254" y="86"/>
                    <a:pt x="877" y="86"/>
                  </a:cubicBezTo>
                  <a:cubicBezTo>
                    <a:pt x="784" y="86"/>
                    <a:pt x="702" y="85"/>
                    <a:pt x="639" y="83"/>
                  </a:cubicBezTo>
                  <a:cubicBezTo>
                    <a:pt x="597" y="83"/>
                    <a:pt x="562" y="81"/>
                    <a:pt x="537" y="81"/>
                  </a:cubicBezTo>
                  <a:cubicBezTo>
                    <a:pt x="393" y="81"/>
                    <a:pt x="101" y="218"/>
                    <a:pt x="1" y="344"/>
                  </a:cubicBezTo>
                  <a:cubicBezTo>
                    <a:pt x="148" y="241"/>
                    <a:pt x="372" y="153"/>
                    <a:pt x="506" y="153"/>
                  </a:cubicBezTo>
                  <a:cubicBezTo>
                    <a:pt x="690" y="153"/>
                    <a:pt x="1303" y="143"/>
                    <a:pt x="18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6"/>
            <p:cNvSpPr/>
            <p:nvPr/>
          </p:nvSpPr>
          <p:spPr>
            <a:xfrm>
              <a:off x="7863174" y="4700539"/>
              <a:ext cx="120993" cy="33358"/>
            </a:xfrm>
            <a:custGeom>
              <a:avLst/>
              <a:gdLst/>
              <a:ahLst/>
              <a:cxnLst/>
              <a:rect l="l" t="t" r="r" b="b"/>
              <a:pathLst>
                <a:path w="1770" h="488" extrusionOk="0">
                  <a:moveTo>
                    <a:pt x="1769" y="0"/>
                  </a:moveTo>
                  <a:lnTo>
                    <a:pt x="1769" y="0"/>
                  </a:lnTo>
                  <a:cubicBezTo>
                    <a:pt x="1314" y="99"/>
                    <a:pt x="830" y="111"/>
                    <a:pt x="604" y="111"/>
                  </a:cubicBezTo>
                  <a:cubicBezTo>
                    <a:pt x="406" y="111"/>
                    <a:pt x="1" y="319"/>
                    <a:pt x="1" y="449"/>
                  </a:cubicBezTo>
                  <a:cubicBezTo>
                    <a:pt x="1" y="463"/>
                    <a:pt x="6" y="477"/>
                    <a:pt x="15" y="488"/>
                  </a:cubicBezTo>
                  <a:cubicBezTo>
                    <a:pt x="111" y="328"/>
                    <a:pt x="637" y="153"/>
                    <a:pt x="807" y="153"/>
                  </a:cubicBezTo>
                  <a:cubicBezTo>
                    <a:pt x="1133" y="149"/>
                    <a:pt x="1457" y="97"/>
                    <a:pt x="17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6"/>
            <p:cNvSpPr/>
            <p:nvPr/>
          </p:nvSpPr>
          <p:spPr>
            <a:xfrm>
              <a:off x="7866045" y="4637718"/>
              <a:ext cx="247659" cy="106774"/>
            </a:xfrm>
            <a:custGeom>
              <a:avLst/>
              <a:gdLst/>
              <a:ahLst/>
              <a:cxnLst/>
              <a:rect l="l" t="t" r="r" b="b"/>
              <a:pathLst>
                <a:path w="3623" h="1562" extrusionOk="0">
                  <a:moveTo>
                    <a:pt x="2830" y="1"/>
                  </a:moveTo>
                  <a:cubicBezTo>
                    <a:pt x="2723" y="1"/>
                    <a:pt x="2646" y="83"/>
                    <a:pt x="2601" y="246"/>
                  </a:cubicBezTo>
                  <a:cubicBezTo>
                    <a:pt x="2355" y="1107"/>
                    <a:pt x="783" y="1116"/>
                    <a:pt x="765" y="1116"/>
                  </a:cubicBezTo>
                  <a:cubicBezTo>
                    <a:pt x="563" y="1116"/>
                    <a:pt x="1" y="1330"/>
                    <a:pt x="1" y="1454"/>
                  </a:cubicBezTo>
                  <a:cubicBezTo>
                    <a:pt x="1" y="1482"/>
                    <a:pt x="41" y="1507"/>
                    <a:pt x="113" y="1526"/>
                  </a:cubicBezTo>
                  <a:cubicBezTo>
                    <a:pt x="209" y="1550"/>
                    <a:pt x="358" y="1562"/>
                    <a:pt x="558" y="1562"/>
                  </a:cubicBezTo>
                  <a:cubicBezTo>
                    <a:pt x="651" y="1562"/>
                    <a:pt x="755" y="1559"/>
                    <a:pt x="870" y="1554"/>
                  </a:cubicBezTo>
                  <a:cubicBezTo>
                    <a:pt x="1040" y="1545"/>
                    <a:pt x="1209" y="1540"/>
                    <a:pt x="1375" y="1535"/>
                  </a:cubicBezTo>
                  <a:cubicBezTo>
                    <a:pt x="1999" y="1512"/>
                    <a:pt x="2592" y="1491"/>
                    <a:pt x="2935" y="1381"/>
                  </a:cubicBezTo>
                  <a:cubicBezTo>
                    <a:pt x="2981" y="1365"/>
                    <a:pt x="3027" y="1352"/>
                    <a:pt x="3070" y="1338"/>
                  </a:cubicBezTo>
                  <a:cubicBezTo>
                    <a:pt x="3316" y="1261"/>
                    <a:pt x="3495" y="1207"/>
                    <a:pt x="3568" y="1067"/>
                  </a:cubicBezTo>
                  <a:cubicBezTo>
                    <a:pt x="3623" y="962"/>
                    <a:pt x="3616" y="812"/>
                    <a:pt x="3547" y="597"/>
                  </a:cubicBezTo>
                  <a:cubicBezTo>
                    <a:pt x="3516" y="553"/>
                    <a:pt x="3112" y="1"/>
                    <a:pt x="28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6"/>
            <p:cNvSpPr/>
            <p:nvPr/>
          </p:nvSpPr>
          <p:spPr>
            <a:xfrm>
              <a:off x="7768361" y="3613336"/>
              <a:ext cx="665460" cy="1072666"/>
            </a:xfrm>
            <a:custGeom>
              <a:avLst/>
              <a:gdLst/>
              <a:ahLst/>
              <a:cxnLst/>
              <a:rect l="l" t="t" r="r" b="b"/>
              <a:pathLst>
                <a:path w="9735" h="15692" extrusionOk="0">
                  <a:moveTo>
                    <a:pt x="1915" y="1"/>
                  </a:moveTo>
                  <a:cubicBezTo>
                    <a:pt x="1400" y="1"/>
                    <a:pt x="911" y="234"/>
                    <a:pt x="455" y="695"/>
                  </a:cubicBezTo>
                  <a:lnTo>
                    <a:pt x="423" y="741"/>
                  </a:lnTo>
                  <a:cubicBezTo>
                    <a:pt x="266" y="968"/>
                    <a:pt x="1" y="1351"/>
                    <a:pt x="80" y="1696"/>
                  </a:cubicBezTo>
                  <a:cubicBezTo>
                    <a:pt x="164" y="1917"/>
                    <a:pt x="337" y="2111"/>
                    <a:pt x="348" y="2122"/>
                  </a:cubicBezTo>
                  <a:cubicBezTo>
                    <a:pt x="488" y="2222"/>
                    <a:pt x="485" y="2432"/>
                    <a:pt x="450" y="2541"/>
                  </a:cubicBezTo>
                  <a:cubicBezTo>
                    <a:pt x="433" y="2596"/>
                    <a:pt x="407" y="2632"/>
                    <a:pt x="383" y="2632"/>
                  </a:cubicBezTo>
                  <a:cubicBezTo>
                    <a:pt x="380" y="2632"/>
                    <a:pt x="377" y="2632"/>
                    <a:pt x="374" y="2630"/>
                  </a:cubicBezTo>
                  <a:lnTo>
                    <a:pt x="334" y="2615"/>
                  </a:lnTo>
                  <a:lnTo>
                    <a:pt x="334" y="2615"/>
                  </a:lnTo>
                  <a:lnTo>
                    <a:pt x="346" y="2657"/>
                  </a:lnTo>
                  <a:cubicBezTo>
                    <a:pt x="572" y="3491"/>
                    <a:pt x="718" y="5295"/>
                    <a:pt x="562" y="6549"/>
                  </a:cubicBezTo>
                  <a:lnTo>
                    <a:pt x="543" y="6705"/>
                  </a:lnTo>
                  <a:cubicBezTo>
                    <a:pt x="439" y="7513"/>
                    <a:pt x="323" y="8430"/>
                    <a:pt x="727" y="9566"/>
                  </a:cubicBezTo>
                  <a:cubicBezTo>
                    <a:pt x="1188" y="10863"/>
                    <a:pt x="2261" y="12264"/>
                    <a:pt x="4007" y="13843"/>
                  </a:cubicBezTo>
                  <a:cubicBezTo>
                    <a:pt x="5272" y="14990"/>
                    <a:pt x="8095" y="15691"/>
                    <a:pt x="9208" y="15691"/>
                  </a:cubicBezTo>
                  <a:cubicBezTo>
                    <a:pt x="9487" y="15691"/>
                    <a:pt x="9655" y="15649"/>
                    <a:pt x="9710" y="15567"/>
                  </a:cubicBezTo>
                  <a:cubicBezTo>
                    <a:pt x="9732" y="15531"/>
                    <a:pt x="9734" y="15488"/>
                    <a:pt x="9711" y="15439"/>
                  </a:cubicBezTo>
                  <a:cubicBezTo>
                    <a:pt x="9533" y="15120"/>
                    <a:pt x="9308" y="14820"/>
                    <a:pt x="9071" y="14502"/>
                  </a:cubicBezTo>
                  <a:cubicBezTo>
                    <a:pt x="8368" y="13563"/>
                    <a:pt x="7571" y="12497"/>
                    <a:pt x="7313" y="10235"/>
                  </a:cubicBezTo>
                  <a:cubicBezTo>
                    <a:pt x="7250" y="9681"/>
                    <a:pt x="7157" y="9129"/>
                    <a:pt x="7038" y="8584"/>
                  </a:cubicBezTo>
                  <a:lnTo>
                    <a:pt x="7038" y="8584"/>
                  </a:lnTo>
                  <a:cubicBezTo>
                    <a:pt x="7327" y="8663"/>
                    <a:pt x="7594" y="8743"/>
                    <a:pt x="7839" y="8817"/>
                  </a:cubicBezTo>
                  <a:cubicBezTo>
                    <a:pt x="8246" y="8940"/>
                    <a:pt x="8577" y="9038"/>
                    <a:pt x="8826" y="9077"/>
                  </a:cubicBezTo>
                  <a:cubicBezTo>
                    <a:pt x="8952" y="9120"/>
                    <a:pt x="9056" y="9148"/>
                    <a:pt x="9135" y="9148"/>
                  </a:cubicBezTo>
                  <a:cubicBezTo>
                    <a:pt x="9137" y="9149"/>
                    <a:pt x="9140" y="9149"/>
                    <a:pt x="9143" y="9149"/>
                  </a:cubicBezTo>
                  <a:cubicBezTo>
                    <a:pt x="9189" y="9149"/>
                    <a:pt x="9233" y="9135"/>
                    <a:pt x="9271" y="9108"/>
                  </a:cubicBezTo>
                  <a:cubicBezTo>
                    <a:pt x="9340" y="9056"/>
                    <a:pt x="9368" y="8952"/>
                    <a:pt x="9359" y="8773"/>
                  </a:cubicBezTo>
                  <a:cubicBezTo>
                    <a:pt x="9357" y="8743"/>
                    <a:pt x="9355" y="8714"/>
                    <a:pt x="9350" y="8684"/>
                  </a:cubicBezTo>
                  <a:cubicBezTo>
                    <a:pt x="9347" y="8651"/>
                    <a:pt x="9343" y="8614"/>
                    <a:pt x="9336" y="8575"/>
                  </a:cubicBezTo>
                  <a:cubicBezTo>
                    <a:pt x="8993" y="6936"/>
                    <a:pt x="7285" y="6051"/>
                    <a:pt x="6154" y="5465"/>
                  </a:cubicBezTo>
                  <a:lnTo>
                    <a:pt x="6002" y="5386"/>
                  </a:lnTo>
                  <a:cubicBezTo>
                    <a:pt x="5954" y="5271"/>
                    <a:pt x="5907" y="5158"/>
                    <a:pt x="5863" y="5051"/>
                  </a:cubicBezTo>
                  <a:cubicBezTo>
                    <a:pt x="5728" y="4727"/>
                    <a:pt x="5611" y="4445"/>
                    <a:pt x="5539" y="4227"/>
                  </a:cubicBezTo>
                  <a:cubicBezTo>
                    <a:pt x="4694" y="1661"/>
                    <a:pt x="3272" y="1"/>
                    <a:pt x="1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6"/>
            <p:cNvSpPr/>
            <p:nvPr/>
          </p:nvSpPr>
          <p:spPr>
            <a:xfrm>
              <a:off x="7765627" y="3750121"/>
              <a:ext cx="585209" cy="930482"/>
            </a:xfrm>
            <a:custGeom>
              <a:avLst/>
              <a:gdLst/>
              <a:ahLst/>
              <a:cxnLst/>
              <a:rect l="l" t="t" r="r" b="b"/>
              <a:pathLst>
                <a:path w="8561" h="13612" extrusionOk="0">
                  <a:moveTo>
                    <a:pt x="4168" y="0"/>
                  </a:moveTo>
                  <a:cubicBezTo>
                    <a:pt x="3978" y="0"/>
                    <a:pt x="3675" y="165"/>
                    <a:pt x="3216" y="416"/>
                  </a:cubicBezTo>
                  <a:cubicBezTo>
                    <a:pt x="2867" y="605"/>
                    <a:pt x="2432" y="842"/>
                    <a:pt x="1890" y="1092"/>
                  </a:cubicBezTo>
                  <a:cubicBezTo>
                    <a:pt x="1643" y="1206"/>
                    <a:pt x="1412" y="1264"/>
                    <a:pt x="1198" y="1264"/>
                  </a:cubicBezTo>
                  <a:cubicBezTo>
                    <a:pt x="1195" y="1264"/>
                    <a:pt x="1193" y="1264"/>
                    <a:pt x="1190" y="1264"/>
                  </a:cubicBezTo>
                  <a:cubicBezTo>
                    <a:pt x="965" y="1264"/>
                    <a:pt x="745" y="1191"/>
                    <a:pt x="565" y="1054"/>
                  </a:cubicBezTo>
                  <a:cubicBezTo>
                    <a:pt x="549" y="1041"/>
                    <a:pt x="535" y="1031"/>
                    <a:pt x="526" y="1027"/>
                  </a:cubicBezTo>
                  <a:lnTo>
                    <a:pt x="490" y="1005"/>
                  </a:lnTo>
                  <a:lnTo>
                    <a:pt x="490" y="1005"/>
                  </a:lnTo>
                  <a:lnTo>
                    <a:pt x="493" y="1047"/>
                  </a:lnTo>
                  <a:cubicBezTo>
                    <a:pt x="644" y="2076"/>
                    <a:pt x="737" y="3050"/>
                    <a:pt x="704" y="3703"/>
                  </a:cubicBezTo>
                  <a:cubicBezTo>
                    <a:pt x="698" y="3801"/>
                    <a:pt x="591" y="4735"/>
                    <a:pt x="574" y="4854"/>
                  </a:cubicBezTo>
                  <a:cubicBezTo>
                    <a:pt x="418" y="6018"/>
                    <a:pt x="1" y="8220"/>
                    <a:pt x="1082" y="9812"/>
                  </a:cubicBezTo>
                  <a:cubicBezTo>
                    <a:pt x="1200" y="9984"/>
                    <a:pt x="1151" y="10273"/>
                    <a:pt x="1189" y="10619"/>
                  </a:cubicBezTo>
                  <a:cubicBezTo>
                    <a:pt x="1242" y="11087"/>
                    <a:pt x="1296" y="11571"/>
                    <a:pt x="1552" y="11790"/>
                  </a:cubicBezTo>
                  <a:cubicBezTo>
                    <a:pt x="1845" y="12005"/>
                    <a:pt x="2171" y="12305"/>
                    <a:pt x="2299" y="12426"/>
                  </a:cubicBezTo>
                  <a:cubicBezTo>
                    <a:pt x="2551" y="12622"/>
                    <a:pt x="3130" y="12728"/>
                    <a:pt x="3451" y="12728"/>
                  </a:cubicBezTo>
                  <a:cubicBezTo>
                    <a:pt x="3459" y="12728"/>
                    <a:pt x="3468" y="12728"/>
                    <a:pt x="3476" y="12728"/>
                  </a:cubicBezTo>
                  <a:cubicBezTo>
                    <a:pt x="3518" y="12728"/>
                    <a:pt x="3561" y="12724"/>
                    <a:pt x="3603" y="12717"/>
                  </a:cubicBezTo>
                  <a:cubicBezTo>
                    <a:pt x="4296" y="13415"/>
                    <a:pt x="5828" y="13471"/>
                    <a:pt x="7180" y="13522"/>
                  </a:cubicBezTo>
                  <a:cubicBezTo>
                    <a:pt x="7691" y="13539"/>
                    <a:pt x="8175" y="13559"/>
                    <a:pt x="8550" y="13611"/>
                  </a:cubicBezTo>
                  <a:lnTo>
                    <a:pt x="8561" y="13569"/>
                  </a:lnTo>
                  <a:cubicBezTo>
                    <a:pt x="7492" y="13238"/>
                    <a:pt x="6343" y="11968"/>
                    <a:pt x="5891" y="10985"/>
                  </a:cubicBezTo>
                  <a:cubicBezTo>
                    <a:pt x="5374" y="9856"/>
                    <a:pt x="4320" y="7251"/>
                    <a:pt x="4117" y="6052"/>
                  </a:cubicBezTo>
                  <a:cubicBezTo>
                    <a:pt x="3926" y="4940"/>
                    <a:pt x="4729" y="4563"/>
                    <a:pt x="5207" y="4339"/>
                  </a:cubicBezTo>
                  <a:cubicBezTo>
                    <a:pt x="5418" y="4239"/>
                    <a:pt x="5558" y="4174"/>
                    <a:pt x="5554" y="4080"/>
                  </a:cubicBezTo>
                  <a:cubicBezTo>
                    <a:pt x="5549" y="3981"/>
                    <a:pt x="5379" y="3880"/>
                    <a:pt x="4944" y="3717"/>
                  </a:cubicBezTo>
                  <a:cubicBezTo>
                    <a:pt x="4900" y="3699"/>
                    <a:pt x="4843" y="3678"/>
                    <a:pt x="4776" y="3652"/>
                  </a:cubicBezTo>
                  <a:cubicBezTo>
                    <a:pt x="4469" y="3534"/>
                    <a:pt x="3957" y="3336"/>
                    <a:pt x="3649" y="3270"/>
                  </a:cubicBezTo>
                  <a:cubicBezTo>
                    <a:pt x="3347" y="2872"/>
                    <a:pt x="3582" y="2507"/>
                    <a:pt x="3880" y="2046"/>
                  </a:cubicBezTo>
                  <a:cubicBezTo>
                    <a:pt x="4194" y="1560"/>
                    <a:pt x="4548" y="1010"/>
                    <a:pt x="4406" y="244"/>
                  </a:cubicBezTo>
                  <a:cubicBezTo>
                    <a:pt x="4375" y="77"/>
                    <a:pt x="4299" y="0"/>
                    <a:pt x="4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6"/>
            <p:cNvSpPr/>
            <p:nvPr/>
          </p:nvSpPr>
          <p:spPr>
            <a:xfrm>
              <a:off x="7765900" y="3634048"/>
              <a:ext cx="222572" cy="147926"/>
            </a:xfrm>
            <a:custGeom>
              <a:avLst/>
              <a:gdLst/>
              <a:ahLst/>
              <a:cxnLst/>
              <a:rect l="l" t="t" r="r" b="b"/>
              <a:pathLst>
                <a:path w="3256" h="2164" extrusionOk="0">
                  <a:moveTo>
                    <a:pt x="1631" y="0"/>
                  </a:moveTo>
                  <a:cubicBezTo>
                    <a:pt x="1351" y="0"/>
                    <a:pt x="1043" y="69"/>
                    <a:pt x="719" y="241"/>
                  </a:cubicBezTo>
                  <a:cubicBezTo>
                    <a:pt x="310" y="459"/>
                    <a:pt x="0" y="1079"/>
                    <a:pt x="158" y="1514"/>
                  </a:cubicBezTo>
                  <a:lnTo>
                    <a:pt x="156" y="1514"/>
                  </a:lnTo>
                  <a:cubicBezTo>
                    <a:pt x="297" y="1903"/>
                    <a:pt x="815" y="2163"/>
                    <a:pt x="1475" y="2163"/>
                  </a:cubicBezTo>
                  <a:cubicBezTo>
                    <a:pt x="1552" y="2163"/>
                    <a:pt x="1632" y="2159"/>
                    <a:pt x="1713" y="2152"/>
                  </a:cubicBezTo>
                  <a:cubicBezTo>
                    <a:pt x="2712" y="2063"/>
                    <a:pt x="3256" y="1293"/>
                    <a:pt x="3100" y="860"/>
                  </a:cubicBezTo>
                  <a:cubicBezTo>
                    <a:pt x="2983" y="540"/>
                    <a:pt x="2415" y="0"/>
                    <a:pt x="16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6"/>
            <p:cNvSpPr/>
            <p:nvPr/>
          </p:nvSpPr>
          <p:spPr>
            <a:xfrm>
              <a:off x="7807257" y="3691128"/>
              <a:ext cx="64529" cy="55165"/>
            </a:xfrm>
            <a:custGeom>
              <a:avLst/>
              <a:gdLst/>
              <a:ahLst/>
              <a:cxnLst/>
              <a:rect l="l" t="t" r="r" b="b"/>
              <a:pathLst>
                <a:path w="944" h="807" extrusionOk="0">
                  <a:moveTo>
                    <a:pt x="400" y="0"/>
                  </a:moveTo>
                  <a:cubicBezTo>
                    <a:pt x="179" y="0"/>
                    <a:pt x="2" y="180"/>
                    <a:pt x="2" y="402"/>
                  </a:cubicBezTo>
                  <a:cubicBezTo>
                    <a:pt x="0" y="645"/>
                    <a:pt x="199" y="807"/>
                    <a:pt x="407" y="807"/>
                  </a:cubicBezTo>
                  <a:cubicBezTo>
                    <a:pt x="506" y="807"/>
                    <a:pt x="607" y="770"/>
                    <a:pt x="689" y="688"/>
                  </a:cubicBezTo>
                  <a:cubicBezTo>
                    <a:pt x="943" y="434"/>
                    <a:pt x="762" y="1"/>
                    <a:pt x="403" y="1"/>
                  </a:cubicBezTo>
                  <a:cubicBezTo>
                    <a:pt x="402" y="0"/>
                    <a:pt x="401" y="0"/>
                    <a:pt x="40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6"/>
            <p:cNvSpPr/>
            <p:nvPr/>
          </p:nvSpPr>
          <p:spPr>
            <a:xfrm>
              <a:off x="7816212" y="3702407"/>
              <a:ext cx="34179" cy="29325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7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6"/>
            <p:cNvSpPr/>
            <p:nvPr/>
          </p:nvSpPr>
          <p:spPr>
            <a:xfrm>
              <a:off x="7830294" y="3701177"/>
              <a:ext cx="16884" cy="14423"/>
            </a:xfrm>
            <a:custGeom>
              <a:avLst/>
              <a:gdLst/>
              <a:ahLst/>
              <a:cxnLst/>
              <a:rect l="l" t="t" r="r" b="b"/>
              <a:pathLst>
                <a:path w="247" h="211" extrusionOk="0">
                  <a:moveTo>
                    <a:pt x="106" y="1"/>
                  </a:moveTo>
                  <a:cubicBezTo>
                    <a:pt x="47" y="1"/>
                    <a:pt x="1" y="48"/>
                    <a:pt x="1" y="106"/>
                  </a:cubicBezTo>
                  <a:cubicBezTo>
                    <a:pt x="0" y="169"/>
                    <a:pt x="52" y="211"/>
                    <a:pt x="106" y="211"/>
                  </a:cubicBezTo>
                  <a:cubicBezTo>
                    <a:pt x="132" y="211"/>
                    <a:pt x="158" y="201"/>
                    <a:pt x="180" y="180"/>
                  </a:cubicBezTo>
                  <a:cubicBezTo>
                    <a:pt x="247" y="115"/>
                    <a:pt x="199" y="1"/>
                    <a:pt x="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6"/>
            <p:cNvSpPr/>
            <p:nvPr/>
          </p:nvSpPr>
          <p:spPr>
            <a:xfrm>
              <a:off x="7818331" y="3721479"/>
              <a:ext cx="7041" cy="6084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5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5" y="89"/>
                  </a:cubicBezTo>
                  <a:cubicBezTo>
                    <a:pt x="56" y="89"/>
                    <a:pt x="67" y="85"/>
                    <a:pt x="76" y="75"/>
                  </a:cubicBezTo>
                  <a:cubicBezTo>
                    <a:pt x="103" y="47"/>
                    <a:pt x="83" y="0"/>
                    <a:pt x="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6"/>
            <p:cNvSpPr/>
            <p:nvPr/>
          </p:nvSpPr>
          <p:spPr>
            <a:xfrm>
              <a:off x="7950195" y="3631451"/>
              <a:ext cx="467155" cy="1040880"/>
            </a:xfrm>
            <a:custGeom>
              <a:avLst/>
              <a:gdLst/>
              <a:ahLst/>
              <a:cxnLst/>
              <a:rect l="l" t="t" r="r" b="b"/>
              <a:pathLst>
                <a:path w="6834" h="15227" extrusionOk="0">
                  <a:moveTo>
                    <a:pt x="0" y="0"/>
                  </a:moveTo>
                  <a:lnTo>
                    <a:pt x="0" y="0"/>
                  </a:lnTo>
                  <a:cubicBezTo>
                    <a:pt x="570" y="483"/>
                    <a:pt x="1087" y="993"/>
                    <a:pt x="1524" y="1764"/>
                  </a:cubicBezTo>
                  <a:cubicBezTo>
                    <a:pt x="1617" y="1787"/>
                    <a:pt x="1671" y="1864"/>
                    <a:pt x="1697" y="2001"/>
                  </a:cubicBezTo>
                  <a:cubicBezTo>
                    <a:pt x="1706" y="2048"/>
                    <a:pt x="1713" y="2094"/>
                    <a:pt x="1720" y="2139"/>
                  </a:cubicBezTo>
                  <a:cubicBezTo>
                    <a:pt x="1862" y="2441"/>
                    <a:pt x="1983" y="2749"/>
                    <a:pt x="2085" y="3067"/>
                  </a:cubicBezTo>
                  <a:cubicBezTo>
                    <a:pt x="2392" y="4006"/>
                    <a:pt x="3457" y="6164"/>
                    <a:pt x="3819" y="9192"/>
                  </a:cubicBezTo>
                  <a:cubicBezTo>
                    <a:pt x="4159" y="12036"/>
                    <a:pt x="5549" y="14264"/>
                    <a:pt x="6820" y="15226"/>
                  </a:cubicBezTo>
                  <a:cubicBezTo>
                    <a:pt x="6834" y="15195"/>
                    <a:pt x="6832" y="15158"/>
                    <a:pt x="6816" y="15126"/>
                  </a:cubicBezTo>
                  <a:cubicBezTo>
                    <a:pt x="6140" y="13897"/>
                    <a:pt x="4835" y="12982"/>
                    <a:pt x="4474" y="9956"/>
                  </a:cubicBezTo>
                  <a:cubicBezTo>
                    <a:pt x="4113" y="6929"/>
                    <a:pt x="3031" y="4937"/>
                    <a:pt x="2725" y="3998"/>
                  </a:cubicBezTo>
                  <a:cubicBezTo>
                    <a:pt x="2085" y="2038"/>
                    <a:pt x="1077" y="5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6"/>
            <p:cNvSpPr/>
            <p:nvPr/>
          </p:nvSpPr>
          <p:spPr>
            <a:xfrm>
              <a:off x="7798180" y="3749780"/>
              <a:ext cx="278283" cy="321690"/>
            </a:xfrm>
            <a:custGeom>
              <a:avLst/>
              <a:gdLst/>
              <a:ahLst/>
              <a:cxnLst/>
              <a:rect l="l" t="t" r="r" b="b"/>
              <a:pathLst>
                <a:path w="4071" h="4706" extrusionOk="0">
                  <a:moveTo>
                    <a:pt x="3687" y="0"/>
                  </a:moveTo>
                  <a:cubicBezTo>
                    <a:pt x="3498" y="0"/>
                    <a:pt x="3193" y="165"/>
                    <a:pt x="2733" y="416"/>
                  </a:cubicBezTo>
                  <a:cubicBezTo>
                    <a:pt x="2383" y="607"/>
                    <a:pt x="1948" y="843"/>
                    <a:pt x="1404" y="1094"/>
                  </a:cubicBezTo>
                  <a:cubicBezTo>
                    <a:pt x="1157" y="1208"/>
                    <a:pt x="924" y="1266"/>
                    <a:pt x="710" y="1266"/>
                  </a:cubicBezTo>
                  <a:cubicBezTo>
                    <a:pt x="708" y="1266"/>
                    <a:pt x="705" y="1266"/>
                    <a:pt x="702" y="1266"/>
                  </a:cubicBezTo>
                  <a:cubicBezTo>
                    <a:pt x="475" y="1266"/>
                    <a:pt x="256" y="1191"/>
                    <a:pt x="75" y="1054"/>
                  </a:cubicBezTo>
                  <a:cubicBezTo>
                    <a:pt x="60" y="1041"/>
                    <a:pt x="46" y="1031"/>
                    <a:pt x="37" y="1026"/>
                  </a:cubicBezTo>
                  <a:lnTo>
                    <a:pt x="0" y="1005"/>
                  </a:lnTo>
                  <a:lnTo>
                    <a:pt x="0" y="1005"/>
                  </a:lnTo>
                  <a:lnTo>
                    <a:pt x="4" y="1045"/>
                  </a:lnTo>
                  <a:cubicBezTo>
                    <a:pt x="84" y="2063"/>
                    <a:pt x="210" y="3871"/>
                    <a:pt x="128" y="4528"/>
                  </a:cubicBezTo>
                  <a:cubicBezTo>
                    <a:pt x="121" y="4583"/>
                    <a:pt x="114" y="4642"/>
                    <a:pt x="105" y="4705"/>
                  </a:cubicBezTo>
                  <a:cubicBezTo>
                    <a:pt x="780" y="4644"/>
                    <a:pt x="2283" y="4393"/>
                    <a:pt x="3031" y="2952"/>
                  </a:cubicBezTo>
                  <a:cubicBezTo>
                    <a:pt x="2998" y="2668"/>
                    <a:pt x="3182" y="2383"/>
                    <a:pt x="3401" y="2046"/>
                  </a:cubicBezTo>
                  <a:cubicBezTo>
                    <a:pt x="3715" y="1560"/>
                    <a:pt x="4071" y="1010"/>
                    <a:pt x="3927" y="244"/>
                  </a:cubicBezTo>
                  <a:cubicBezTo>
                    <a:pt x="3922" y="224"/>
                    <a:pt x="3918" y="207"/>
                    <a:pt x="3913" y="189"/>
                  </a:cubicBezTo>
                  <a:cubicBezTo>
                    <a:pt x="3911" y="184"/>
                    <a:pt x="3910" y="179"/>
                    <a:pt x="3908" y="174"/>
                  </a:cubicBezTo>
                  <a:cubicBezTo>
                    <a:pt x="3904" y="163"/>
                    <a:pt x="3901" y="153"/>
                    <a:pt x="3897" y="142"/>
                  </a:cubicBezTo>
                  <a:cubicBezTo>
                    <a:pt x="3896" y="137"/>
                    <a:pt x="3892" y="132"/>
                    <a:pt x="3890" y="126"/>
                  </a:cubicBezTo>
                  <a:cubicBezTo>
                    <a:pt x="3885" y="118"/>
                    <a:pt x="3881" y="111"/>
                    <a:pt x="3876" y="102"/>
                  </a:cubicBezTo>
                  <a:cubicBezTo>
                    <a:pt x="3874" y="98"/>
                    <a:pt x="3871" y="93"/>
                    <a:pt x="3867" y="89"/>
                  </a:cubicBezTo>
                  <a:cubicBezTo>
                    <a:pt x="3862" y="81"/>
                    <a:pt x="3857" y="74"/>
                    <a:pt x="3850" y="67"/>
                  </a:cubicBezTo>
                  <a:cubicBezTo>
                    <a:pt x="3848" y="65"/>
                    <a:pt x="3845" y="61"/>
                    <a:pt x="3843" y="58"/>
                  </a:cubicBezTo>
                  <a:cubicBezTo>
                    <a:pt x="3834" y="49"/>
                    <a:pt x="3824" y="42"/>
                    <a:pt x="3813" y="35"/>
                  </a:cubicBezTo>
                  <a:lnTo>
                    <a:pt x="3806" y="30"/>
                  </a:lnTo>
                  <a:cubicBezTo>
                    <a:pt x="3797" y="25"/>
                    <a:pt x="3789" y="21"/>
                    <a:pt x="3780" y="18"/>
                  </a:cubicBezTo>
                  <a:cubicBezTo>
                    <a:pt x="3776" y="16"/>
                    <a:pt x="3771" y="14"/>
                    <a:pt x="3766" y="12"/>
                  </a:cubicBezTo>
                  <a:cubicBezTo>
                    <a:pt x="3762" y="11"/>
                    <a:pt x="3757" y="9"/>
                    <a:pt x="3752" y="9"/>
                  </a:cubicBezTo>
                  <a:cubicBezTo>
                    <a:pt x="3731" y="4"/>
                    <a:pt x="3710" y="0"/>
                    <a:pt x="36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6"/>
            <p:cNvSpPr/>
            <p:nvPr/>
          </p:nvSpPr>
          <p:spPr>
            <a:xfrm>
              <a:off x="8093406" y="3893264"/>
              <a:ext cx="360996" cy="193725"/>
            </a:xfrm>
            <a:custGeom>
              <a:avLst/>
              <a:gdLst/>
              <a:ahLst/>
              <a:cxnLst/>
              <a:rect l="l" t="t" r="r" b="b"/>
              <a:pathLst>
                <a:path w="5281" h="2834" extrusionOk="0">
                  <a:moveTo>
                    <a:pt x="0" y="1"/>
                  </a:moveTo>
                  <a:lnTo>
                    <a:pt x="1184" y="2818"/>
                  </a:lnTo>
                  <a:lnTo>
                    <a:pt x="1189" y="2834"/>
                  </a:lnTo>
                  <a:lnTo>
                    <a:pt x="1206" y="2832"/>
                  </a:lnTo>
                  <a:cubicBezTo>
                    <a:pt x="1887" y="2728"/>
                    <a:pt x="2488" y="2695"/>
                    <a:pt x="3004" y="2695"/>
                  </a:cubicBezTo>
                  <a:cubicBezTo>
                    <a:pt x="3499" y="2695"/>
                    <a:pt x="3915" y="2725"/>
                    <a:pt x="4248" y="2748"/>
                  </a:cubicBezTo>
                  <a:cubicBezTo>
                    <a:pt x="4471" y="2764"/>
                    <a:pt x="4657" y="2777"/>
                    <a:pt x="4807" y="2777"/>
                  </a:cubicBezTo>
                  <a:cubicBezTo>
                    <a:pt x="5022" y="2777"/>
                    <a:pt x="5160" y="2749"/>
                    <a:pt x="5218" y="2660"/>
                  </a:cubicBezTo>
                  <a:cubicBezTo>
                    <a:pt x="5281" y="2564"/>
                    <a:pt x="5247" y="2408"/>
                    <a:pt x="5105" y="2136"/>
                  </a:cubicBezTo>
                  <a:cubicBezTo>
                    <a:pt x="4409" y="979"/>
                    <a:pt x="3030" y="594"/>
                    <a:pt x="2053" y="402"/>
                  </a:cubicBezTo>
                  <a:cubicBezTo>
                    <a:pt x="1706" y="336"/>
                    <a:pt x="1373" y="288"/>
                    <a:pt x="1078" y="245"/>
                  </a:cubicBezTo>
                  <a:cubicBezTo>
                    <a:pt x="838" y="211"/>
                    <a:pt x="631" y="182"/>
                    <a:pt x="456" y="146"/>
                  </a:cubicBezTo>
                  <a:cubicBezTo>
                    <a:pt x="265" y="110"/>
                    <a:pt x="137" y="71"/>
                    <a:pt x="53" y="2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6"/>
            <p:cNvSpPr/>
            <p:nvPr/>
          </p:nvSpPr>
          <p:spPr>
            <a:xfrm>
              <a:off x="7861260" y="4539369"/>
              <a:ext cx="150933" cy="80115"/>
            </a:xfrm>
            <a:custGeom>
              <a:avLst/>
              <a:gdLst/>
              <a:ahLst/>
              <a:cxnLst/>
              <a:rect l="l" t="t" r="r" b="b"/>
              <a:pathLst>
                <a:path w="2208" h="1172" extrusionOk="0">
                  <a:moveTo>
                    <a:pt x="1" y="0"/>
                  </a:moveTo>
                  <a:cubicBezTo>
                    <a:pt x="44" y="93"/>
                    <a:pt x="88" y="172"/>
                    <a:pt x="158" y="232"/>
                  </a:cubicBezTo>
                  <a:cubicBezTo>
                    <a:pt x="451" y="449"/>
                    <a:pt x="779" y="747"/>
                    <a:pt x="907" y="868"/>
                  </a:cubicBezTo>
                  <a:cubicBezTo>
                    <a:pt x="1161" y="1064"/>
                    <a:pt x="1740" y="1171"/>
                    <a:pt x="2062" y="1171"/>
                  </a:cubicBezTo>
                  <a:cubicBezTo>
                    <a:pt x="2110" y="1171"/>
                    <a:pt x="2159" y="1168"/>
                    <a:pt x="2208" y="1161"/>
                  </a:cubicBezTo>
                  <a:lnTo>
                    <a:pt x="2192" y="1147"/>
                  </a:lnTo>
                  <a:cubicBezTo>
                    <a:pt x="2032" y="989"/>
                    <a:pt x="1880" y="833"/>
                    <a:pt x="1722" y="675"/>
                  </a:cubicBezTo>
                  <a:cubicBezTo>
                    <a:pt x="1114" y="580"/>
                    <a:pt x="533" y="37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6"/>
            <p:cNvSpPr/>
            <p:nvPr/>
          </p:nvSpPr>
          <p:spPr>
            <a:xfrm>
              <a:off x="7813456" y="4368626"/>
              <a:ext cx="500370" cy="307050"/>
            </a:xfrm>
            <a:custGeom>
              <a:avLst/>
              <a:gdLst/>
              <a:ahLst/>
              <a:cxnLst/>
              <a:rect l="l" t="t" r="r" b="b"/>
              <a:pathLst>
                <a:path w="7252" h="4450" extrusionOk="0">
                  <a:moveTo>
                    <a:pt x="1" y="0"/>
                  </a:moveTo>
                  <a:cubicBezTo>
                    <a:pt x="309" y="878"/>
                    <a:pt x="1692" y="2470"/>
                    <a:pt x="2904" y="3633"/>
                  </a:cubicBezTo>
                  <a:cubicBezTo>
                    <a:pt x="3172" y="3892"/>
                    <a:pt x="3728" y="4209"/>
                    <a:pt x="4908" y="4325"/>
                  </a:cubicBezTo>
                  <a:cubicBezTo>
                    <a:pt x="6088" y="4440"/>
                    <a:pt x="6927" y="4450"/>
                    <a:pt x="7175" y="4450"/>
                  </a:cubicBezTo>
                  <a:cubicBezTo>
                    <a:pt x="7226" y="4450"/>
                    <a:pt x="7252" y="4449"/>
                    <a:pt x="7251" y="4449"/>
                  </a:cubicBezTo>
                  <a:cubicBezTo>
                    <a:pt x="6051" y="4188"/>
                    <a:pt x="4443" y="3694"/>
                    <a:pt x="3323" y="2761"/>
                  </a:cubicBezTo>
                  <a:cubicBezTo>
                    <a:pt x="3195" y="2654"/>
                    <a:pt x="3076" y="2542"/>
                    <a:pt x="2958" y="2432"/>
                  </a:cubicBezTo>
                  <a:cubicBezTo>
                    <a:pt x="1934" y="2057"/>
                    <a:pt x="900" y="134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6"/>
            <p:cNvSpPr/>
            <p:nvPr/>
          </p:nvSpPr>
          <p:spPr>
            <a:xfrm>
              <a:off x="7684257" y="3676239"/>
              <a:ext cx="131934" cy="125306"/>
            </a:xfrm>
            <a:custGeom>
              <a:avLst/>
              <a:gdLst/>
              <a:ahLst/>
              <a:cxnLst/>
              <a:rect l="l" t="t" r="r" b="b"/>
              <a:pathLst>
                <a:path w="2075" h="1971" extrusionOk="0">
                  <a:moveTo>
                    <a:pt x="1624" y="0"/>
                  </a:moveTo>
                  <a:cubicBezTo>
                    <a:pt x="1276" y="247"/>
                    <a:pt x="445" y="556"/>
                    <a:pt x="197" y="947"/>
                  </a:cubicBezTo>
                  <a:cubicBezTo>
                    <a:pt x="0" y="1255"/>
                    <a:pt x="335" y="1284"/>
                    <a:pt x="528" y="1322"/>
                  </a:cubicBezTo>
                  <a:cubicBezTo>
                    <a:pt x="961" y="1408"/>
                    <a:pt x="1385" y="1859"/>
                    <a:pt x="1550" y="1943"/>
                  </a:cubicBezTo>
                  <a:cubicBezTo>
                    <a:pt x="1587" y="1962"/>
                    <a:pt x="1620" y="1971"/>
                    <a:pt x="1649" y="1971"/>
                  </a:cubicBezTo>
                  <a:cubicBezTo>
                    <a:pt x="2074" y="1971"/>
                    <a:pt x="1624" y="0"/>
                    <a:pt x="16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6"/>
            <p:cNvSpPr/>
            <p:nvPr/>
          </p:nvSpPr>
          <p:spPr>
            <a:xfrm>
              <a:off x="7696502" y="3682730"/>
              <a:ext cx="80371" cy="56834"/>
            </a:xfrm>
            <a:custGeom>
              <a:avLst/>
              <a:gdLst/>
              <a:ahLst/>
              <a:cxnLst/>
              <a:rect l="l" t="t" r="r" b="b"/>
              <a:pathLst>
                <a:path w="1277" h="894" extrusionOk="0">
                  <a:moveTo>
                    <a:pt x="1277" y="1"/>
                  </a:moveTo>
                  <a:lnTo>
                    <a:pt x="1277" y="1"/>
                  </a:lnTo>
                  <a:cubicBezTo>
                    <a:pt x="928" y="231"/>
                    <a:pt x="228" y="516"/>
                    <a:pt x="16" y="864"/>
                  </a:cubicBezTo>
                  <a:cubicBezTo>
                    <a:pt x="2" y="885"/>
                    <a:pt x="0" y="893"/>
                    <a:pt x="7" y="893"/>
                  </a:cubicBezTo>
                  <a:cubicBezTo>
                    <a:pt x="25" y="893"/>
                    <a:pt x="105" y="834"/>
                    <a:pt x="219" y="774"/>
                  </a:cubicBezTo>
                  <a:cubicBezTo>
                    <a:pt x="335" y="714"/>
                    <a:pt x="482" y="655"/>
                    <a:pt x="640" y="653"/>
                  </a:cubicBezTo>
                  <a:cubicBezTo>
                    <a:pt x="646" y="653"/>
                    <a:pt x="652" y="653"/>
                    <a:pt x="659" y="653"/>
                  </a:cubicBezTo>
                  <a:cubicBezTo>
                    <a:pt x="751" y="653"/>
                    <a:pt x="844" y="677"/>
                    <a:pt x="924" y="723"/>
                  </a:cubicBezTo>
                  <a:cubicBezTo>
                    <a:pt x="943" y="736"/>
                    <a:pt x="966" y="741"/>
                    <a:pt x="991" y="741"/>
                  </a:cubicBezTo>
                  <a:lnTo>
                    <a:pt x="1007" y="741"/>
                  </a:lnTo>
                  <a:lnTo>
                    <a:pt x="1007" y="729"/>
                  </a:lnTo>
                  <a:cubicBezTo>
                    <a:pt x="1000" y="469"/>
                    <a:pt x="1147" y="203"/>
                    <a:pt x="12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6"/>
            <p:cNvSpPr/>
            <p:nvPr/>
          </p:nvSpPr>
          <p:spPr>
            <a:xfrm>
              <a:off x="7692496" y="3681841"/>
              <a:ext cx="86345" cy="80804"/>
            </a:xfrm>
            <a:custGeom>
              <a:avLst/>
              <a:gdLst/>
              <a:ahLst/>
              <a:cxnLst/>
              <a:rect l="l" t="t" r="r" b="b"/>
              <a:pathLst>
                <a:path w="1358" h="1271" extrusionOk="0">
                  <a:moveTo>
                    <a:pt x="1357" y="1"/>
                  </a:moveTo>
                  <a:lnTo>
                    <a:pt x="1357" y="1"/>
                  </a:lnTo>
                  <a:cubicBezTo>
                    <a:pt x="1257" y="61"/>
                    <a:pt x="1138" y="122"/>
                    <a:pt x="1017" y="187"/>
                  </a:cubicBezTo>
                  <a:cubicBezTo>
                    <a:pt x="647" y="381"/>
                    <a:pt x="228" y="601"/>
                    <a:pt x="67" y="856"/>
                  </a:cubicBezTo>
                  <a:cubicBezTo>
                    <a:pt x="18" y="932"/>
                    <a:pt x="0" y="995"/>
                    <a:pt x="14" y="1041"/>
                  </a:cubicBezTo>
                  <a:cubicBezTo>
                    <a:pt x="25" y="1079"/>
                    <a:pt x="58" y="1109"/>
                    <a:pt x="112" y="1132"/>
                  </a:cubicBezTo>
                  <a:cubicBezTo>
                    <a:pt x="123" y="1133"/>
                    <a:pt x="133" y="1135"/>
                    <a:pt x="146" y="1135"/>
                  </a:cubicBezTo>
                  <a:cubicBezTo>
                    <a:pt x="214" y="1135"/>
                    <a:pt x="310" y="1112"/>
                    <a:pt x="412" y="1091"/>
                  </a:cubicBezTo>
                  <a:cubicBezTo>
                    <a:pt x="535" y="1065"/>
                    <a:pt x="673" y="1034"/>
                    <a:pt x="793" y="1034"/>
                  </a:cubicBezTo>
                  <a:cubicBezTo>
                    <a:pt x="891" y="1034"/>
                    <a:pt x="964" y="1055"/>
                    <a:pt x="1015" y="1098"/>
                  </a:cubicBezTo>
                  <a:cubicBezTo>
                    <a:pt x="1106" y="1170"/>
                    <a:pt x="1210" y="1227"/>
                    <a:pt x="1320" y="1268"/>
                  </a:cubicBezTo>
                  <a:lnTo>
                    <a:pt x="1320" y="1268"/>
                  </a:lnTo>
                  <a:cubicBezTo>
                    <a:pt x="1268" y="1206"/>
                    <a:pt x="1142" y="1045"/>
                    <a:pt x="1073" y="867"/>
                  </a:cubicBezTo>
                  <a:cubicBezTo>
                    <a:pt x="1064" y="828"/>
                    <a:pt x="1061" y="788"/>
                    <a:pt x="1059" y="748"/>
                  </a:cubicBezTo>
                  <a:cubicBezTo>
                    <a:pt x="1054" y="748"/>
                    <a:pt x="1049" y="749"/>
                    <a:pt x="1043" y="749"/>
                  </a:cubicBezTo>
                  <a:cubicBezTo>
                    <a:pt x="1022" y="749"/>
                    <a:pt x="1000" y="743"/>
                    <a:pt x="982" y="730"/>
                  </a:cubicBezTo>
                  <a:cubicBezTo>
                    <a:pt x="901" y="683"/>
                    <a:pt x="809" y="658"/>
                    <a:pt x="716" y="658"/>
                  </a:cubicBezTo>
                  <a:cubicBezTo>
                    <a:pt x="713" y="658"/>
                    <a:pt x="710" y="658"/>
                    <a:pt x="707" y="658"/>
                  </a:cubicBezTo>
                  <a:cubicBezTo>
                    <a:pt x="554" y="658"/>
                    <a:pt x="409" y="714"/>
                    <a:pt x="298" y="771"/>
                  </a:cubicBezTo>
                  <a:cubicBezTo>
                    <a:pt x="186" y="827"/>
                    <a:pt x="107" y="883"/>
                    <a:pt x="88" y="883"/>
                  </a:cubicBezTo>
                  <a:cubicBezTo>
                    <a:pt x="81" y="883"/>
                    <a:pt x="84" y="874"/>
                    <a:pt x="97" y="853"/>
                  </a:cubicBezTo>
                  <a:cubicBezTo>
                    <a:pt x="309" y="520"/>
                    <a:pt x="992" y="252"/>
                    <a:pt x="1334" y="34"/>
                  </a:cubicBezTo>
                  <a:cubicBezTo>
                    <a:pt x="1341" y="24"/>
                    <a:pt x="1350" y="11"/>
                    <a:pt x="1357" y="1"/>
                  </a:cubicBezTo>
                  <a:close/>
                  <a:moveTo>
                    <a:pt x="1320" y="1268"/>
                  </a:moveTo>
                  <a:cubicBezTo>
                    <a:pt x="1321" y="1269"/>
                    <a:pt x="1321" y="1269"/>
                    <a:pt x="1322" y="1270"/>
                  </a:cubicBezTo>
                  <a:lnTo>
                    <a:pt x="1322" y="1268"/>
                  </a:lnTo>
                  <a:cubicBezTo>
                    <a:pt x="1321" y="1268"/>
                    <a:pt x="1321" y="1268"/>
                    <a:pt x="1320" y="12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6"/>
            <p:cNvSpPr/>
            <p:nvPr/>
          </p:nvSpPr>
          <p:spPr>
            <a:xfrm>
              <a:off x="7799200" y="4045750"/>
              <a:ext cx="9525" cy="86900"/>
            </a:xfrm>
            <a:custGeom>
              <a:avLst/>
              <a:gdLst/>
              <a:ahLst/>
              <a:cxnLst/>
              <a:rect l="l" t="t" r="r" b="b"/>
              <a:pathLst>
                <a:path w="381" h="3476" extrusionOk="0">
                  <a:moveTo>
                    <a:pt x="381" y="0"/>
                  </a:moveTo>
                  <a:lnTo>
                    <a:pt x="0" y="2786"/>
                  </a:lnTo>
                  <a:lnTo>
                    <a:pt x="95" y="347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分工表</a:t>
            </a:r>
            <a:endParaRPr lang="zh-TW" altLang="en-US" sz="4400" b="1">
              <a:solidFill>
                <a:schemeClr val="accent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20" name="Google Shape;1620;p34"/>
          <p:cNvSpPr txBox="1">
            <a:spLocks noGrp="1"/>
          </p:cNvSpPr>
          <p:nvPr>
            <p:ph type="subTitle" idx="1"/>
          </p:nvPr>
        </p:nvSpPr>
        <p:spPr>
          <a:xfrm>
            <a:off x="767725" y="2861430"/>
            <a:ext cx="25362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 b="0" i="0">
                <a:solidFill>
                  <a:srgbClr val="050505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統計功能</a:t>
            </a:r>
            <a:endParaRPr lang="en-US" altLang="zh-TW" sz="1800" b="0" i="0">
              <a:solidFill>
                <a:srgbClr val="050505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UI</a:t>
            </a:r>
            <a:r>
              <a:rPr lang="zh-TW" altLang="en-US" sz="180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設計</a:t>
            </a:r>
            <a:endParaRPr sz="18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21" name="Google Shape;1621;p34"/>
          <p:cNvSpPr txBox="1">
            <a:spLocks noGrp="1"/>
          </p:cNvSpPr>
          <p:nvPr>
            <p:ph type="subTitle" idx="2"/>
          </p:nvPr>
        </p:nvSpPr>
        <p:spPr>
          <a:xfrm>
            <a:off x="3303900" y="3637830"/>
            <a:ext cx="2536200" cy="7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zh-TW" altLang="en-US" sz="180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模型素材、動畫</a:t>
            </a:r>
            <a:endParaRPr lang="en-US" altLang="zh-TW" sz="1800">
              <a:solidFill>
                <a:srgbClr val="05050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/>
            <a:r>
              <a:rPr lang="zh-TW" altLang="en-US" sz="180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整體統合</a:t>
            </a:r>
            <a:endParaRPr lang="en-US" altLang="zh-TW" sz="1800">
              <a:solidFill>
                <a:srgbClr val="05050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/>
            <a:endParaRPr sz="1800">
              <a:solidFill>
                <a:srgbClr val="05050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22" name="Google Shape;1622;p34"/>
          <p:cNvSpPr txBox="1">
            <a:spLocks noGrp="1"/>
          </p:cNvSpPr>
          <p:nvPr>
            <p:ph type="subTitle" idx="3"/>
          </p:nvPr>
        </p:nvSpPr>
        <p:spPr>
          <a:xfrm>
            <a:off x="5840100" y="2864733"/>
            <a:ext cx="25362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>
                <a:solidFill>
                  <a:srgbClr val="05050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記帳</a:t>
            </a:r>
            <a:r>
              <a:rPr lang="zh-TW" altLang="en-US" sz="1800">
                <a:latin typeface="微軟正黑體" panose="020B0604030504040204" pitchFamily="34" charset="-120"/>
                <a:ea typeface="微軟正黑體" panose="020B0604030504040204" pitchFamily="34" charset="-120"/>
              </a:rPr>
              <a:t>功能</a:t>
            </a:r>
            <a:endParaRPr lang="en-US" altLang="zh-TW" sz="18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>
                <a:latin typeface="微軟正黑體" panose="020B0604030504040204" pitchFamily="34" charset="-120"/>
                <a:ea typeface="微軟正黑體" panose="020B0604030504040204" pitchFamily="34" charset="-120"/>
              </a:rPr>
              <a:t>建置資料庫</a:t>
            </a:r>
            <a:endParaRPr sz="18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23" name="Google Shape;1623;p34"/>
          <p:cNvSpPr txBox="1">
            <a:spLocks noGrp="1"/>
          </p:cNvSpPr>
          <p:nvPr>
            <p:ph type="subTitle" idx="4"/>
          </p:nvPr>
        </p:nvSpPr>
        <p:spPr>
          <a:xfrm>
            <a:off x="767725" y="2359275"/>
            <a:ext cx="2536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b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劉紜妤</a:t>
            </a:r>
          </a:p>
        </p:txBody>
      </p:sp>
      <p:sp>
        <p:nvSpPr>
          <p:cNvPr id="1624" name="Google Shape;1624;p34"/>
          <p:cNvSpPr txBox="1">
            <a:spLocks noGrp="1"/>
          </p:cNvSpPr>
          <p:nvPr>
            <p:ph type="subTitle" idx="5"/>
          </p:nvPr>
        </p:nvSpPr>
        <p:spPr>
          <a:xfrm>
            <a:off x="5840100" y="2362578"/>
            <a:ext cx="25362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zh-TW" altLang="en-US" sz="2800" b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曾立綸</a:t>
            </a:r>
          </a:p>
        </p:txBody>
      </p:sp>
      <p:sp>
        <p:nvSpPr>
          <p:cNvPr id="1625" name="Google Shape;1625;p34"/>
          <p:cNvSpPr txBox="1">
            <a:spLocks noGrp="1"/>
          </p:cNvSpPr>
          <p:nvPr>
            <p:ph type="subTitle" idx="6"/>
          </p:nvPr>
        </p:nvSpPr>
        <p:spPr>
          <a:xfrm>
            <a:off x="3303900" y="3135675"/>
            <a:ext cx="25362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zh-TW" altLang="en-US" sz="2800" b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毛宸薇</a:t>
            </a:r>
          </a:p>
        </p:txBody>
      </p:sp>
      <p:grpSp>
        <p:nvGrpSpPr>
          <p:cNvPr id="1626" name="Google Shape;1626;p34"/>
          <p:cNvGrpSpPr/>
          <p:nvPr/>
        </p:nvGrpSpPr>
        <p:grpSpPr>
          <a:xfrm>
            <a:off x="1427580" y="1995456"/>
            <a:ext cx="1216491" cy="269699"/>
            <a:chOff x="51655" y="3808136"/>
            <a:chExt cx="699736" cy="263687"/>
          </a:xfrm>
        </p:grpSpPr>
        <p:sp>
          <p:nvSpPr>
            <p:cNvPr id="1627" name="Google Shape;1627;p34"/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4"/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4"/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4"/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4"/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4"/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4"/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4"/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4"/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34"/>
          <p:cNvGrpSpPr/>
          <p:nvPr/>
        </p:nvGrpSpPr>
        <p:grpSpPr>
          <a:xfrm>
            <a:off x="3963755" y="2771856"/>
            <a:ext cx="1216491" cy="269699"/>
            <a:chOff x="51655" y="3808136"/>
            <a:chExt cx="699736" cy="263687"/>
          </a:xfrm>
        </p:grpSpPr>
        <p:sp>
          <p:nvSpPr>
            <p:cNvPr id="1637" name="Google Shape;1637;p34"/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4"/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4"/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4"/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4"/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4"/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4"/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4"/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4"/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" name="Google Shape;1646;p34"/>
          <p:cNvGrpSpPr/>
          <p:nvPr/>
        </p:nvGrpSpPr>
        <p:grpSpPr>
          <a:xfrm>
            <a:off x="6499955" y="1998768"/>
            <a:ext cx="1216491" cy="269699"/>
            <a:chOff x="51655" y="3808136"/>
            <a:chExt cx="699736" cy="263687"/>
          </a:xfrm>
        </p:grpSpPr>
        <p:sp>
          <p:nvSpPr>
            <p:cNvPr id="1647" name="Google Shape;1647;p34"/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4"/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4"/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4"/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4"/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4"/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4"/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4"/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4"/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6" name="Google Shape;1656;p34"/>
          <p:cNvGrpSpPr/>
          <p:nvPr/>
        </p:nvGrpSpPr>
        <p:grpSpPr>
          <a:xfrm>
            <a:off x="6822942" y="1485447"/>
            <a:ext cx="570516" cy="597857"/>
            <a:chOff x="6612760" y="2533135"/>
            <a:chExt cx="570516" cy="597857"/>
          </a:xfrm>
        </p:grpSpPr>
        <p:sp>
          <p:nvSpPr>
            <p:cNvPr id="1657" name="Google Shape;1657;p34"/>
            <p:cNvSpPr/>
            <p:nvPr/>
          </p:nvSpPr>
          <p:spPr>
            <a:xfrm>
              <a:off x="6804027" y="3059216"/>
              <a:ext cx="86814" cy="71775"/>
            </a:xfrm>
            <a:custGeom>
              <a:avLst/>
              <a:gdLst/>
              <a:ahLst/>
              <a:cxnLst/>
              <a:rect l="l" t="t" r="r" b="b"/>
              <a:pathLst>
                <a:path w="1270" h="1050" extrusionOk="0">
                  <a:moveTo>
                    <a:pt x="770" y="1"/>
                  </a:moveTo>
                  <a:lnTo>
                    <a:pt x="770" y="1"/>
                  </a:lnTo>
                  <a:cubicBezTo>
                    <a:pt x="784" y="76"/>
                    <a:pt x="777" y="132"/>
                    <a:pt x="751" y="176"/>
                  </a:cubicBezTo>
                  <a:cubicBezTo>
                    <a:pt x="726" y="213"/>
                    <a:pt x="686" y="237"/>
                    <a:pt x="642" y="246"/>
                  </a:cubicBezTo>
                  <a:cubicBezTo>
                    <a:pt x="418" y="293"/>
                    <a:pt x="132" y="400"/>
                    <a:pt x="43" y="504"/>
                  </a:cubicBezTo>
                  <a:cubicBezTo>
                    <a:pt x="9" y="541"/>
                    <a:pt x="1" y="595"/>
                    <a:pt x="22" y="641"/>
                  </a:cubicBezTo>
                  <a:cubicBezTo>
                    <a:pt x="48" y="701"/>
                    <a:pt x="122" y="739"/>
                    <a:pt x="214" y="739"/>
                  </a:cubicBezTo>
                  <a:cubicBezTo>
                    <a:pt x="219" y="739"/>
                    <a:pt x="223" y="739"/>
                    <a:pt x="227" y="739"/>
                  </a:cubicBezTo>
                  <a:cubicBezTo>
                    <a:pt x="193" y="420"/>
                    <a:pt x="707" y="299"/>
                    <a:pt x="730" y="293"/>
                  </a:cubicBezTo>
                  <a:cubicBezTo>
                    <a:pt x="732" y="293"/>
                    <a:pt x="734" y="293"/>
                    <a:pt x="736" y="293"/>
                  </a:cubicBezTo>
                  <a:cubicBezTo>
                    <a:pt x="766" y="293"/>
                    <a:pt x="775" y="338"/>
                    <a:pt x="742" y="346"/>
                  </a:cubicBezTo>
                  <a:cubicBezTo>
                    <a:pt x="737" y="346"/>
                    <a:pt x="223" y="467"/>
                    <a:pt x="285" y="760"/>
                  </a:cubicBezTo>
                  <a:cubicBezTo>
                    <a:pt x="353" y="842"/>
                    <a:pt x="453" y="891"/>
                    <a:pt x="560" y="897"/>
                  </a:cubicBezTo>
                  <a:cubicBezTo>
                    <a:pt x="583" y="897"/>
                    <a:pt x="605" y="893"/>
                    <a:pt x="626" y="882"/>
                  </a:cubicBezTo>
                  <a:cubicBezTo>
                    <a:pt x="560" y="548"/>
                    <a:pt x="919" y="372"/>
                    <a:pt x="923" y="371"/>
                  </a:cubicBezTo>
                  <a:cubicBezTo>
                    <a:pt x="928" y="368"/>
                    <a:pt x="933" y="366"/>
                    <a:pt x="937" y="366"/>
                  </a:cubicBezTo>
                  <a:cubicBezTo>
                    <a:pt x="963" y="366"/>
                    <a:pt x="977" y="406"/>
                    <a:pt x="946" y="418"/>
                  </a:cubicBezTo>
                  <a:cubicBezTo>
                    <a:pt x="933" y="425"/>
                    <a:pt x="616" y="581"/>
                    <a:pt x="679" y="879"/>
                  </a:cubicBezTo>
                  <a:cubicBezTo>
                    <a:pt x="679" y="879"/>
                    <a:pt x="679" y="881"/>
                    <a:pt x="679" y="881"/>
                  </a:cubicBezTo>
                  <a:cubicBezTo>
                    <a:pt x="733" y="958"/>
                    <a:pt x="928" y="1049"/>
                    <a:pt x="1038" y="1049"/>
                  </a:cubicBezTo>
                  <a:cubicBezTo>
                    <a:pt x="1042" y="1050"/>
                    <a:pt x="1046" y="1050"/>
                    <a:pt x="1049" y="1050"/>
                  </a:cubicBezTo>
                  <a:cubicBezTo>
                    <a:pt x="1066" y="1050"/>
                    <a:pt x="1082" y="1044"/>
                    <a:pt x="1095" y="1035"/>
                  </a:cubicBezTo>
                  <a:lnTo>
                    <a:pt x="1103" y="1005"/>
                  </a:lnTo>
                  <a:cubicBezTo>
                    <a:pt x="1095" y="821"/>
                    <a:pt x="1151" y="702"/>
                    <a:pt x="1194" y="606"/>
                  </a:cubicBezTo>
                  <a:cubicBezTo>
                    <a:pt x="1240" y="511"/>
                    <a:pt x="1270" y="446"/>
                    <a:pt x="1219" y="362"/>
                  </a:cubicBezTo>
                  <a:cubicBezTo>
                    <a:pt x="1165" y="267"/>
                    <a:pt x="1140" y="160"/>
                    <a:pt x="1149" y="52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4"/>
            <p:cNvSpPr/>
            <p:nvPr/>
          </p:nvSpPr>
          <p:spPr>
            <a:xfrm>
              <a:off x="6903284" y="3059079"/>
              <a:ext cx="86814" cy="71775"/>
            </a:xfrm>
            <a:custGeom>
              <a:avLst/>
              <a:gdLst/>
              <a:ahLst/>
              <a:cxnLst/>
              <a:rect l="l" t="t" r="r" b="b"/>
              <a:pathLst>
                <a:path w="1270" h="1050" extrusionOk="0">
                  <a:moveTo>
                    <a:pt x="498" y="1"/>
                  </a:moveTo>
                  <a:lnTo>
                    <a:pt x="119" y="54"/>
                  </a:lnTo>
                  <a:cubicBezTo>
                    <a:pt x="128" y="160"/>
                    <a:pt x="105" y="267"/>
                    <a:pt x="51" y="362"/>
                  </a:cubicBezTo>
                  <a:cubicBezTo>
                    <a:pt x="0" y="446"/>
                    <a:pt x="30" y="509"/>
                    <a:pt x="76" y="606"/>
                  </a:cubicBezTo>
                  <a:cubicBezTo>
                    <a:pt x="119" y="702"/>
                    <a:pt x="175" y="821"/>
                    <a:pt x="167" y="1005"/>
                  </a:cubicBezTo>
                  <a:lnTo>
                    <a:pt x="174" y="1034"/>
                  </a:lnTo>
                  <a:cubicBezTo>
                    <a:pt x="189" y="1044"/>
                    <a:pt x="206" y="1050"/>
                    <a:pt x="224" y="1050"/>
                  </a:cubicBezTo>
                  <a:cubicBezTo>
                    <a:pt x="226" y="1050"/>
                    <a:pt x="229" y="1050"/>
                    <a:pt x="232" y="1049"/>
                  </a:cubicBezTo>
                  <a:cubicBezTo>
                    <a:pt x="342" y="1049"/>
                    <a:pt x="538" y="958"/>
                    <a:pt x="591" y="881"/>
                  </a:cubicBezTo>
                  <a:lnTo>
                    <a:pt x="591" y="877"/>
                  </a:lnTo>
                  <a:cubicBezTo>
                    <a:pt x="654" y="581"/>
                    <a:pt x="337" y="425"/>
                    <a:pt x="323" y="418"/>
                  </a:cubicBezTo>
                  <a:cubicBezTo>
                    <a:pt x="310" y="411"/>
                    <a:pt x="303" y="395"/>
                    <a:pt x="310" y="383"/>
                  </a:cubicBezTo>
                  <a:cubicBezTo>
                    <a:pt x="315" y="373"/>
                    <a:pt x="325" y="368"/>
                    <a:pt x="334" y="368"/>
                  </a:cubicBezTo>
                  <a:cubicBezTo>
                    <a:pt x="338" y="368"/>
                    <a:pt x="342" y="369"/>
                    <a:pt x="346" y="371"/>
                  </a:cubicBezTo>
                  <a:cubicBezTo>
                    <a:pt x="349" y="371"/>
                    <a:pt x="710" y="548"/>
                    <a:pt x="644" y="883"/>
                  </a:cubicBezTo>
                  <a:cubicBezTo>
                    <a:pt x="661" y="892"/>
                    <a:pt x="680" y="895"/>
                    <a:pt x="699" y="895"/>
                  </a:cubicBezTo>
                  <a:cubicBezTo>
                    <a:pt x="703" y="895"/>
                    <a:pt x="706" y="895"/>
                    <a:pt x="710" y="895"/>
                  </a:cubicBezTo>
                  <a:cubicBezTo>
                    <a:pt x="817" y="892"/>
                    <a:pt x="917" y="842"/>
                    <a:pt x="985" y="760"/>
                  </a:cubicBezTo>
                  <a:cubicBezTo>
                    <a:pt x="1047" y="467"/>
                    <a:pt x="533" y="346"/>
                    <a:pt x="528" y="346"/>
                  </a:cubicBezTo>
                  <a:cubicBezTo>
                    <a:pt x="495" y="338"/>
                    <a:pt x="503" y="293"/>
                    <a:pt x="531" y="293"/>
                  </a:cubicBezTo>
                  <a:cubicBezTo>
                    <a:pt x="533" y="293"/>
                    <a:pt x="536" y="293"/>
                    <a:pt x="538" y="294"/>
                  </a:cubicBezTo>
                  <a:cubicBezTo>
                    <a:pt x="561" y="299"/>
                    <a:pt x="1077" y="418"/>
                    <a:pt x="1043" y="739"/>
                  </a:cubicBezTo>
                  <a:cubicBezTo>
                    <a:pt x="1047" y="739"/>
                    <a:pt x="1051" y="739"/>
                    <a:pt x="1056" y="739"/>
                  </a:cubicBezTo>
                  <a:cubicBezTo>
                    <a:pt x="1148" y="739"/>
                    <a:pt x="1220" y="701"/>
                    <a:pt x="1248" y="639"/>
                  </a:cubicBezTo>
                  <a:cubicBezTo>
                    <a:pt x="1269" y="593"/>
                    <a:pt x="1261" y="541"/>
                    <a:pt x="1227" y="504"/>
                  </a:cubicBezTo>
                  <a:cubicBezTo>
                    <a:pt x="1136" y="402"/>
                    <a:pt x="849" y="295"/>
                    <a:pt x="626" y="246"/>
                  </a:cubicBezTo>
                  <a:cubicBezTo>
                    <a:pt x="580" y="239"/>
                    <a:pt x="540" y="215"/>
                    <a:pt x="516" y="176"/>
                  </a:cubicBezTo>
                  <a:cubicBezTo>
                    <a:pt x="489" y="134"/>
                    <a:pt x="484" y="78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4"/>
            <p:cNvSpPr/>
            <p:nvPr/>
          </p:nvSpPr>
          <p:spPr>
            <a:xfrm>
              <a:off x="6612760" y="2749079"/>
              <a:ext cx="280266" cy="103220"/>
            </a:xfrm>
            <a:custGeom>
              <a:avLst/>
              <a:gdLst/>
              <a:ahLst/>
              <a:cxnLst/>
              <a:rect l="l" t="t" r="r" b="b"/>
              <a:pathLst>
                <a:path w="4100" h="1510" extrusionOk="0">
                  <a:moveTo>
                    <a:pt x="3416" y="0"/>
                  </a:moveTo>
                  <a:lnTo>
                    <a:pt x="3205" y="498"/>
                  </a:lnTo>
                  <a:cubicBezTo>
                    <a:pt x="2563" y="841"/>
                    <a:pt x="1779" y="965"/>
                    <a:pt x="1148" y="965"/>
                  </a:cubicBezTo>
                  <a:cubicBezTo>
                    <a:pt x="491" y="965"/>
                    <a:pt x="0" y="829"/>
                    <a:pt x="13" y="665"/>
                  </a:cubicBezTo>
                  <a:cubicBezTo>
                    <a:pt x="15" y="660"/>
                    <a:pt x="16" y="654"/>
                    <a:pt x="20" y="651"/>
                  </a:cubicBezTo>
                  <a:lnTo>
                    <a:pt x="16" y="651"/>
                  </a:lnTo>
                  <a:lnTo>
                    <a:pt x="8" y="649"/>
                  </a:lnTo>
                  <a:lnTo>
                    <a:pt x="8" y="651"/>
                  </a:lnTo>
                  <a:cubicBezTo>
                    <a:pt x="6" y="656"/>
                    <a:pt x="4" y="660"/>
                    <a:pt x="2" y="663"/>
                  </a:cubicBezTo>
                  <a:lnTo>
                    <a:pt x="2" y="670"/>
                  </a:lnTo>
                  <a:cubicBezTo>
                    <a:pt x="2" y="675"/>
                    <a:pt x="2" y="679"/>
                    <a:pt x="2" y="684"/>
                  </a:cubicBezTo>
                  <a:cubicBezTo>
                    <a:pt x="4" y="738"/>
                    <a:pt x="34" y="795"/>
                    <a:pt x="90" y="856"/>
                  </a:cubicBezTo>
                  <a:cubicBezTo>
                    <a:pt x="381" y="1171"/>
                    <a:pt x="1301" y="1510"/>
                    <a:pt x="2208" y="1510"/>
                  </a:cubicBezTo>
                  <a:lnTo>
                    <a:pt x="2252" y="1510"/>
                  </a:lnTo>
                  <a:cubicBezTo>
                    <a:pt x="2757" y="1503"/>
                    <a:pt x="3233" y="1387"/>
                    <a:pt x="3596" y="1184"/>
                  </a:cubicBezTo>
                  <a:cubicBezTo>
                    <a:pt x="3908" y="1010"/>
                    <a:pt x="4099" y="791"/>
                    <a:pt x="4096" y="614"/>
                  </a:cubicBezTo>
                  <a:cubicBezTo>
                    <a:pt x="4092" y="432"/>
                    <a:pt x="3826" y="134"/>
                    <a:pt x="34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4"/>
            <p:cNvSpPr/>
            <p:nvPr/>
          </p:nvSpPr>
          <p:spPr>
            <a:xfrm>
              <a:off x="6612760" y="2722214"/>
              <a:ext cx="238294" cy="92829"/>
            </a:xfrm>
            <a:custGeom>
              <a:avLst/>
              <a:gdLst/>
              <a:ahLst/>
              <a:cxnLst/>
              <a:rect l="l" t="t" r="r" b="b"/>
              <a:pathLst>
                <a:path w="3486" h="1358" extrusionOk="0">
                  <a:moveTo>
                    <a:pt x="3052" y="0"/>
                  </a:moveTo>
                  <a:cubicBezTo>
                    <a:pt x="2885" y="0"/>
                    <a:pt x="2650" y="89"/>
                    <a:pt x="2273" y="351"/>
                  </a:cubicBezTo>
                  <a:cubicBezTo>
                    <a:pt x="1301" y="1028"/>
                    <a:pt x="118" y="932"/>
                    <a:pt x="20" y="1044"/>
                  </a:cubicBezTo>
                  <a:cubicBezTo>
                    <a:pt x="16" y="1047"/>
                    <a:pt x="15" y="1053"/>
                    <a:pt x="13" y="1058"/>
                  </a:cubicBezTo>
                  <a:cubicBezTo>
                    <a:pt x="0" y="1222"/>
                    <a:pt x="491" y="1358"/>
                    <a:pt x="1148" y="1358"/>
                  </a:cubicBezTo>
                  <a:cubicBezTo>
                    <a:pt x="1779" y="1358"/>
                    <a:pt x="2563" y="1234"/>
                    <a:pt x="3205" y="891"/>
                  </a:cubicBezTo>
                  <a:lnTo>
                    <a:pt x="3416" y="393"/>
                  </a:lnTo>
                  <a:lnTo>
                    <a:pt x="3486" y="230"/>
                  </a:lnTo>
                  <a:cubicBezTo>
                    <a:pt x="3355" y="126"/>
                    <a:pt x="3252" y="0"/>
                    <a:pt x="30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4"/>
            <p:cNvSpPr/>
            <p:nvPr/>
          </p:nvSpPr>
          <p:spPr>
            <a:xfrm>
              <a:off x="6902805" y="2749079"/>
              <a:ext cx="280471" cy="103220"/>
            </a:xfrm>
            <a:custGeom>
              <a:avLst/>
              <a:gdLst/>
              <a:ahLst/>
              <a:cxnLst/>
              <a:rect l="l" t="t" r="r" b="b"/>
              <a:pathLst>
                <a:path w="4103" h="1510" extrusionOk="0">
                  <a:moveTo>
                    <a:pt x="680" y="0"/>
                  </a:moveTo>
                  <a:cubicBezTo>
                    <a:pt x="270" y="134"/>
                    <a:pt x="4" y="432"/>
                    <a:pt x="2" y="614"/>
                  </a:cubicBezTo>
                  <a:cubicBezTo>
                    <a:pt x="0" y="793"/>
                    <a:pt x="191" y="1010"/>
                    <a:pt x="502" y="1184"/>
                  </a:cubicBezTo>
                  <a:cubicBezTo>
                    <a:pt x="866" y="1389"/>
                    <a:pt x="1343" y="1503"/>
                    <a:pt x="1846" y="1510"/>
                  </a:cubicBezTo>
                  <a:lnTo>
                    <a:pt x="1892" y="1510"/>
                  </a:lnTo>
                  <a:cubicBezTo>
                    <a:pt x="2798" y="1510"/>
                    <a:pt x="3718" y="1173"/>
                    <a:pt x="4010" y="856"/>
                  </a:cubicBezTo>
                  <a:cubicBezTo>
                    <a:pt x="4073" y="787"/>
                    <a:pt x="4102" y="723"/>
                    <a:pt x="4097" y="665"/>
                  </a:cubicBezTo>
                  <a:cubicBezTo>
                    <a:pt x="4095" y="661"/>
                    <a:pt x="4095" y="658"/>
                    <a:pt x="4094" y="654"/>
                  </a:cubicBezTo>
                  <a:lnTo>
                    <a:pt x="4090" y="649"/>
                  </a:lnTo>
                  <a:lnTo>
                    <a:pt x="4080" y="651"/>
                  </a:lnTo>
                  <a:lnTo>
                    <a:pt x="4076" y="651"/>
                  </a:lnTo>
                  <a:cubicBezTo>
                    <a:pt x="4080" y="654"/>
                    <a:pt x="4081" y="660"/>
                    <a:pt x="4083" y="665"/>
                  </a:cubicBezTo>
                  <a:cubicBezTo>
                    <a:pt x="4096" y="829"/>
                    <a:pt x="3605" y="965"/>
                    <a:pt x="2948" y="965"/>
                  </a:cubicBezTo>
                  <a:cubicBezTo>
                    <a:pt x="2317" y="965"/>
                    <a:pt x="1533" y="841"/>
                    <a:pt x="891" y="498"/>
                  </a:cubicBezTo>
                  <a:lnTo>
                    <a:pt x="6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4"/>
            <p:cNvSpPr/>
            <p:nvPr/>
          </p:nvSpPr>
          <p:spPr>
            <a:xfrm>
              <a:off x="6944504" y="2722146"/>
              <a:ext cx="238294" cy="92898"/>
            </a:xfrm>
            <a:custGeom>
              <a:avLst/>
              <a:gdLst/>
              <a:ahLst/>
              <a:cxnLst/>
              <a:rect l="l" t="t" r="r" b="b"/>
              <a:pathLst>
                <a:path w="3486" h="1359" extrusionOk="0">
                  <a:moveTo>
                    <a:pt x="433" y="1"/>
                  </a:moveTo>
                  <a:cubicBezTo>
                    <a:pt x="233" y="1"/>
                    <a:pt x="131" y="126"/>
                    <a:pt x="0" y="231"/>
                  </a:cubicBezTo>
                  <a:lnTo>
                    <a:pt x="70" y="394"/>
                  </a:lnTo>
                  <a:lnTo>
                    <a:pt x="281" y="890"/>
                  </a:lnTo>
                  <a:cubicBezTo>
                    <a:pt x="924" y="1234"/>
                    <a:pt x="1709" y="1359"/>
                    <a:pt x="2339" y="1359"/>
                  </a:cubicBezTo>
                  <a:cubicBezTo>
                    <a:pt x="2996" y="1359"/>
                    <a:pt x="3486" y="1223"/>
                    <a:pt x="3473" y="1059"/>
                  </a:cubicBezTo>
                  <a:cubicBezTo>
                    <a:pt x="3471" y="1054"/>
                    <a:pt x="3470" y="1048"/>
                    <a:pt x="3466" y="1045"/>
                  </a:cubicBezTo>
                  <a:cubicBezTo>
                    <a:pt x="3368" y="933"/>
                    <a:pt x="2185" y="1029"/>
                    <a:pt x="1213" y="352"/>
                  </a:cubicBezTo>
                  <a:cubicBezTo>
                    <a:pt x="836" y="89"/>
                    <a:pt x="600" y="1"/>
                    <a:pt x="4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4"/>
            <p:cNvSpPr/>
            <p:nvPr/>
          </p:nvSpPr>
          <p:spPr>
            <a:xfrm>
              <a:off x="6744214" y="2533135"/>
              <a:ext cx="306173" cy="485133"/>
            </a:xfrm>
            <a:custGeom>
              <a:avLst/>
              <a:gdLst/>
              <a:ahLst/>
              <a:cxnLst/>
              <a:rect l="l" t="t" r="r" b="b"/>
              <a:pathLst>
                <a:path w="4479" h="7097" extrusionOk="0">
                  <a:moveTo>
                    <a:pt x="2240" y="0"/>
                  </a:moveTo>
                  <a:cubicBezTo>
                    <a:pt x="1379" y="0"/>
                    <a:pt x="737" y="903"/>
                    <a:pt x="737" y="1710"/>
                  </a:cubicBezTo>
                  <a:cubicBezTo>
                    <a:pt x="737" y="1827"/>
                    <a:pt x="774" y="1934"/>
                    <a:pt x="811" y="2039"/>
                  </a:cubicBezTo>
                  <a:cubicBezTo>
                    <a:pt x="848" y="2143"/>
                    <a:pt x="881" y="2237"/>
                    <a:pt x="879" y="2339"/>
                  </a:cubicBezTo>
                  <a:cubicBezTo>
                    <a:pt x="870" y="2877"/>
                    <a:pt x="681" y="3277"/>
                    <a:pt x="479" y="3701"/>
                  </a:cubicBezTo>
                  <a:cubicBezTo>
                    <a:pt x="246" y="4195"/>
                    <a:pt x="3" y="4709"/>
                    <a:pt x="3" y="5503"/>
                  </a:cubicBezTo>
                  <a:cubicBezTo>
                    <a:pt x="1" y="6099"/>
                    <a:pt x="239" y="6671"/>
                    <a:pt x="663" y="7090"/>
                  </a:cubicBezTo>
                  <a:lnTo>
                    <a:pt x="670" y="7097"/>
                  </a:lnTo>
                  <a:lnTo>
                    <a:pt x="3810" y="7097"/>
                  </a:lnTo>
                  <a:lnTo>
                    <a:pt x="3817" y="7090"/>
                  </a:lnTo>
                  <a:cubicBezTo>
                    <a:pt x="4242" y="6671"/>
                    <a:pt x="4478" y="6099"/>
                    <a:pt x="4476" y="5503"/>
                  </a:cubicBezTo>
                  <a:cubicBezTo>
                    <a:pt x="4478" y="4678"/>
                    <a:pt x="4233" y="4167"/>
                    <a:pt x="3996" y="3673"/>
                  </a:cubicBezTo>
                  <a:cubicBezTo>
                    <a:pt x="3798" y="3261"/>
                    <a:pt x="3610" y="2872"/>
                    <a:pt x="3602" y="2339"/>
                  </a:cubicBezTo>
                  <a:cubicBezTo>
                    <a:pt x="3600" y="2237"/>
                    <a:pt x="3633" y="2141"/>
                    <a:pt x="3670" y="2039"/>
                  </a:cubicBezTo>
                  <a:cubicBezTo>
                    <a:pt x="3705" y="1936"/>
                    <a:pt x="3744" y="1827"/>
                    <a:pt x="3744" y="1710"/>
                  </a:cubicBezTo>
                  <a:cubicBezTo>
                    <a:pt x="3744" y="903"/>
                    <a:pt x="3100" y="0"/>
                    <a:pt x="2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4"/>
            <p:cNvSpPr/>
            <p:nvPr/>
          </p:nvSpPr>
          <p:spPr>
            <a:xfrm>
              <a:off x="6741850" y="2726925"/>
              <a:ext cx="311028" cy="337152"/>
            </a:xfrm>
            <a:custGeom>
              <a:avLst/>
              <a:gdLst/>
              <a:ahLst/>
              <a:cxnLst/>
              <a:rect l="l" t="t" r="r" b="b"/>
              <a:pathLst>
                <a:path w="4477" h="4932" extrusionOk="0">
                  <a:moveTo>
                    <a:pt x="3654" y="0"/>
                  </a:moveTo>
                  <a:lnTo>
                    <a:pt x="3635" y="19"/>
                  </a:lnTo>
                  <a:cubicBezTo>
                    <a:pt x="3321" y="328"/>
                    <a:pt x="2795" y="512"/>
                    <a:pt x="2223" y="512"/>
                  </a:cubicBezTo>
                  <a:cubicBezTo>
                    <a:pt x="1664" y="512"/>
                    <a:pt x="1161" y="338"/>
                    <a:pt x="840" y="35"/>
                  </a:cubicBezTo>
                  <a:lnTo>
                    <a:pt x="819" y="16"/>
                  </a:lnTo>
                  <a:lnTo>
                    <a:pt x="807" y="40"/>
                  </a:lnTo>
                  <a:cubicBezTo>
                    <a:pt x="325" y="891"/>
                    <a:pt x="1" y="1948"/>
                    <a:pt x="1" y="2670"/>
                  </a:cubicBezTo>
                  <a:cubicBezTo>
                    <a:pt x="1" y="3545"/>
                    <a:pt x="511" y="4416"/>
                    <a:pt x="1240" y="4788"/>
                  </a:cubicBezTo>
                  <a:cubicBezTo>
                    <a:pt x="1426" y="4879"/>
                    <a:pt x="1629" y="4928"/>
                    <a:pt x="1836" y="4932"/>
                  </a:cubicBezTo>
                  <a:cubicBezTo>
                    <a:pt x="1954" y="4932"/>
                    <a:pt x="2046" y="4910"/>
                    <a:pt x="2108" y="4870"/>
                  </a:cubicBezTo>
                  <a:cubicBezTo>
                    <a:pt x="2134" y="4851"/>
                    <a:pt x="2155" y="4825"/>
                    <a:pt x="2169" y="4795"/>
                  </a:cubicBezTo>
                  <a:cubicBezTo>
                    <a:pt x="2190" y="4760"/>
                    <a:pt x="2201" y="4740"/>
                    <a:pt x="2229" y="4740"/>
                  </a:cubicBezTo>
                  <a:cubicBezTo>
                    <a:pt x="2259" y="4740"/>
                    <a:pt x="2267" y="4758"/>
                    <a:pt x="2285" y="4793"/>
                  </a:cubicBezTo>
                  <a:cubicBezTo>
                    <a:pt x="2299" y="4826"/>
                    <a:pt x="2323" y="4854"/>
                    <a:pt x="2355" y="4872"/>
                  </a:cubicBezTo>
                  <a:cubicBezTo>
                    <a:pt x="2432" y="4905"/>
                    <a:pt x="2517" y="4923"/>
                    <a:pt x="2602" y="4923"/>
                  </a:cubicBezTo>
                  <a:cubicBezTo>
                    <a:pt x="2606" y="4923"/>
                    <a:pt x="2610" y="4923"/>
                    <a:pt x="2614" y="4923"/>
                  </a:cubicBezTo>
                  <a:cubicBezTo>
                    <a:pt x="2791" y="4919"/>
                    <a:pt x="2965" y="4879"/>
                    <a:pt x="3126" y="4805"/>
                  </a:cubicBezTo>
                  <a:cubicBezTo>
                    <a:pt x="3922" y="4446"/>
                    <a:pt x="4476" y="3569"/>
                    <a:pt x="4476" y="2670"/>
                  </a:cubicBezTo>
                  <a:cubicBezTo>
                    <a:pt x="4476" y="1893"/>
                    <a:pt x="4166" y="878"/>
                    <a:pt x="3668" y="25"/>
                  </a:cubicBezTo>
                  <a:lnTo>
                    <a:pt x="36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4"/>
            <p:cNvSpPr/>
            <p:nvPr/>
          </p:nvSpPr>
          <p:spPr>
            <a:xfrm>
              <a:off x="6744125" y="2935525"/>
              <a:ext cx="306150" cy="128376"/>
            </a:xfrm>
            <a:custGeom>
              <a:avLst/>
              <a:gdLst/>
              <a:ahLst/>
              <a:cxnLst/>
              <a:rect l="l" t="t" r="r" b="b"/>
              <a:pathLst>
                <a:path w="4324" h="1848" extrusionOk="0">
                  <a:moveTo>
                    <a:pt x="0" y="1"/>
                  </a:moveTo>
                  <a:lnTo>
                    <a:pt x="0" y="1"/>
                  </a:lnTo>
                  <a:cubicBezTo>
                    <a:pt x="109" y="707"/>
                    <a:pt x="559" y="1431"/>
                    <a:pt x="1175" y="1705"/>
                  </a:cubicBezTo>
                  <a:cubicBezTo>
                    <a:pt x="1355" y="1785"/>
                    <a:pt x="1594" y="1847"/>
                    <a:pt x="1783" y="1847"/>
                  </a:cubicBezTo>
                  <a:cubicBezTo>
                    <a:pt x="1880" y="1847"/>
                    <a:pt x="1965" y="1831"/>
                    <a:pt x="2022" y="1792"/>
                  </a:cubicBezTo>
                  <a:cubicBezTo>
                    <a:pt x="2083" y="1750"/>
                    <a:pt x="2081" y="1650"/>
                    <a:pt x="2155" y="1650"/>
                  </a:cubicBezTo>
                  <a:cubicBezTo>
                    <a:pt x="2228" y="1650"/>
                    <a:pt x="2223" y="1759"/>
                    <a:pt x="2290" y="1792"/>
                  </a:cubicBezTo>
                  <a:cubicBezTo>
                    <a:pt x="2359" y="1827"/>
                    <a:pt x="2445" y="1843"/>
                    <a:pt x="2538" y="1843"/>
                  </a:cubicBezTo>
                  <a:cubicBezTo>
                    <a:pt x="2703" y="1843"/>
                    <a:pt x="2889" y="1794"/>
                    <a:pt x="3044" y="1720"/>
                  </a:cubicBezTo>
                  <a:cubicBezTo>
                    <a:pt x="3671" y="1424"/>
                    <a:pt x="4185" y="800"/>
                    <a:pt x="4323" y="11"/>
                  </a:cubicBezTo>
                  <a:lnTo>
                    <a:pt x="4323" y="11"/>
                  </a:lnTo>
                  <a:cubicBezTo>
                    <a:pt x="3766" y="581"/>
                    <a:pt x="3007" y="932"/>
                    <a:pt x="2169" y="932"/>
                  </a:cubicBezTo>
                  <a:cubicBezTo>
                    <a:pt x="1324" y="932"/>
                    <a:pt x="559" y="57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4"/>
            <p:cNvSpPr/>
            <p:nvPr/>
          </p:nvSpPr>
          <p:spPr>
            <a:xfrm>
              <a:off x="6826449" y="2639159"/>
              <a:ext cx="141568" cy="105271"/>
            </a:xfrm>
            <a:custGeom>
              <a:avLst/>
              <a:gdLst/>
              <a:ahLst/>
              <a:cxnLst/>
              <a:rect l="l" t="t" r="r" b="b"/>
              <a:pathLst>
                <a:path w="2071" h="1540" extrusionOk="0">
                  <a:moveTo>
                    <a:pt x="1038" y="1"/>
                  </a:moveTo>
                  <a:cubicBezTo>
                    <a:pt x="675" y="1"/>
                    <a:pt x="0" y="309"/>
                    <a:pt x="0" y="900"/>
                  </a:cubicBezTo>
                  <a:cubicBezTo>
                    <a:pt x="0" y="1265"/>
                    <a:pt x="465" y="1540"/>
                    <a:pt x="1082" y="1540"/>
                  </a:cubicBezTo>
                  <a:lnTo>
                    <a:pt x="1105" y="1540"/>
                  </a:lnTo>
                  <a:cubicBezTo>
                    <a:pt x="1675" y="1533"/>
                    <a:pt x="2071" y="1270"/>
                    <a:pt x="2071" y="897"/>
                  </a:cubicBezTo>
                  <a:cubicBezTo>
                    <a:pt x="2071" y="316"/>
                    <a:pt x="1389" y="1"/>
                    <a:pt x="1038" y="1"/>
                  </a:cubicBezTo>
                  <a:close/>
                </a:path>
              </a:pathLst>
            </a:custGeom>
            <a:solidFill>
              <a:schemeClr val="lt1"/>
            </a:solidFill>
            <a:ln w="575" cap="flat" cmpd="sng">
              <a:solidFill>
                <a:srgbClr val="231F20"/>
              </a:solidFill>
              <a:prstDash val="solid"/>
              <a:miter lim="175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4"/>
            <p:cNvSpPr/>
            <p:nvPr/>
          </p:nvSpPr>
          <p:spPr>
            <a:xfrm>
              <a:off x="6863841" y="2651258"/>
              <a:ext cx="66717" cy="29667"/>
            </a:xfrm>
            <a:custGeom>
              <a:avLst/>
              <a:gdLst/>
              <a:ahLst/>
              <a:cxnLst/>
              <a:rect l="l" t="t" r="r" b="b"/>
              <a:pathLst>
                <a:path w="976" h="434" extrusionOk="0">
                  <a:moveTo>
                    <a:pt x="14" y="1"/>
                  </a:moveTo>
                  <a:cubicBezTo>
                    <a:pt x="0" y="243"/>
                    <a:pt x="365" y="434"/>
                    <a:pt x="488" y="434"/>
                  </a:cubicBezTo>
                  <a:cubicBezTo>
                    <a:pt x="621" y="434"/>
                    <a:pt x="958" y="243"/>
                    <a:pt x="9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4"/>
            <p:cNvSpPr/>
            <p:nvPr/>
          </p:nvSpPr>
          <p:spPr>
            <a:xfrm>
              <a:off x="6864046" y="2625145"/>
              <a:ext cx="67195" cy="42382"/>
            </a:xfrm>
            <a:custGeom>
              <a:avLst/>
              <a:gdLst/>
              <a:ahLst/>
              <a:cxnLst/>
              <a:rect l="l" t="t" r="r" b="b"/>
              <a:pathLst>
                <a:path w="983" h="620" extrusionOk="0">
                  <a:moveTo>
                    <a:pt x="492" y="1"/>
                  </a:moveTo>
                  <a:cubicBezTo>
                    <a:pt x="357" y="1"/>
                    <a:pt x="115" y="155"/>
                    <a:pt x="1" y="383"/>
                  </a:cubicBezTo>
                  <a:lnTo>
                    <a:pt x="6" y="386"/>
                  </a:lnTo>
                  <a:lnTo>
                    <a:pt x="17" y="393"/>
                  </a:lnTo>
                  <a:cubicBezTo>
                    <a:pt x="153" y="495"/>
                    <a:pt x="367" y="619"/>
                    <a:pt x="478" y="619"/>
                  </a:cubicBezTo>
                  <a:cubicBezTo>
                    <a:pt x="595" y="619"/>
                    <a:pt x="848" y="470"/>
                    <a:pt x="965" y="393"/>
                  </a:cubicBezTo>
                  <a:lnTo>
                    <a:pt x="977" y="386"/>
                  </a:lnTo>
                  <a:lnTo>
                    <a:pt x="983" y="383"/>
                  </a:lnTo>
                  <a:cubicBezTo>
                    <a:pt x="844" y="143"/>
                    <a:pt x="583" y="1"/>
                    <a:pt x="4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9" name="Google Shape;1669;p34"/>
            <p:cNvGrpSpPr/>
            <p:nvPr/>
          </p:nvGrpSpPr>
          <p:grpSpPr>
            <a:xfrm flipH="1">
              <a:off x="6814326" y="2576747"/>
              <a:ext cx="64529" cy="55301"/>
              <a:chOff x="6688530" y="2567647"/>
              <a:chExt cx="64529" cy="55301"/>
            </a:xfrm>
          </p:grpSpPr>
          <p:sp>
            <p:nvSpPr>
              <p:cNvPr id="1670" name="Google Shape;1670;p34"/>
              <p:cNvSpPr/>
              <p:nvPr/>
            </p:nvSpPr>
            <p:spPr>
              <a:xfrm>
                <a:off x="6688530" y="2567647"/>
                <a:ext cx="64529" cy="55301"/>
              </a:xfrm>
              <a:custGeom>
                <a:avLst/>
                <a:gdLst/>
                <a:ahLst/>
                <a:cxnLst/>
                <a:rect l="l" t="t" r="r" b="b"/>
                <a:pathLst>
                  <a:path w="944" h="809" extrusionOk="0">
                    <a:moveTo>
                      <a:pt x="404" y="1"/>
                    </a:moveTo>
                    <a:cubicBezTo>
                      <a:pt x="181" y="1"/>
                      <a:pt x="1" y="181"/>
                      <a:pt x="1" y="404"/>
                    </a:cubicBezTo>
                    <a:cubicBezTo>
                      <a:pt x="1" y="647"/>
                      <a:pt x="200" y="809"/>
                      <a:pt x="407" y="809"/>
                    </a:cubicBezTo>
                    <a:cubicBezTo>
                      <a:pt x="506" y="809"/>
                      <a:pt x="607" y="772"/>
                      <a:pt x="690" y="690"/>
                    </a:cubicBezTo>
                    <a:cubicBezTo>
                      <a:pt x="944" y="436"/>
                      <a:pt x="763" y="3"/>
                      <a:pt x="4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4"/>
              <p:cNvSpPr/>
              <p:nvPr/>
            </p:nvSpPr>
            <p:spPr>
              <a:xfrm>
                <a:off x="6697553" y="2579063"/>
                <a:ext cx="34179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214" y="0"/>
                    </a:moveTo>
                    <a:cubicBezTo>
                      <a:pt x="95" y="0"/>
                      <a:pt x="0" y="97"/>
                      <a:pt x="0" y="214"/>
                    </a:cubicBezTo>
                    <a:cubicBezTo>
                      <a:pt x="0" y="343"/>
                      <a:pt x="105" y="428"/>
                      <a:pt x="215" y="428"/>
                    </a:cubicBezTo>
                    <a:cubicBezTo>
                      <a:pt x="267" y="428"/>
                      <a:pt x="321" y="409"/>
                      <a:pt x="365" y="365"/>
                    </a:cubicBezTo>
                    <a:cubicBezTo>
                      <a:pt x="500" y="230"/>
                      <a:pt x="405" y="0"/>
                      <a:pt x="214" y="0"/>
                    </a:cubicBezTo>
                    <a:close/>
                  </a:path>
                </a:pathLst>
              </a:custGeom>
              <a:solidFill>
                <a:srgbClr val="080A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4"/>
              <p:cNvSpPr/>
              <p:nvPr/>
            </p:nvSpPr>
            <p:spPr>
              <a:xfrm>
                <a:off x="6711567" y="2577833"/>
                <a:ext cx="16953" cy="14423"/>
              </a:xfrm>
              <a:custGeom>
                <a:avLst/>
                <a:gdLst/>
                <a:ahLst/>
                <a:cxnLst/>
                <a:rect l="l" t="t" r="r" b="b"/>
                <a:pathLst>
                  <a:path w="248" h="211" extrusionOk="0">
                    <a:moveTo>
                      <a:pt x="105" y="1"/>
                    </a:moveTo>
                    <a:cubicBezTo>
                      <a:pt x="48" y="1"/>
                      <a:pt x="0" y="48"/>
                      <a:pt x="0" y="106"/>
                    </a:cubicBezTo>
                    <a:cubicBezTo>
                      <a:pt x="0" y="169"/>
                      <a:pt x="52" y="211"/>
                      <a:pt x="107" y="211"/>
                    </a:cubicBezTo>
                    <a:cubicBezTo>
                      <a:pt x="133" y="211"/>
                      <a:pt x="159" y="201"/>
                      <a:pt x="181" y="180"/>
                    </a:cubicBezTo>
                    <a:cubicBezTo>
                      <a:pt x="247" y="115"/>
                      <a:pt x="200" y="1"/>
                      <a:pt x="105" y="1"/>
                    </a:cubicBezTo>
                    <a:close/>
                  </a:path>
                </a:pathLst>
              </a:custGeom>
              <a:solidFill>
                <a:srgbClr val="F2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4"/>
              <p:cNvSpPr/>
              <p:nvPr/>
            </p:nvSpPr>
            <p:spPr>
              <a:xfrm>
                <a:off x="6699672" y="2598135"/>
                <a:ext cx="7041" cy="6084"/>
              </a:xfrm>
              <a:custGeom>
                <a:avLst/>
                <a:gdLst/>
                <a:ahLst/>
                <a:cxnLst/>
                <a:rect l="l" t="t" r="r" b="b"/>
                <a:pathLst>
                  <a:path w="103" h="89" extrusionOk="0">
                    <a:moveTo>
                      <a:pt x="44" y="0"/>
                    </a:moveTo>
                    <a:cubicBezTo>
                      <a:pt x="20" y="0"/>
                      <a:pt x="1" y="19"/>
                      <a:pt x="1" y="44"/>
                    </a:cubicBezTo>
                    <a:cubicBezTo>
                      <a:pt x="1" y="71"/>
                      <a:pt x="22" y="89"/>
                      <a:pt x="44" y="89"/>
                    </a:cubicBezTo>
                    <a:cubicBezTo>
                      <a:pt x="55" y="89"/>
                      <a:pt x="66" y="85"/>
                      <a:pt x="74" y="75"/>
                    </a:cubicBezTo>
                    <a:cubicBezTo>
                      <a:pt x="102" y="47"/>
                      <a:pt x="83" y="0"/>
                      <a:pt x="44" y="0"/>
                    </a:cubicBezTo>
                    <a:close/>
                  </a:path>
                </a:pathLst>
              </a:custGeom>
              <a:solidFill>
                <a:srgbClr val="F2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4" name="Google Shape;1674;p34"/>
            <p:cNvGrpSpPr/>
            <p:nvPr/>
          </p:nvGrpSpPr>
          <p:grpSpPr>
            <a:xfrm>
              <a:off x="6916580" y="2576747"/>
              <a:ext cx="64529" cy="55301"/>
              <a:chOff x="6688530" y="2567647"/>
              <a:chExt cx="64529" cy="55301"/>
            </a:xfrm>
          </p:grpSpPr>
          <p:sp>
            <p:nvSpPr>
              <p:cNvPr id="1675" name="Google Shape;1675;p34"/>
              <p:cNvSpPr/>
              <p:nvPr/>
            </p:nvSpPr>
            <p:spPr>
              <a:xfrm>
                <a:off x="6688530" y="2567647"/>
                <a:ext cx="64529" cy="55301"/>
              </a:xfrm>
              <a:custGeom>
                <a:avLst/>
                <a:gdLst/>
                <a:ahLst/>
                <a:cxnLst/>
                <a:rect l="l" t="t" r="r" b="b"/>
                <a:pathLst>
                  <a:path w="944" h="809" extrusionOk="0">
                    <a:moveTo>
                      <a:pt x="404" y="1"/>
                    </a:moveTo>
                    <a:cubicBezTo>
                      <a:pt x="181" y="1"/>
                      <a:pt x="1" y="181"/>
                      <a:pt x="1" y="404"/>
                    </a:cubicBezTo>
                    <a:cubicBezTo>
                      <a:pt x="1" y="647"/>
                      <a:pt x="200" y="809"/>
                      <a:pt x="407" y="809"/>
                    </a:cubicBezTo>
                    <a:cubicBezTo>
                      <a:pt x="506" y="809"/>
                      <a:pt x="607" y="772"/>
                      <a:pt x="690" y="690"/>
                    </a:cubicBezTo>
                    <a:cubicBezTo>
                      <a:pt x="944" y="436"/>
                      <a:pt x="763" y="3"/>
                      <a:pt x="4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4"/>
              <p:cNvSpPr/>
              <p:nvPr/>
            </p:nvSpPr>
            <p:spPr>
              <a:xfrm>
                <a:off x="6697553" y="2579063"/>
                <a:ext cx="34179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214" y="0"/>
                    </a:moveTo>
                    <a:cubicBezTo>
                      <a:pt x="95" y="0"/>
                      <a:pt x="0" y="97"/>
                      <a:pt x="0" y="214"/>
                    </a:cubicBezTo>
                    <a:cubicBezTo>
                      <a:pt x="0" y="343"/>
                      <a:pt x="105" y="428"/>
                      <a:pt x="215" y="428"/>
                    </a:cubicBezTo>
                    <a:cubicBezTo>
                      <a:pt x="267" y="428"/>
                      <a:pt x="321" y="409"/>
                      <a:pt x="365" y="365"/>
                    </a:cubicBezTo>
                    <a:cubicBezTo>
                      <a:pt x="500" y="230"/>
                      <a:pt x="405" y="0"/>
                      <a:pt x="214" y="0"/>
                    </a:cubicBezTo>
                    <a:close/>
                  </a:path>
                </a:pathLst>
              </a:custGeom>
              <a:solidFill>
                <a:srgbClr val="080A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4"/>
              <p:cNvSpPr/>
              <p:nvPr/>
            </p:nvSpPr>
            <p:spPr>
              <a:xfrm>
                <a:off x="6711567" y="2577833"/>
                <a:ext cx="16953" cy="14423"/>
              </a:xfrm>
              <a:custGeom>
                <a:avLst/>
                <a:gdLst/>
                <a:ahLst/>
                <a:cxnLst/>
                <a:rect l="l" t="t" r="r" b="b"/>
                <a:pathLst>
                  <a:path w="248" h="211" extrusionOk="0">
                    <a:moveTo>
                      <a:pt x="105" y="1"/>
                    </a:moveTo>
                    <a:cubicBezTo>
                      <a:pt x="48" y="1"/>
                      <a:pt x="0" y="48"/>
                      <a:pt x="0" y="106"/>
                    </a:cubicBezTo>
                    <a:cubicBezTo>
                      <a:pt x="0" y="169"/>
                      <a:pt x="52" y="211"/>
                      <a:pt x="107" y="211"/>
                    </a:cubicBezTo>
                    <a:cubicBezTo>
                      <a:pt x="133" y="211"/>
                      <a:pt x="159" y="201"/>
                      <a:pt x="181" y="180"/>
                    </a:cubicBezTo>
                    <a:cubicBezTo>
                      <a:pt x="247" y="115"/>
                      <a:pt x="200" y="1"/>
                      <a:pt x="105" y="1"/>
                    </a:cubicBezTo>
                    <a:close/>
                  </a:path>
                </a:pathLst>
              </a:custGeom>
              <a:solidFill>
                <a:srgbClr val="F2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4"/>
              <p:cNvSpPr/>
              <p:nvPr/>
            </p:nvSpPr>
            <p:spPr>
              <a:xfrm>
                <a:off x="6699672" y="2598135"/>
                <a:ext cx="7041" cy="6084"/>
              </a:xfrm>
              <a:custGeom>
                <a:avLst/>
                <a:gdLst/>
                <a:ahLst/>
                <a:cxnLst/>
                <a:rect l="l" t="t" r="r" b="b"/>
                <a:pathLst>
                  <a:path w="103" h="89" extrusionOk="0">
                    <a:moveTo>
                      <a:pt x="44" y="0"/>
                    </a:moveTo>
                    <a:cubicBezTo>
                      <a:pt x="20" y="0"/>
                      <a:pt x="1" y="19"/>
                      <a:pt x="1" y="44"/>
                    </a:cubicBezTo>
                    <a:cubicBezTo>
                      <a:pt x="1" y="71"/>
                      <a:pt x="22" y="89"/>
                      <a:pt x="44" y="89"/>
                    </a:cubicBezTo>
                    <a:cubicBezTo>
                      <a:pt x="55" y="89"/>
                      <a:pt x="66" y="85"/>
                      <a:pt x="74" y="75"/>
                    </a:cubicBezTo>
                    <a:cubicBezTo>
                      <a:pt x="102" y="47"/>
                      <a:pt x="83" y="0"/>
                      <a:pt x="44" y="0"/>
                    </a:cubicBezTo>
                    <a:close/>
                  </a:path>
                </a:pathLst>
              </a:custGeom>
              <a:solidFill>
                <a:srgbClr val="F2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79" name="Google Shape;1679;p34"/>
          <p:cNvGrpSpPr/>
          <p:nvPr/>
        </p:nvGrpSpPr>
        <p:grpSpPr>
          <a:xfrm>
            <a:off x="1788315" y="1347204"/>
            <a:ext cx="495021" cy="718026"/>
            <a:chOff x="5604404" y="3829554"/>
            <a:chExt cx="495021" cy="718026"/>
          </a:xfrm>
        </p:grpSpPr>
        <p:sp>
          <p:nvSpPr>
            <p:cNvPr id="1680" name="Google Shape;1680;p34"/>
            <p:cNvSpPr/>
            <p:nvPr/>
          </p:nvSpPr>
          <p:spPr>
            <a:xfrm>
              <a:off x="5604404" y="3829554"/>
              <a:ext cx="446648" cy="686104"/>
            </a:xfrm>
            <a:custGeom>
              <a:avLst/>
              <a:gdLst/>
              <a:ahLst/>
              <a:cxnLst/>
              <a:rect l="l" t="t" r="r" b="b"/>
              <a:pathLst>
                <a:path w="6534" h="10037" extrusionOk="0">
                  <a:moveTo>
                    <a:pt x="4911" y="0"/>
                  </a:moveTo>
                  <a:cubicBezTo>
                    <a:pt x="4014" y="0"/>
                    <a:pt x="3288" y="735"/>
                    <a:pt x="3299" y="1632"/>
                  </a:cubicBezTo>
                  <a:lnTo>
                    <a:pt x="3299" y="1638"/>
                  </a:lnTo>
                  <a:cubicBezTo>
                    <a:pt x="3299" y="1792"/>
                    <a:pt x="3299" y="2197"/>
                    <a:pt x="3232" y="2402"/>
                  </a:cubicBezTo>
                  <a:lnTo>
                    <a:pt x="3227" y="2414"/>
                  </a:lnTo>
                  <a:cubicBezTo>
                    <a:pt x="3151" y="2576"/>
                    <a:pt x="2997" y="2765"/>
                    <a:pt x="2804" y="3007"/>
                  </a:cubicBezTo>
                  <a:cubicBezTo>
                    <a:pt x="2257" y="3684"/>
                    <a:pt x="1433" y="4707"/>
                    <a:pt x="953" y="6638"/>
                  </a:cubicBezTo>
                  <a:cubicBezTo>
                    <a:pt x="767" y="7383"/>
                    <a:pt x="718" y="7910"/>
                    <a:pt x="679" y="8336"/>
                  </a:cubicBezTo>
                  <a:cubicBezTo>
                    <a:pt x="616" y="9027"/>
                    <a:pt x="585" y="9374"/>
                    <a:pt x="18" y="9779"/>
                  </a:cubicBezTo>
                  <a:lnTo>
                    <a:pt x="13" y="9786"/>
                  </a:lnTo>
                  <a:cubicBezTo>
                    <a:pt x="1" y="9818"/>
                    <a:pt x="4" y="9853"/>
                    <a:pt x="24" y="9879"/>
                  </a:cubicBezTo>
                  <a:cubicBezTo>
                    <a:pt x="120" y="10018"/>
                    <a:pt x="567" y="10037"/>
                    <a:pt x="825" y="10037"/>
                  </a:cubicBezTo>
                  <a:cubicBezTo>
                    <a:pt x="1850" y="10037"/>
                    <a:pt x="3342" y="9756"/>
                    <a:pt x="4087" y="9234"/>
                  </a:cubicBezTo>
                  <a:cubicBezTo>
                    <a:pt x="5858" y="7991"/>
                    <a:pt x="5783" y="6368"/>
                    <a:pt x="5728" y="5184"/>
                  </a:cubicBezTo>
                  <a:cubicBezTo>
                    <a:pt x="5718" y="4962"/>
                    <a:pt x="5709" y="4751"/>
                    <a:pt x="5713" y="4567"/>
                  </a:cubicBezTo>
                  <a:cubicBezTo>
                    <a:pt x="5725" y="4055"/>
                    <a:pt x="5821" y="3549"/>
                    <a:pt x="5993" y="3067"/>
                  </a:cubicBezTo>
                  <a:cubicBezTo>
                    <a:pt x="6256" y="2646"/>
                    <a:pt x="6524" y="2144"/>
                    <a:pt x="6524" y="1632"/>
                  </a:cubicBezTo>
                  <a:cubicBezTo>
                    <a:pt x="6533" y="735"/>
                    <a:pt x="5809" y="0"/>
                    <a:pt x="49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81" name="Google Shape;1681;p34"/>
            <p:cNvGrpSpPr/>
            <p:nvPr/>
          </p:nvGrpSpPr>
          <p:grpSpPr>
            <a:xfrm>
              <a:off x="5775300" y="4463363"/>
              <a:ext cx="190377" cy="84217"/>
              <a:chOff x="5775300" y="4463363"/>
              <a:chExt cx="190377" cy="84217"/>
            </a:xfrm>
          </p:grpSpPr>
          <p:sp>
            <p:nvSpPr>
              <p:cNvPr id="1682" name="Google Shape;1682;p34"/>
              <p:cNvSpPr/>
              <p:nvPr/>
            </p:nvSpPr>
            <p:spPr>
              <a:xfrm>
                <a:off x="5872779" y="4502669"/>
                <a:ext cx="86472" cy="15791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231" extrusionOk="0">
                    <a:moveTo>
                      <a:pt x="0" y="1"/>
                    </a:moveTo>
                    <a:cubicBezTo>
                      <a:pt x="370" y="94"/>
                      <a:pt x="784" y="102"/>
                      <a:pt x="908" y="102"/>
                    </a:cubicBezTo>
                    <a:cubicBezTo>
                      <a:pt x="996" y="102"/>
                      <a:pt x="1155" y="162"/>
                      <a:pt x="1264" y="230"/>
                    </a:cubicBezTo>
                    <a:cubicBezTo>
                      <a:pt x="1184" y="148"/>
                      <a:pt x="982" y="53"/>
                      <a:pt x="875" y="53"/>
                    </a:cubicBezTo>
                    <a:lnTo>
                      <a:pt x="805" y="53"/>
                    </a:lnTo>
                    <a:cubicBezTo>
                      <a:pt x="761" y="55"/>
                      <a:pt x="705" y="57"/>
                      <a:pt x="642" y="57"/>
                    </a:cubicBezTo>
                    <a:cubicBezTo>
                      <a:pt x="632" y="57"/>
                      <a:pt x="622" y="57"/>
                      <a:pt x="613" y="57"/>
                    </a:cubicBezTo>
                    <a:cubicBezTo>
                      <a:pt x="407" y="57"/>
                      <a:pt x="203" y="39"/>
                      <a:pt x="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4"/>
              <p:cNvSpPr/>
              <p:nvPr/>
            </p:nvSpPr>
            <p:spPr>
              <a:xfrm>
                <a:off x="5880162" y="4506634"/>
                <a:ext cx="85515" cy="22831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334" extrusionOk="0">
                    <a:moveTo>
                      <a:pt x="1" y="1"/>
                    </a:moveTo>
                    <a:cubicBezTo>
                      <a:pt x="218" y="65"/>
                      <a:pt x="443" y="100"/>
                      <a:pt x="669" y="104"/>
                    </a:cubicBezTo>
                    <a:cubicBezTo>
                      <a:pt x="792" y="104"/>
                      <a:pt x="1170" y="227"/>
                      <a:pt x="1244" y="334"/>
                    </a:cubicBezTo>
                    <a:lnTo>
                      <a:pt x="1244" y="332"/>
                    </a:lnTo>
                    <a:cubicBezTo>
                      <a:pt x="1251" y="318"/>
                      <a:pt x="1249" y="300"/>
                      <a:pt x="1240" y="286"/>
                    </a:cubicBezTo>
                    <a:cubicBezTo>
                      <a:pt x="1186" y="193"/>
                      <a:pt x="921" y="74"/>
                      <a:pt x="800" y="74"/>
                    </a:cubicBezTo>
                    <a:cubicBezTo>
                      <a:pt x="791" y="74"/>
                      <a:pt x="782" y="74"/>
                      <a:pt x="773" y="74"/>
                    </a:cubicBezTo>
                    <a:cubicBezTo>
                      <a:pt x="514" y="74"/>
                      <a:pt x="255" y="50"/>
                      <a:pt x="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4"/>
              <p:cNvSpPr/>
              <p:nvPr/>
            </p:nvSpPr>
            <p:spPr>
              <a:xfrm>
                <a:off x="5805378" y="4463363"/>
                <a:ext cx="110124" cy="52088"/>
              </a:xfrm>
              <a:custGeom>
                <a:avLst/>
                <a:gdLst/>
                <a:ahLst/>
                <a:cxnLst/>
                <a:rect l="l" t="t" r="r" b="b"/>
                <a:pathLst>
                  <a:path w="1611" h="762" extrusionOk="0">
                    <a:moveTo>
                      <a:pt x="236" y="1"/>
                    </a:moveTo>
                    <a:cubicBezTo>
                      <a:pt x="157" y="1"/>
                      <a:pt x="75" y="64"/>
                      <a:pt x="1" y="141"/>
                    </a:cubicBezTo>
                    <a:cubicBezTo>
                      <a:pt x="20" y="134"/>
                      <a:pt x="39" y="130"/>
                      <a:pt x="61" y="130"/>
                    </a:cubicBezTo>
                    <a:cubicBezTo>
                      <a:pt x="146" y="130"/>
                      <a:pt x="218" y="194"/>
                      <a:pt x="271" y="318"/>
                    </a:cubicBezTo>
                    <a:cubicBezTo>
                      <a:pt x="323" y="442"/>
                      <a:pt x="420" y="541"/>
                      <a:pt x="536" y="620"/>
                    </a:cubicBezTo>
                    <a:cubicBezTo>
                      <a:pt x="742" y="712"/>
                      <a:pt x="1048" y="760"/>
                      <a:pt x="1451" y="762"/>
                    </a:cubicBezTo>
                    <a:cubicBezTo>
                      <a:pt x="1514" y="762"/>
                      <a:pt x="1568" y="762"/>
                      <a:pt x="1610" y="760"/>
                    </a:cubicBezTo>
                    <a:cubicBezTo>
                      <a:pt x="1303" y="733"/>
                      <a:pt x="615" y="627"/>
                      <a:pt x="420" y="171"/>
                    </a:cubicBezTo>
                    <a:cubicBezTo>
                      <a:pt x="371" y="59"/>
                      <a:pt x="309" y="1"/>
                      <a:pt x="2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4"/>
              <p:cNvSpPr/>
              <p:nvPr/>
            </p:nvSpPr>
            <p:spPr>
              <a:xfrm>
                <a:off x="5924868" y="4515726"/>
                <a:ext cx="39374" cy="20234"/>
              </a:xfrm>
              <a:custGeom>
                <a:avLst/>
                <a:gdLst/>
                <a:ahLst/>
                <a:cxnLst/>
                <a:rect l="l" t="t" r="r" b="b"/>
                <a:pathLst>
                  <a:path w="576" h="296" extrusionOk="0">
                    <a:moveTo>
                      <a:pt x="1" y="1"/>
                    </a:moveTo>
                    <a:cubicBezTo>
                      <a:pt x="141" y="32"/>
                      <a:pt x="365" y="146"/>
                      <a:pt x="390" y="244"/>
                    </a:cubicBezTo>
                    <a:cubicBezTo>
                      <a:pt x="406" y="260"/>
                      <a:pt x="422" y="276"/>
                      <a:pt x="434" y="295"/>
                    </a:cubicBezTo>
                    <a:cubicBezTo>
                      <a:pt x="532" y="283"/>
                      <a:pt x="564" y="262"/>
                      <a:pt x="571" y="248"/>
                    </a:cubicBezTo>
                    <a:cubicBezTo>
                      <a:pt x="576" y="239"/>
                      <a:pt x="574" y="230"/>
                      <a:pt x="569" y="222"/>
                    </a:cubicBezTo>
                    <a:cubicBezTo>
                      <a:pt x="516" y="132"/>
                      <a:pt x="141" y="1"/>
                      <a:pt x="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4"/>
              <p:cNvSpPr/>
              <p:nvPr/>
            </p:nvSpPr>
            <p:spPr>
              <a:xfrm>
                <a:off x="5860748" y="4513606"/>
                <a:ext cx="86472" cy="15722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230" extrusionOk="0">
                    <a:moveTo>
                      <a:pt x="1" y="0"/>
                    </a:moveTo>
                    <a:cubicBezTo>
                      <a:pt x="371" y="93"/>
                      <a:pt x="783" y="102"/>
                      <a:pt x="907" y="102"/>
                    </a:cubicBezTo>
                    <a:cubicBezTo>
                      <a:pt x="995" y="102"/>
                      <a:pt x="1154" y="160"/>
                      <a:pt x="1265" y="230"/>
                    </a:cubicBezTo>
                    <a:cubicBezTo>
                      <a:pt x="1184" y="146"/>
                      <a:pt x="983" y="53"/>
                      <a:pt x="876" y="53"/>
                    </a:cubicBezTo>
                    <a:cubicBezTo>
                      <a:pt x="858" y="53"/>
                      <a:pt x="834" y="53"/>
                      <a:pt x="806" y="55"/>
                    </a:cubicBezTo>
                    <a:cubicBezTo>
                      <a:pt x="762" y="55"/>
                      <a:pt x="706" y="56"/>
                      <a:pt x="641" y="56"/>
                    </a:cubicBezTo>
                    <a:cubicBezTo>
                      <a:pt x="631" y="56"/>
                      <a:pt x="621" y="56"/>
                      <a:pt x="612" y="56"/>
                    </a:cubicBezTo>
                    <a:cubicBezTo>
                      <a:pt x="407" y="56"/>
                      <a:pt x="202" y="39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4"/>
              <p:cNvSpPr/>
              <p:nvPr/>
            </p:nvSpPr>
            <p:spPr>
              <a:xfrm>
                <a:off x="5868063" y="4517571"/>
                <a:ext cx="85515" cy="22831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334" extrusionOk="0">
                    <a:moveTo>
                      <a:pt x="1" y="0"/>
                    </a:moveTo>
                    <a:cubicBezTo>
                      <a:pt x="218" y="65"/>
                      <a:pt x="443" y="98"/>
                      <a:pt x="669" y="104"/>
                    </a:cubicBezTo>
                    <a:cubicBezTo>
                      <a:pt x="791" y="104"/>
                      <a:pt x="1170" y="226"/>
                      <a:pt x="1244" y="333"/>
                    </a:cubicBezTo>
                    <a:lnTo>
                      <a:pt x="1244" y="331"/>
                    </a:lnTo>
                    <a:cubicBezTo>
                      <a:pt x="1251" y="316"/>
                      <a:pt x="1249" y="298"/>
                      <a:pt x="1240" y="286"/>
                    </a:cubicBezTo>
                    <a:cubicBezTo>
                      <a:pt x="1188" y="191"/>
                      <a:pt x="921" y="74"/>
                      <a:pt x="800" y="74"/>
                    </a:cubicBezTo>
                    <a:cubicBezTo>
                      <a:pt x="532" y="74"/>
                      <a:pt x="266" y="49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4"/>
              <p:cNvSpPr/>
              <p:nvPr/>
            </p:nvSpPr>
            <p:spPr>
              <a:xfrm>
                <a:off x="5775300" y="4474164"/>
                <a:ext cx="176978" cy="73416"/>
              </a:xfrm>
              <a:custGeom>
                <a:avLst/>
                <a:gdLst/>
                <a:ahLst/>
                <a:cxnLst/>
                <a:rect l="l" t="t" r="r" b="b"/>
                <a:pathLst>
                  <a:path w="2589" h="1074" extrusionOk="0">
                    <a:moveTo>
                      <a:pt x="499" y="0"/>
                    </a:moveTo>
                    <a:cubicBezTo>
                      <a:pt x="306" y="0"/>
                      <a:pt x="85" y="377"/>
                      <a:pt x="66" y="409"/>
                    </a:cubicBezTo>
                    <a:cubicBezTo>
                      <a:pt x="1" y="781"/>
                      <a:pt x="167" y="830"/>
                      <a:pt x="467" y="919"/>
                    </a:cubicBezTo>
                    <a:lnTo>
                      <a:pt x="564" y="947"/>
                    </a:lnTo>
                    <a:cubicBezTo>
                      <a:pt x="811" y="1024"/>
                      <a:pt x="1219" y="1038"/>
                      <a:pt x="1652" y="1054"/>
                    </a:cubicBezTo>
                    <a:cubicBezTo>
                      <a:pt x="1766" y="1058"/>
                      <a:pt x="1882" y="1063"/>
                      <a:pt x="1999" y="1068"/>
                    </a:cubicBezTo>
                    <a:cubicBezTo>
                      <a:pt x="2078" y="1072"/>
                      <a:pt x="2150" y="1073"/>
                      <a:pt x="2213" y="1073"/>
                    </a:cubicBezTo>
                    <a:cubicBezTo>
                      <a:pt x="2506" y="1073"/>
                      <a:pt x="2571" y="1037"/>
                      <a:pt x="2583" y="1014"/>
                    </a:cubicBezTo>
                    <a:cubicBezTo>
                      <a:pt x="2585" y="1009"/>
                      <a:pt x="2588" y="1002"/>
                      <a:pt x="2581" y="989"/>
                    </a:cubicBezTo>
                    <a:cubicBezTo>
                      <a:pt x="2529" y="898"/>
                      <a:pt x="2154" y="767"/>
                      <a:pt x="2026" y="767"/>
                    </a:cubicBezTo>
                    <a:cubicBezTo>
                      <a:pt x="2015" y="767"/>
                      <a:pt x="934" y="760"/>
                      <a:pt x="683" y="171"/>
                    </a:cubicBezTo>
                    <a:cubicBezTo>
                      <a:pt x="634" y="58"/>
                      <a:pt x="572" y="0"/>
                      <a:pt x="4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89" name="Google Shape;1689;p34"/>
            <p:cNvSpPr/>
            <p:nvPr/>
          </p:nvSpPr>
          <p:spPr>
            <a:xfrm>
              <a:off x="5804650" y="4002225"/>
              <a:ext cx="199672" cy="140548"/>
            </a:xfrm>
            <a:custGeom>
              <a:avLst/>
              <a:gdLst/>
              <a:ahLst/>
              <a:cxnLst/>
              <a:rect l="l" t="t" r="r" b="b"/>
              <a:pathLst>
                <a:path w="2902" h="2056" extrusionOk="0">
                  <a:moveTo>
                    <a:pt x="242" y="1"/>
                  </a:moveTo>
                  <a:cubicBezTo>
                    <a:pt x="168" y="116"/>
                    <a:pt x="88" y="227"/>
                    <a:pt x="0" y="332"/>
                  </a:cubicBezTo>
                  <a:cubicBezTo>
                    <a:pt x="670" y="1070"/>
                    <a:pt x="1559" y="1657"/>
                    <a:pt x="2460" y="1964"/>
                  </a:cubicBezTo>
                  <a:cubicBezTo>
                    <a:pt x="2556" y="1997"/>
                    <a:pt x="2654" y="2025"/>
                    <a:pt x="2753" y="2055"/>
                  </a:cubicBezTo>
                  <a:lnTo>
                    <a:pt x="2753" y="2039"/>
                  </a:lnTo>
                  <a:cubicBezTo>
                    <a:pt x="2763" y="1682"/>
                    <a:pt x="2812" y="1326"/>
                    <a:pt x="2902" y="979"/>
                  </a:cubicBezTo>
                  <a:cubicBezTo>
                    <a:pt x="2730" y="947"/>
                    <a:pt x="2560" y="910"/>
                    <a:pt x="2391" y="872"/>
                  </a:cubicBezTo>
                  <a:cubicBezTo>
                    <a:pt x="1865" y="753"/>
                    <a:pt x="1357" y="640"/>
                    <a:pt x="875" y="383"/>
                  </a:cubicBezTo>
                  <a:cubicBezTo>
                    <a:pt x="658" y="267"/>
                    <a:pt x="445" y="139"/>
                    <a:pt x="242" y="1"/>
                  </a:cubicBezTo>
                  <a:close/>
                </a:path>
              </a:pathLst>
            </a:custGeom>
            <a:solidFill>
              <a:srgbClr val="FBA91C">
                <a:alpha val="66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4"/>
            <p:cNvSpPr/>
            <p:nvPr/>
          </p:nvSpPr>
          <p:spPr>
            <a:xfrm>
              <a:off x="5615546" y="3840696"/>
              <a:ext cx="311300" cy="653293"/>
            </a:xfrm>
            <a:custGeom>
              <a:avLst/>
              <a:gdLst/>
              <a:ahLst/>
              <a:cxnLst/>
              <a:rect l="l" t="t" r="r" b="b"/>
              <a:pathLst>
                <a:path w="4554" h="9557" extrusionOk="0">
                  <a:moveTo>
                    <a:pt x="4519" y="0"/>
                  </a:moveTo>
                  <a:cubicBezTo>
                    <a:pt x="3821" y="0"/>
                    <a:pt x="3402" y="973"/>
                    <a:pt x="3470" y="1762"/>
                  </a:cubicBezTo>
                  <a:cubicBezTo>
                    <a:pt x="3484" y="1941"/>
                    <a:pt x="3349" y="2157"/>
                    <a:pt x="3130" y="2437"/>
                  </a:cubicBezTo>
                  <a:cubicBezTo>
                    <a:pt x="3228" y="2500"/>
                    <a:pt x="3328" y="2562"/>
                    <a:pt x="3428" y="2621"/>
                  </a:cubicBezTo>
                  <a:lnTo>
                    <a:pt x="3428" y="2620"/>
                  </a:lnTo>
                  <a:cubicBezTo>
                    <a:pt x="3676" y="2316"/>
                    <a:pt x="3833" y="2090"/>
                    <a:pt x="3823" y="1867"/>
                  </a:cubicBezTo>
                  <a:cubicBezTo>
                    <a:pt x="3765" y="579"/>
                    <a:pt x="4007" y="242"/>
                    <a:pt x="4554" y="0"/>
                  </a:cubicBezTo>
                  <a:close/>
                  <a:moveTo>
                    <a:pt x="2853" y="2777"/>
                  </a:moveTo>
                  <a:cubicBezTo>
                    <a:pt x="2259" y="3498"/>
                    <a:pt x="1386" y="4565"/>
                    <a:pt x="920" y="6252"/>
                  </a:cubicBezTo>
                  <a:cubicBezTo>
                    <a:pt x="427" y="8033"/>
                    <a:pt x="834" y="8962"/>
                    <a:pt x="1" y="9557"/>
                  </a:cubicBezTo>
                  <a:lnTo>
                    <a:pt x="3" y="9557"/>
                  </a:lnTo>
                  <a:cubicBezTo>
                    <a:pt x="187" y="9507"/>
                    <a:pt x="657" y="9176"/>
                    <a:pt x="853" y="8720"/>
                  </a:cubicBezTo>
                  <a:cubicBezTo>
                    <a:pt x="1028" y="8217"/>
                    <a:pt x="1006" y="7707"/>
                    <a:pt x="1379" y="6359"/>
                  </a:cubicBezTo>
                  <a:cubicBezTo>
                    <a:pt x="1847" y="4662"/>
                    <a:pt x="2562" y="3678"/>
                    <a:pt x="3099" y="3021"/>
                  </a:cubicBezTo>
                  <a:cubicBezTo>
                    <a:pt x="3015" y="2942"/>
                    <a:pt x="2932" y="2861"/>
                    <a:pt x="2853" y="2777"/>
                  </a:cubicBezTo>
                  <a:close/>
                </a:path>
              </a:pathLst>
            </a:custGeom>
            <a:solidFill>
              <a:srgbClr val="FBA91C">
                <a:alpha val="66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4"/>
            <p:cNvSpPr/>
            <p:nvPr/>
          </p:nvSpPr>
          <p:spPr>
            <a:xfrm>
              <a:off x="5606386" y="4326862"/>
              <a:ext cx="377402" cy="187778"/>
            </a:xfrm>
            <a:custGeom>
              <a:avLst/>
              <a:gdLst/>
              <a:ahLst/>
              <a:cxnLst/>
              <a:rect l="l" t="t" r="r" b="b"/>
              <a:pathLst>
                <a:path w="5521" h="2747" extrusionOk="0">
                  <a:moveTo>
                    <a:pt x="5521" y="1"/>
                  </a:moveTo>
                  <a:cubicBezTo>
                    <a:pt x="4777" y="802"/>
                    <a:pt x="3733" y="1258"/>
                    <a:pt x="2639" y="1258"/>
                  </a:cubicBezTo>
                  <a:cubicBezTo>
                    <a:pt x="2637" y="1258"/>
                    <a:pt x="2635" y="1258"/>
                    <a:pt x="2633" y="1258"/>
                  </a:cubicBezTo>
                  <a:cubicBezTo>
                    <a:pt x="2272" y="1258"/>
                    <a:pt x="1913" y="1207"/>
                    <a:pt x="1566" y="1110"/>
                  </a:cubicBezTo>
                  <a:cubicBezTo>
                    <a:pt x="1253" y="1782"/>
                    <a:pt x="691" y="2308"/>
                    <a:pt x="0" y="2574"/>
                  </a:cubicBezTo>
                  <a:cubicBezTo>
                    <a:pt x="43" y="2689"/>
                    <a:pt x="356" y="2747"/>
                    <a:pt x="800" y="2747"/>
                  </a:cubicBezTo>
                  <a:cubicBezTo>
                    <a:pt x="1747" y="2747"/>
                    <a:pt x="3285" y="2484"/>
                    <a:pt x="4051" y="1947"/>
                  </a:cubicBezTo>
                  <a:cubicBezTo>
                    <a:pt x="4891" y="1356"/>
                    <a:pt x="5314" y="677"/>
                    <a:pt x="55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4"/>
            <p:cNvSpPr/>
            <p:nvPr/>
          </p:nvSpPr>
          <p:spPr>
            <a:xfrm>
              <a:off x="5753904" y="4104423"/>
              <a:ext cx="126940" cy="283137"/>
            </a:xfrm>
            <a:custGeom>
              <a:avLst/>
              <a:gdLst/>
              <a:ahLst/>
              <a:cxnLst/>
              <a:rect l="l" t="t" r="r" b="b"/>
              <a:pathLst>
                <a:path w="1857" h="4142" extrusionOk="0">
                  <a:moveTo>
                    <a:pt x="1347" y="1"/>
                  </a:moveTo>
                  <a:cubicBezTo>
                    <a:pt x="1338" y="1"/>
                    <a:pt x="1329" y="4"/>
                    <a:pt x="1322" y="10"/>
                  </a:cubicBezTo>
                  <a:lnTo>
                    <a:pt x="707" y="532"/>
                  </a:lnTo>
                  <a:lnTo>
                    <a:pt x="70" y="1063"/>
                  </a:lnTo>
                  <a:cubicBezTo>
                    <a:pt x="51" y="1081"/>
                    <a:pt x="37" y="1105"/>
                    <a:pt x="35" y="1132"/>
                  </a:cubicBezTo>
                  <a:cubicBezTo>
                    <a:pt x="0" y="1419"/>
                    <a:pt x="182" y="1884"/>
                    <a:pt x="393" y="2418"/>
                  </a:cubicBezTo>
                  <a:lnTo>
                    <a:pt x="407" y="2452"/>
                  </a:lnTo>
                  <a:cubicBezTo>
                    <a:pt x="482" y="2643"/>
                    <a:pt x="537" y="2946"/>
                    <a:pt x="589" y="3239"/>
                  </a:cubicBezTo>
                  <a:cubicBezTo>
                    <a:pt x="670" y="3684"/>
                    <a:pt x="747" y="4107"/>
                    <a:pt x="892" y="4140"/>
                  </a:cubicBezTo>
                  <a:lnTo>
                    <a:pt x="913" y="4142"/>
                  </a:lnTo>
                  <a:cubicBezTo>
                    <a:pt x="959" y="4142"/>
                    <a:pt x="1006" y="4107"/>
                    <a:pt x="1059" y="4035"/>
                  </a:cubicBezTo>
                  <a:cubicBezTo>
                    <a:pt x="1401" y="3560"/>
                    <a:pt x="1857" y="1395"/>
                    <a:pt x="1385" y="27"/>
                  </a:cubicBezTo>
                  <a:cubicBezTo>
                    <a:pt x="1378" y="10"/>
                    <a:pt x="1363" y="1"/>
                    <a:pt x="1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4"/>
            <p:cNvSpPr/>
            <p:nvPr/>
          </p:nvSpPr>
          <p:spPr>
            <a:xfrm>
              <a:off x="5794645" y="4114157"/>
              <a:ext cx="80320" cy="257161"/>
            </a:xfrm>
            <a:custGeom>
              <a:avLst/>
              <a:gdLst/>
              <a:ahLst/>
              <a:cxnLst/>
              <a:rect l="l" t="t" r="r" b="b"/>
              <a:pathLst>
                <a:path w="1175" h="3762" extrusionOk="0">
                  <a:moveTo>
                    <a:pt x="568" y="1"/>
                  </a:moveTo>
                  <a:lnTo>
                    <a:pt x="132" y="376"/>
                  </a:lnTo>
                  <a:cubicBezTo>
                    <a:pt x="0" y="767"/>
                    <a:pt x="314" y="1033"/>
                    <a:pt x="402" y="1515"/>
                  </a:cubicBezTo>
                  <a:cubicBezTo>
                    <a:pt x="524" y="2196"/>
                    <a:pt x="300" y="3761"/>
                    <a:pt x="381" y="3761"/>
                  </a:cubicBezTo>
                  <a:cubicBezTo>
                    <a:pt x="389" y="3761"/>
                    <a:pt x="402" y="3744"/>
                    <a:pt x="419" y="3703"/>
                  </a:cubicBezTo>
                  <a:cubicBezTo>
                    <a:pt x="652" y="3151"/>
                    <a:pt x="1175" y="928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4"/>
            <p:cNvSpPr/>
            <p:nvPr/>
          </p:nvSpPr>
          <p:spPr>
            <a:xfrm rot="-1446596" flipH="1">
              <a:off x="5931326" y="3912509"/>
              <a:ext cx="64528" cy="5530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4"/>
            <p:cNvSpPr/>
            <p:nvPr/>
          </p:nvSpPr>
          <p:spPr>
            <a:xfrm rot="-1446596" flipH="1">
              <a:off x="5951473" y="3921549"/>
              <a:ext cx="34178" cy="29325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4"/>
            <p:cNvSpPr/>
            <p:nvPr/>
          </p:nvSpPr>
          <p:spPr>
            <a:xfrm rot="-1446596" flipH="1">
              <a:off x="5951610" y="3923282"/>
              <a:ext cx="16952" cy="14423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4"/>
            <p:cNvSpPr/>
            <p:nvPr/>
          </p:nvSpPr>
          <p:spPr>
            <a:xfrm rot="-1446596" flipH="1">
              <a:off x="5978536" y="3935294"/>
              <a:ext cx="7041" cy="6084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98" name="Google Shape;1698;p34"/>
            <p:cNvGrpSpPr/>
            <p:nvPr/>
          </p:nvGrpSpPr>
          <p:grpSpPr>
            <a:xfrm>
              <a:off x="6034890" y="3920547"/>
              <a:ext cx="64534" cy="58729"/>
              <a:chOff x="7081446" y="3818778"/>
              <a:chExt cx="245564" cy="167798"/>
            </a:xfrm>
          </p:grpSpPr>
          <p:grpSp>
            <p:nvGrpSpPr>
              <p:cNvPr id="1699" name="Google Shape;1699;p34"/>
              <p:cNvGrpSpPr/>
              <p:nvPr/>
            </p:nvGrpSpPr>
            <p:grpSpPr>
              <a:xfrm>
                <a:off x="7081675" y="3819373"/>
                <a:ext cx="245334" cy="167203"/>
                <a:chOff x="7271713" y="3795598"/>
                <a:chExt cx="245334" cy="167203"/>
              </a:xfrm>
            </p:grpSpPr>
            <p:sp>
              <p:nvSpPr>
                <p:cNvPr id="1700" name="Google Shape;1700;p34"/>
                <p:cNvSpPr/>
                <p:nvPr/>
              </p:nvSpPr>
              <p:spPr>
                <a:xfrm rot="134711">
                  <a:off x="7273134" y="3880960"/>
                  <a:ext cx="236855" cy="77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3" h="372" extrusionOk="0">
                      <a:moveTo>
                        <a:pt x="0" y="1"/>
                      </a:moveTo>
                      <a:cubicBezTo>
                        <a:pt x="5" y="122"/>
                        <a:pt x="34" y="241"/>
                        <a:pt x="81" y="353"/>
                      </a:cubicBezTo>
                      <a:cubicBezTo>
                        <a:pt x="107" y="367"/>
                        <a:pt x="133" y="372"/>
                        <a:pt x="164" y="372"/>
                      </a:cubicBezTo>
                      <a:cubicBezTo>
                        <a:pt x="201" y="372"/>
                        <a:pt x="244" y="364"/>
                        <a:pt x="298" y="353"/>
                      </a:cubicBezTo>
                      <a:cubicBezTo>
                        <a:pt x="407" y="331"/>
                        <a:pt x="519" y="317"/>
                        <a:pt x="630" y="313"/>
                      </a:cubicBezTo>
                      <a:cubicBezTo>
                        <a:pt x="700" y="313"/>
                        <a:pt x="768" y="311"/>
                        <a:pt x="831" y="311"/>
                      </a:cubicBezTo>
                      <a:cubicBezTo>
                        <a:pt x="926" y="311"/>
                        <a:pt x="1036" y="310"/>
                        <a:pt x="1103" y="304"/>
                      </a:cubicBezTo>
                      <a:cubicBezTo>
                        <a:pt x="996" y="278"/>
                        <a:pt x="808" y="203"/>
                        <a:pt x="693" y="153"/>
                      </a:cubicBezTo>
                      <a:cubicBezTo>
                        <a:pt x="598" y="113"/>
                        <a:pt x="468" y="101"/>
                        <a:pt x="342" y="89"/>
                      </a:cubicBezTo>
                      <a:cubicBezTo>
                        <a:pt x="198" y="75"/>
                        <a:pt x="60" y="6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" name="Google Shape;1701;p34"/>
                <p:cNvSpPr/>
                <p:nvPr/>
              </p:nvSpPr>
              <p:spPr>
                <a:xfrm>
                  <a:off x="7273369" y="3795598"/>
                  <a:ext cx="243678" cy="15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4" h="743" extrusionOk="0">
                      <a:moveTo>
                        <a:pt x="207" y="44"/>
                      </a:moveTo>
                      <a:cubicBezTo>
                        <a:pt x="213" y="44"/>
                        <a:pt x="218" y="44"/>
                        <a:pt x="225" y="46"/>
                      </a:cubicBezTo>
                      <a:cubicBezTo>
                        <a:pt x="767" y="201"/>
                        <a:pt x="991" y="481"/>
                        <a:pt x="928" y="481"/>
                      </a:cubicBezTo>
                      <a:lnTo>
                        <a:pt x="928" y="483"/>
                      </a:lnTo>
                      <a:cubicBezTo>
                        <a:pt x="921" y="481"/>
                        <a:pt x="914" y="479"/>
                        <a:pt x="909" y="478"/>
                      </a:cubicBezTo>
                      <a:cubicBezTo>
                        <a:pt x="795" y="428"/>
                        <a:pt x="514" y="379"/>
                        <a:pt x="279" y="302"/>
                      </a:cubicBezTo>
                      <a:cubicBezTo>
                        <a:pt x="57" y="229"/>
                        <a:pt x="123" y="44"/>
                        <a:pt x="207" y="44"/>
                      </a:cubicBezTo>
                      <a:close/>
                      <a:moveTo>
                        <a:pt x="141" y="1"/>
                      </a:moveTo>
                      <a:cubicBezTo>
                        <a:pt x="118" y="30"/>
                        <a:pt x="21" y="162"/>
                        <a:pt x="9" y="378"/>
                      </a:cubicBezTo>
                      <a:cubicBezTo>
                        <a:pt x="0" y="483"/>
                        <a:pt x="165" y="499"/>
                        <a:pt x="356" y="518"/>
                      </a:cubicBezTo>
                      <a:cubicBezTo>
                        <a:pt x="483" y="530"/>
                        <a:pt x="616" y="542"/>
                        <a:pt x="714" y="584"/>
                      </a:cubicBezTo>
                      <a:cubicBezTo>
                        <a:pt x="949" y="684"/>
                        <a:pt x="1119" y="742"/>
                        <a:pt x="1172" y="742"/>
                      </a:cubicBezTo>
                      <a:lnTo>
                        <a:pt x="1173" y="742"/>
                      </a:lnTo>
                      <a:cubicBezTo>
                        <a:pt x="1017" y="397"/>
                        <a:pt x="614" y="108"/>
                        <a:pt x="14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2" name="Google Shape;1702;p34"/>
                <p:cNvSpPr/>
                <p:nvPr/>
              </p:nvSpPr>
              <p:spPr>
                <a:xfrm>
                  <a:off x="7284992" y="3804315"/>
                  <a:ext cx="194071" cy="911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5" h="439" extrusionOk="0">
                      <a:moveTo>
                        <a:pt x="151" y="1"/>
                      </a:moveTo>
                      <a:cubicBezTo>
                        <a:pt x="67" y="1"/>
                        <a:pt x="1" y="185"/>
                        <a:pt x="223" y="258"/>
                      </a:cubicBezTo>
                      <a:cubicBezTo>
                        <a:pt x="458" y="336"/>
                        <a:pt x="739" y="385"/>
                        <a:pt x="853" y="434"/>
                      </a:cubicBezTo>
                      <a:cubicBezTo>
                        <a:pt x="858" y="437"/>
                        <a:pt x="865" y="439"/>
                        <a:pt x="872" y="439"/>
                      </a:cubicBezTo>
                      <a:cubicBezTo>
                        <a:pt x="935" y="439"/>
                        <a:pt x="711" y="159"/>
                        <a:pt x="169" y="2"/>
                      </a:cubicBezTo>
                      <a:cubicBezTo>
                        <a:pt x="162" y="2"/>
                        <a:pt x="157" y="1"/>
                        <a:pt x="15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03" name="Google Shape;1703;p34"/>
              <p:cNvSpPr/>
              <p:nvPr/>
            </p:nvSpPr>
            <p:spPr>
              <a:xfrm rot="134711">
                <a:off x="7082867" y="3904140"/>
                <a:ext cx="236855" cy="77231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372" extrusionOk="0">
                    <a:moveTo>
                      <a:pt x="0" y="1"/>
                    </a:moveTo>
                    <a:cubicBezTo>
                      <a:pt x="5" y="122"/>
                      <a:pt x="34" y="241"/>
                      <a:pt x="81" y="353"/>
                    </a:cubicBezTo>
                    <a:cubicBezTo>
                      <a:pt x="107" y="367"/>
                      <a:pt x="133" y="372"/>
                      <a:pt x="164" y="372"/>
                    </a:cubicBezTo>
                    <a:cubicBezTo>
                      <a:pt x="201" y="372"/>
                      <a:pt x="244" y="364"/>
                      <a:pt x="298" y="353"/>
                    </a:cubicBezTo>
                    <a:cubicBezTo>
                      <a:pt x="407" y="331"/>
                      <a:pt x="519" y="317"/>
                      <a:pt x="630" y="313"/>
                    </a:cubicBezTo>
                    <a:cubicBezTo>
                      <a:pt x="700" y="313"/>
                      <a:pt x="768" y="311"/>
                      <a:pt x="831" y="311"/>
                    </a:cubicBezTo>
                    <a:cubicBezTo>
                      <a:pt x="926" y="311"/>
                      <a:pt x="1036" y="310"/>
                      <a:pt x="1103" y="304"/>
                    </a:cubicBezTo>
                    <a:cubicBezTo>
                      <a:pt x="996" y="278"/>
                      <a:pt x="808" y="203"/>
                      <a:pt x="693" y="153"/>
                    </a:cubicBezTo>
                    <a:cubicBezTo>
                      <a:pt x="598" y="113"/>
                      <a:pt x="468" y="101"/>
                      <a:pt x="342" y="89"/>
                    </a:cubicBezTo>
                    <a:cubicBezTo>
                      <a:pt x="198" y="75"/>
                      <a:pt x="60" y="61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34"/>
              <p:cNvSpPr/>
              <p:nvPr/>
            </p:nvSpPr>
            <p:spPr>
              <a:xfrm>
                <a:off x="7083102" y="3818778"/>
                <a:ext cx="243678" cy="154204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743" extrusionOk="0">
                    <a:moveTo>
                      <a:pt x="207" y="44"/>
                    </a:moveTo>
                    <a:cubicBezTo>
                      <a:pt x="213" y="44"/>
                      <a:pt x="218" y="44"/>
                      <a:pt x="225" y="46"/>
                    </a:cubicBezTo>
                    <a:cubicBezTo>
                      <a:pt x="767" y="201"/>
                      <a:pt x="991" y="481"/>
                      <a:pt x="928" y="481"/>
                    </a:cubicBezTo>
                    <a:lnTo>
                      <a:pt x="928" y="483"/>
                    </a:lnTo>
                    <a:cubicBezTo>
                      <a:pt x="921" y="481"/>
                      <a:pt x="914" y="479"/>
                      <a:pt x="909" y="478"/>
                    </a:cubicBezTo>
                    <a:cubicBezTo>
                      <a:pt x="795" y="428"/>
                      <a:pt x="514" y="379"/>
                      <a:pt x="279" y="302"/>
                    </a:cubicBezTo>
                    <a:cubicBezTo>
                      <a:pt x="57" y="229"/>
                      <a:pt x="123" y="44"/>
                      <a:pt x="207" y="44"/>
                    </a:cubicBezTo>
                    <a:close/>
                    <a:moveTo>
                      <a:pt x="141" y="1"/>
                    </a:moveTo>
                    <a:cubicBezTo>
                      <a:pt x="118" y="30"/>
                      <a:pt x="21" y="162"/>
                      <a:pt x="9" y="378"/>
                    </a:cubicBezTo>
                    <a:cubicBezTo>
                      <a:pt x="0" y="483"/>
                      <a:pt x="165" y="499"/>
                      <a:pt x="356" y="518"/>
                    </a:cubicBezTo>
                    <a:cubicBezTo>
                      <a:pt x="483" y="530"/>
                      <a:pt x="616" y="542"/>
                      <a:pt x="714" y="584"/>
                    </a:cubicBezTo>
                    <a:cubicBezTo>
                      <a:pt x="949" y="684"/>
                      <a:pt x="1119" y="742"/>
                      <a:pt x="1172" y="742"/>
                    </a:cubicBezTo>
                    <a:lnTo>
                      <a:pt x="1173" y="742"/>
                    </a:lnTo>
                    <a:cubicBezTo>
                      <a:pt x="1017" y="397"/>
                      <a:pt x="614" y="108"/>
                      <a:pt x="1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4"/>
              <p:cNvSpPr/>
              <p:nvPr/>
            </p:nvSpPr>
            <p:spPr>
              <a:xfrm>
                <a:off x="7094725" y="3827494"/>
                <a:ext cx="194071" cy="91111"/>
              </a:xfrm>
              <a:custGeom>
                <a:avLst/>
                <a:gdLst/>
                <a:ahLst/>
                <a:cxnLst/>
                <a:rect l="l" t="t" r="r" b="b"/>
                <a:pathLst>
                  <a:path w="935" h="439" extrusionOk="0">
                    <a:moveTo>
                      <a:pt x="151" y="1"/>
                    </a:moveTo>
                    <a:cubicBezTo>
                      <a:pt x="67" y="1"/>
                      <a:pt x="1" y="185"/>
                      <a:pt x="223" y="258"/>
                    </a:cubicBezTo>
                    <a:cubicBezTo>
                      <a:pt x="458" y="336"/>
                      <a:pt x="739" y="385"/>
                      <a:pt x="853" y="434"/>
                    </a:cubicBezTo>
                    <a:cubicBezTo>
                      <a:pt x="858" y="437"/>
                      <a:pt x="865" y="439"/>
                      <a:pt x="872" y="439"/>
                    </a:cubicBezTo>
                    <a:cubicBezTo>
                      <a:pt x="935" y="439"/>
                      <a:pt x="711" y="159"/>
                      <a:pt x="169" y="2"/>
                    </a:cubicBezTo>
                    <a:cubicBezTo>
                      <a:pt x="162" y="2"/>
                      <a:pt x="157" y="1"/>
                      <a:pt x="151" y="1"/>
                    </a:cubicBezTo>
                    <a:close/>
                  </a:path>
                </a:pathLst>
              </a:custGeom>
              <a:solidFill>
                <a:srgbClr val="FFFFFF">
                  <a:alpha val="446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06" name="Google Shape;1706;p34"/>
          <p:cNvGrpSpPr/>
          <p:nvPr/>
        </p:nvGrpSpPr>
        <p:grpSpPr>
          <a:xfrm>
            <a:off x="4343528" y="2034453"/>
            <a:ext cx="456944" cy="794748"/>
            <a:chOff x="5607550" y="344503"/>
            <a:chExt cx="456944" cy="794748"/>
          </a:xfrm>
        </p:grpSpPr>
        <p:sp>
          <p:nvSpPr>
            <p:cNvPr id="1707" name="Google Shape;1707;p34"/>
            <p:cNvSpPr/>
            <p:nvPr/>
          </p:nvSpPr>
          <p:spPr>
            <a:xfrm>
              <a:off x="5669837" y="1032766"/>
              <a:ext cx="128759" cy="106486"/>
            </a:xfrm>
            <a:custGeom>
              <a:avLst/>
              <a:gdLst/>
              <a:ahLst/>
              <a:cxnLst/>
              <a:rect l="l" t="t" r="r" b="b"/>
              <a:pathLst>
                <a:path w="1270" h="1050" extrusionOk="0">
                  <a:moveTo>
                    <a:pt x="770" y="1"/>
                  </a:moveTo>
                  <a:lnTo>
                    <a:pt x="770" y="1"/>
                  </a:lnTo>
                  <a:cubicBezTo>
                    <a:pt x="784" y="76"/>
                    <a:pt x="777" y="132"/>
                    <a:pt x="751" y="176"/>
                  </a:cubicBezTo>
                  <a:cubicBezTo>
                    <a:pt x="726" y="213"/>
                    <a:pt x="686" y="237"/>
                    <a:pt x="642" y="246"/>
                  </a:cubicBezTo>
                  <a:cubicBezTo>
                    <a:pt x="418" y="293"/>
                    <a:pt x="132" y="400"/>
                    <a:pt x="43" y="504"/>
                  </a:cubicBezTo>
                  <a:cubicBezTo>
                    <a:pt x="9" y="541"/>
                    <a:pt x="1" y="595"/>
                    <a:pt x="22" y="641"/>
                  </a:cubicBezTo>
                  <a:cubicBezTo>
                    <a:pt x="48" y="701"/>
                    <a:pt x="122" y="739"/>
                    <a:pt x="214" y="739"/>
                  </a:cubicBezTo>
                  <a:cubicBezTo>
                    <a:pt x="219" y="739"/>
                    <a:pt x="223" y="739"/>
                    <a:pt x="227" y="739"/>
                  </a:cubicBezTo>
                  <a:cubicBezTo>
                    <a:pt x="193" y="420"/>
                    <a:pt x="707" y="299"/>
                    <a:pt x="730" y="293"/>
                  </a:cubicBezTo>
                  <a:cubicBezTo>
                    <a:pt x="732" y="293"/>
                    <a:pt x="734" y="293"/>
                    <a:pt x="736" y="293"/>
                  </a:cubicBezTo>
                  <a:cubicBezTo>
                    <a:pt x="766" y="293"/>
                    <a:pt x="775" y="338"/>
                    <a:pt x="742" y="346"/>
                  </a:cubicBezTo>
                  <a:cubicBezTo>
                    <a:pt x="737" y="346"/>
                    <a:pt x="223" y="467"/>
                    <a:pt x="285" y="760"/>
                  </a:cubicBezTo>
                  <a:cubicBezTo>
                    <a:pt x="353" y="842"/>
                    <a:pt x="453" y="891"/>
                    <a:pt x="560" y="897"/>
                  </a:cubicBezTo>
                  <a:cubicBezTo>
                    <a:pt x="583" y="897"/>
                    <a:pt x="605" y="893"/>
                    <a:pt x="626" y="882"/>
                  </a:cubicBezTo>
                  <a:cubicBezTo>
                    <a:pt x="560" y="548"/>
                    <a:pt x="919" y="372"/>
                    <a:pt x="923" y="371"/>
                  </a:cubicBezTo>
                  <a:cubicBezTo>
                    <a:pt x="928" y="368"/>
                    <a:pt x="933" y="366"/>
                    <a:pt x="937" y="366"/>
                  </a:cubicBezTo>
                  <a:cubicBezTo>
                    <a:pt x="963" y="366"/>
                    <a:pt x="977" y="406"/>
                    <a:pt x="946" y="418"/>
                  </a:cubicBezTo>
                  <a:cubicBezTo>
                    <a:pt x="933" y="425"/>
                    <a:pt x="616" y="581"/>
                    <a:pt x="679" y="879"/>
                  </a:cubicBezTo>
                  <a:cubicBezTo>
                    <a:pt x="679" y="879"/>
                    <a:pt x="679" y="881"/>
                    <a:pt x="679" y="881"/>
                  </a:cubicBezTo>
                  <a:cubicBezTo>
                    <a:pt x="733" y="958"/>
                    <a:pt x="928" y="1049"/>
                    <a:pt x="1038" y="1049"/>
                  </a:cubicBezTo>
                  <a:cubicBezTo>
                    <a:pt x="1042" y="1050"/>
                    <a:pt x="1046" y="1050"/>
                    <a:pt x="1049" y="1050"/>
                  </a:cubicBezTo>
                  <a:cubicBezTo>
                    <a:pt x="1066" y="1050"/>
                    <a:pt x="1082" y="1044"/>
                    <a:pt x="1095" y="1035"/>
                  </a:cubicBezTo>
                  <a:lnTo>
                    <a:pt x="1103" y="1005"/>
                  </a:lnTo>
                  <a:cubicBezTo>
                    <a:pt x="1095" y="821"/>
                    <a:pt x="1151" y="702"/>
                    <a:pt x="1194" y="606"/>
                  </a:cubicBezTo>
                  <a:cubicBezTo>
                    <a:pt x="1240" y="511"/>
                    <a:pt x="1270" y="446"/>
                    <a:pt x="1219" y="362"/>
                  </a:cubicBezTo>
                  <a:cubicBezTo>
                    <a:pt x="1165" y="267"/>
                    <a:pt x="1140" y="160"/>
                    <a:pt x="1149" y="52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4"/>
            <p:cNvSpPr/>
            <p:nvPr/>
          </p:nvSpPr>
          <p:spPr>
            <a:xfrm>
              <a:off x="5817052" y="1032563"/>
              <a:ext cx="128759" cy="106486"/>
            </a:xfrm>
            <a:custGeom>
              <a:avLst/>
              <a:gdLst/>
              <a:ahLst/>
              <a:cxnLst/>
              <a:rect l="l" t="t" r="r" b="b"/>
              <a:pathLst>
                <a:path w="1270" h="1050" extrusionOk="0">
                  <a:moveTo>
                    <a:pt x="498" y="1"/>
                  </a:moveTo>
                  <a:lnTo>
                    <a:pt x="119" y="54"/>
                  </a:lnTo>
                  <a:cubicBezTo>
                    <a:pt x="128" y="160"/>
                    <a:pt x="105" y="267"/>
                    <a:pt x="51" y="362"/>
                  </a:cubicBezTo>
                  <a:cubicBezTo>
                    <a:pt x="0" y="446"/>
                    <a:pt x="30" y="509"/>
                    <a:pt x="76" y="606"/>
                  </a:cubicBezTo>
                  <a:cubicBezTo>
                    <a:pt x="119" y="702"/>
                    <a:pt x="175" y="821"/>
                    <a:pt x="167" y="1005"/>
                  </a:cubicBezTo>
                  <a:lnTo>
                    <a:pt x="174" y="1034"/>
                  </a:lnTo>
                  <a:cubicBezTo>
                    <a:pt x="189" y="1044"/>
                    <a:pt x="206" y="1050"/>
                    <a:pt x="224" y="1050"/>
                  </a:cubicBezTo>
                  <a:cubicBezTo>
                    <a:pt x="226" y="1050"/>
                    <a:pt x="229" y="1050"/>
                    <a:pt x="232" y="1049"/>
                  </a:cubicBezTo>
                  <a:cubicBezTo>
                    <a:pt x="342" y="1049"/>
                    <a:pt x="538" y="958"/>
                    <a:pt x="591" y="881"/>
                  </a:cubicBezTo>
                  <a:lnTo>
                    <a:pt x="591" y="877"/>
                  </a:lnTo>
                  <a:cubicBezTo>
                    <a:pt x="654" y="581"/>
                    <a:pt x="337" y="425"/>
                    <a:pt x="323" y="418"/>
                  </a:cubicBezTo>
                  <a:cubicBezTo>
                    <a:pt x="310" y="411"/>
                    <a:pt x="303" y="395"/>
                    <a:pt x="310" y="383"/>
                  </a:cubicBezTo>
                  <a:cubicBezTo>
                    <a:pt x="315" y="373"/>
                    <a:pt x="325" y="368"/>
                    <a:pt x="334" y="368"/>
                  </a:cubicBezTo>
                  <a:cubicBezTo>
                    <a:pt x="338" y="368"/>
                    <a:pt x="342" y="369"/>
                    <a:pt x="346" y="371"/>
                  </a:cubicBezTo>
                  <a:cubicBezTo>
                    <a:pt x="349" y="371"/>
                    <a:pt x="710" y="548"/>
                    <a:pt x="644" y="883"/>
                  </a:cubicBezTo>
                  <a:cubicBezTo>
                    <a:pt x="661" y="892"/>
                    <a:pt x="680" y="895"/>
                    <a:pt x="699" y="895"/>
                  </a:cubicBezTo>
                  <a:cubicBezTo>
                    <a:pt x="703" y="895"/>
                    <a:pt x="706" y="895"/>
                    <a:pt x="710" y="895"/>
                  </a:cubicBezTo>
                  <a:cubicBezTo>
                    <a:pt x="817" y="892"/>
                    <a:pt x="917" y="842"/>
                    <a:pt x="985" y="760"/>
                  </a:cubicBezTo>
                  <a:cubicBezTo>
                    <a:pt x="1047" y="467"/>
                    <a:pt x="533" y="346"/>
                    <a:pt x="528" y="346"/>
                  </a:cubicBezTo>
                  <a:cubicBezTo>
                    <a:pt x="495" y="338"/>
                    <a:pt x="503" y="293"/>
                    <a:pt x="531" y="293"/>
                  </a:cubicBezTo>
                  <a:cubicBezTo>
                    <a:pt x="533" y="293"/>
                    <a:pt x="536" y="293"/>
                    <a:pt x="538" y="294"/>
                  </a:cubicBezTo>
                  <a:cubicBezTo>
                    <a:pt x="561" y="299"/>
                    <a:pt x="1077" y="418"/>
                    <a:pt x="1043" y="739"/>
                  </a:cubicBezTo>
                  <a:cubicBezTo>
                    <a:pt x="1047" y="739"/>
                    <a:pt x="1051" y="739"/>
                    <a:pt x="1056" y="739"/>
                  </a:cubicBezTo>
                  <a:cubicBezTo>
                    <a:pt x="1148" y="739"/>
                    <a:pt x="1220" y="701"/>
                    <a:pt x="1248" y="639"/>
                  </a:cubicBezTo>
                  <a:cubicBezTo>
                    <a:pt x="1269" y="593"/>
                    <a:pt x="1261" y="541"/>
                    <a:pt x="1227" y="504"/>
                  </a:cubicBezTo>
                  <a:cubicBezTo>
                    <a:pt x="1136" y="402"/>
                    <a:pt x="849" y="295"/>
                    <a:pt x="626" y="246"/>
                  </a:cubicBezTo>
                  <a:cubicBezTo>
                    <a:pt x="580" y="239"/>
                    <a:pt x="540" y="215"/>
                    <a:pt x="516" y="176"/>
                  </a:cubicBezTo>
                  <a:cubicBezTo>
                    <a:pt x="489" y="134"/>
                    <a:pt x="484" y="78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4"/>
            <p:cNvSpPr/>
            <p:nvPr/>
          </p:nvSpPr>
          <p:spPr>
            <a:xfrm>
              <a:off x="5647125" y="869750"/>
              <a:ext cx="185150" cy="86325"/>
            </a:xfrm>
            <a:custGeom>
              <a:avLst/>
              <a:gdLst/>
              <a:ahLst/>
              <a:cxnLst/>
              <a:rect l="l" t="t" r="r" b="b"/>
              <a:pathLst>
                <a:path w="7406" h="3453" extrusionOk="0">
                  <a:moveTo>
                    <a:pt x="310" y="0"/>
                  </a:moveTo>
                  <a:lnTo>
                    <a:pt x="3810" y="2215"/>
                  </a:lnTo>
                  <a:lnTo>
                    <a:pt x="6835" y="3215"/>
                  </a:lnTo>
                  <a:lnTo>
                    <a:pt x="7406" y="3453"/>
                  </a:lnTo>
                  <a:lnTo>
                    <a:pt x="6001" y="3286"/>
                  </a:lnTo>
                  <a:lnTo>
                    <a:pt x="4287" y="2858"/>
                  </a:lnTo>
                  <a:lnTo>
                    <a:pt x="2691" y="2286"/>
                  </a:lnTo>
                  <a:lnTo>
                    <a:pt x="1286" y="1643"/>
                  </a:lnTo>
                  <a:lnTo>
                    <a:pt x="381" y="1143"/>
                  </a:lnTo>
                  <a:lnTo>
                    <a:pt x="0" y="929"/>
                  </a:lnTo>
                  <a:lnTo>
                    <a:pt x="0" y="33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710" name="Google Shape;1710;p34"/>
            <p:cNvSpPr/>
            <p:nvPr/>
          </p:nvSpPr>
          <p:spPr>
            <a:xfrm>
              <a:off x="5890625" y="584000"/>
              <a:ext cx="91075" cy="300625"/>
            </a:xfrm>
            <a:custGeom>
              <a:avLst/>
              <a:gdLst/>
              <a:ahLst/>
              <a:cxnLst/>
              <a:rect l="l" t="t" r="r" b="b"/>
              <a:pathLst>
                <a:path w="3643" h="12025" extrusionOk="0">
                  <a:moveTo>
                    <a:pt x="0" y="0"/>
                  </a:moveTo>
                  <a:lnTo>
                    <a:pt x="2000" y="11073"/>
                  </a:lnTo>
                  <a:lnTo>
                    <a:pt x="3476" y="12025"/>
                  </a:lnTo>
                  <a:lnTo>
                    <a:pt x="3643" y="10406"/>
                  </a:lnTo>
                  <a:lnTo>
                    <a:pt x="2643" y="4905"/>
                  </a:lnTo>
                  <a:lnTo>
                    <a:pt x="2000" y="47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711" name="Google Shape;1711;p34"/>
            <p:cNvSpPr/>
            <p:nvPr/>
          </p:nvSpPr>
          <p:spPr>
            <a:xfrm>
              <a:off x="5611425" y="636975"/>
              <a:ext cx="122025" cy="289925"/>
            </a:xfrm>
            <a:custGeom>
              <a:avLst/>
              <a:gdLst/>
              <a:ahLst/>
              <a:cxnLst/>
              <a:rect l="l" t="t" r="r" b="b"/>
              <a:pathLst>
                <a:path w="4881" h="11597" extrusionOk="0">
                  <a:moveTo>
                    <a:pt x="3786" y="119"/>
                  </a:moveTo>
                  <a:lnTo>
                    <a:pt x="595" y="3120"/>
                  </a:lnTo>
                  <a:lnTo>
                    <a:pt x="0" y="5001"/>
                  </a:lnTo>
                  <a:lnTo>
                    <a:pt x="47" y="6096"/>
                  </a:lnTo>
                  <a:lnTo>
                    <a:pt x="500" y="6525"/>
                  </a:lnTo>
                  <a:lnTo>
                    <a:pt x="928" y="5977"/>
                  </a:lnTo>
                  <a:lnTo>
                    <a:pt x="785" y="7930"/>
                  </a:lnTo>
                  <a:lnTo>
                    <a:pt x="833" y="10168"/>
                  </a:lnTo>
                  <a:lnTo>
                    <a:pt x="1262" y="11597"/>
                  </a:lnTo>
                  <a:lnTo>
                    <a:pt x="1333" y="7978"/>
                  </a:lnTo>
                  <a:lnTo>
                    <a:pt x="3000" y="3834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712" name="Google Shape;1712;p34"/>
            <p:cNvSpPr/>
            <p:nvPr/>
          </p:nvSpPr>
          <p:spPr>
            <a:xfrm>
              <a:off x="5607550" y="378200"/>
              <a:ext cx="391979" cy="664025"/>
            </a:xfrm>
            <a:custGeom>
              <a:avLst/>
              <a:gdLst/>
              <a:ahLst/>
              <a:cxnLst/>
              <a:rect l="l" t="t" r="r" b="b"/>
              <a:pathLst>
                <a:path w="5704" h="9714" extrusionOk="0">
                  <a:moveTo>
                    <a:pt x="4730" y="757"/>
                  </a:moveTo>
                  <a:cubicBezTo>
                    <a:pt x="5003" y="757"/>
                    <a:pt x="5220" y="886"/>
                    <a:pt x="5391" y="1099"/>
                  </a:cubicBezTo>
                  <a:cubicBezTo>
                    <a:pt x="5523" y="1259"/>
                    <a:pt x="5607" y="1450"/>
                    <a:pt x="5637" y="1653"/>
                  </a:cubicBezTo>
                  <a:cubicBezTo>
                    <a:pt x="5656" y="1779"/>
                    <a:pt x="5614" y="1902"/>
                    <a:pt x="5593" y="2025"/>
                  </a:cubicBezTo>
                  <a:lnTo>
                    <a:pt x="5593" y="2023"/>
                  </a:lnTo>
                  <a:cubicBezTo>
                    <a:pt x="5574" y="2133"/>
                    <a:pt x="5514" y="2207"/>
                    <a:pt x="5425" y="2267"/>
                  </a:cubicBezTo>
                  <a:cubicBezTo>
                    <a:pt x="5256" y="2381"/>
                    <a:pt x="5067" y="2435"/>
                    <a:pt x="4871" y="2470"/>
                  </a:cubicBezTo>
                  <a:cubicBezTo>
                    <a:pt x="4771" y="2487"/>
                    <a:pt x="4671" y="2497"/>
                    <a:pt x="4569" y="2497"/>
                  </a:cubicBezTo>
                  <a:cubicBezTo>
                    <a:pt x="4554" y="2497"/>
                    <a:pt x="4539" y="2497"/>
                    <a:pt x="4524" y="2496"/>
                  </a:cubicBezTo>
                  <a:cubicBezTo>
                    <a:pt x="4516" y="2496"/>
                    <a:pt x="4508" y="2497"/>
                    <a:pt x="4500" y="2497"/>
                  </a:cubicBezTo>
                  <a:cubicBezTo>
                    <a:pt x="4381" y="2497"/>
                    <a:pt x="4262" y="2484"/>
                    <a:pt x="4145" y="2463"/>
                  </a:cubicBezTo>
                  <a:cubicBezTo>
                    <a:pt x="3882" y="2416"/>
                    <a:pt x="3584" y="2123"/>
                    <a:pt x="3521" y="1786"/>
                  </a:cubicBezTo>
                  <a:cubicBezTo>
                    <a:pt x="3468" y="1499"/>
                    <a:pt x="3579" y="1278"/>
                    <a:pt x="3796" y="1101"/>
                  </a:cubicBezTo>
                  <a:cubicBezTo>
                    <a:pt x="4045" y="894"/>
                    <a:pt x="4355" y="775"/>
                    <a:pt x="4678" y="759"/>
                  </a:cubicBezTo>
                  <a:cubicBezTo>
                    <a:pt x="4696" y="758"/>
                    <a:pt x="4713" y="757"/>
                    <a:pt x="4730" y="757"/>
                  </a:cubicBezTo>
                  <a:close/>
                  <a:moveTo>
                    <a:pt x="5041" y="4043"/>
                  </a:moveTo>
                  <a:cubicBezTo>
                    <a:pt x="5099" y="4107"/>
                    <a:pt x="5148" y="4178"/>
                    <a:pt x="5186" y="4255"/>
                  </a:cubicBezTo>
                  <a:cubicBezTo>
                    <a:pt x="5298" y="4460"/>
                    <a:pt x="5402" y="4668"/>
                    <a:pt x="5458" y="4896"/>
                  </a:cubicBezTo>
                  <a:cubicBezTo>
                    <a:pt x="5505" y="5051"/>
                    <a:pt x="5539" y="5208"/>
                    <a:pt x="5554" y="5368"/>
                  </a:cubicBezTo>
                  <a:cubicBezTo>
                    <a:pt x="5579" y="5571"/>
                    <a:pt x="5581" y="5775"/>
                    <a:pt x="5600" y="5978"/>
                  </a:cubicBezTo>
                  <a:cubicBezTo>
                    <a:pt x="5602" y="5990"/>
                    <a:pt x="5605" y="6011"/>
                    <a:pt x="5595" y="6011"/>
                  </a:cubicBezTo>
                  <a:cubicBezTo>
                    <a:pt x="5542" y="6011"/>
                    <a:pt x="5514" y="6059"/>
                    <a:pt x="5468" y="6067"/>
                  </a:cubicBezTo>
                  <a:cubicBezTo>
                    <a:pt x="5462" y="6069"/>
                    <a:pt x="5456" y="6069"/>
                    <a:pt x="5450" y="6069"/>
                  </a:cubicBezTo>
                  <a:cubicBezTo>
                    <a:pt x="5416" y="6069"/>
                    <a:pt x="5401" y="6047"/>
                    <a:pt x="5395" y="6010"/>
                  </a:cubicBezTo>
                  <a:cubicBezTo>
                    <a:pt x="5348" y="5655"/>
                    <a:pt x="5263" y="5308"/>
                    <a:pt x="5199" y="4958"/>
                  </a:cubicBezTo>
                  <a:cubicBezTo>
                    <a:pt x="5137" y="4654"/>
                    <a:pt x="5079" y="4351"/>
                    <a:pt x="5041" y="4043"/>
                  </a:cubicBezTo>
                  <a:close/>
                  <a:moveTo>
                    <a:pt x="4091" y="49"/>
                  </a:moveTo>
                  <a:cubicBezTo>
                    <a:pt x="4421" y="49"/>
                    <a:pt x="4729" y="153"/>
                    <a:pt x="5011" y="365"/>
                  </a:cubicBezTo>
                  <a:cubicBezTo>
                    <a:pt x="5321" y="594"/>
                    <a:pt x="5537" y="933"/>
                    <a:pt x="5612" y="1311"/>
                  </a:cubicBezTo>
                  <a:cubicBezTo>
                    <a:pt x="5614" y="1332"/>
                    <a:pt x="5616" y="1352"/>
                    <a:pt x="5616" y="1373"/>
                  </a:cubicBezTo>
                  <a:cubicBezTo>
                    <a:pt x="5625" y="1378"/>
                    <a:pt x="5628" y="1388"/>
                    <a:pt x="5625" y="1399"/>
                  </a:cubicBezTo>
                  <a:cubicBezTo>
                    <a:pt x="5625" y="1401"/>
                    <a:pt x="5621" y="1401"/>
                    <a:pt x="5619" y="1402"/>
                  </a:cubicBezTo>
                  <a:cubicBezTo>
                    <a:pt x="5618" y="1394"/>
                    <a:pt x="5616" y="1385"/>
                    <a:pt x="5612" y="1374"/>
                  </a:cubicBezTo>
                  <a:cubicBezTo>
                    <a:pt x="5546" y="1252"/>
                    <a:pt x="5481" y="1127"/>
                    <a:pt x="5384" y="1020"/>
                  </a:cubicBezTo>
                  <a:cubicBezTo>
                    <a:pt x="5202" y="822"/>
                    <a:pt x="4986" y="713"/>
                    <a:pt x="4724" y="713"/>
                  </a:cubicBezTo>
                  <a:cubicBezTo>
                    <a:pt x="4689" y="713"/>
                    <a:pt x="4653" y="715"/>
                    <a:pt x="4616" y="719"/>
                  </a:cubicBezTo>
                  <a:cubicBezTo>
                    <a:pt x="4317" y="745"/>
                    <a:pt x="4029" y="859"/>
                    <a:pt x="3789" y="1045"/>
                  </a:cubicBezTo>
                  <a:cubicBezTo>
                    <a:pt x="3635" y="1166"/>
                    <a:pt x="3509" y="1311"/>
                    <a:pt x="3473" y="1513"/>
                  </a:cubicBezTo>
                  <a:cubicBezTo>
                    <a:pt x="3426" y="1776"/>
                    <a:pt x="3509" y="2005"/>
                    <a:pt x="3672" y="2211"/>
                  </a:cubicBezTo>
                  <a:cubicBezTo>
                    <a:pt x="3731" y="2284"/>
                    <a:pt x="3801" y="2351"/>
                    <a:pt x="3877" y="2407"/>
                  </a:cubicBezTo>
                  <a:cubicBezTo>
                    <a:pt x="3978" y="2463"/>
                    <a:pt x="4085" y="2500"/>
                    <a:pt x="4197" y="2521"/>
                  </a:cubicBezTo>
                  <a:cubicBezTo>
                    <a:pt x="4304" y="2536"/>
                    <a:pt x="4412" y="2543"/>
                    <a:pt x="4519" y="2543"/>
                  </a:cubicBezTo>
                  <a:cubicBezTo>
                    <a:pt x="4590" y="2543"/>
                    <a:pt x="4660" y="2540"/>
                    <a:pt x="4730" y="2533"/>
                  </a:cubicBezTo>
                  <a:cubicBezTo>
                    <a:pt x="4879" y="2521"/>
                    <a:pt x="5025" y="2489"/>
                    <a:pt x="5167" y="2442"/>
                  </a:cubicBezTo>
                  <a:cubicBezTo>
                    <a:pt x="5277" y="2409"/>
                    <a:pt x="5379" y="2356"/>
                    <a:pt x="5470" y="2286"/>
                  </a:cubicBezTo>
                  <a:cubicBezTo>
                    <a:pt x="5476" y="2280"/>
                    <a:pt x="5483" y="2277"/>
                    <a:pt x="5491" y="2277"/>
                  </a:cubicBezTo>
                  <a:cubicBezTo>
                    <a:pt x="5495" y="2277"/>
                    <a:pt x="5500" y="2278"/>
                    <a:pt x="5504" y="2281"/>
                  </a:cubicBezTo>
                  <a:cubicBezTo>
                    <a:pt x="5490" y="2353"/>
                    <a:pt x="5454" y="2417"/>
                    <a:pt x="5425" y="2484"/>
                  </a:cubicBezTo>
                  <a:cubicBezTo>
                    <a:pt x="5332" y="2684"/>
                    <a:pt x="5218" y="2873"/>
                    <a:pt x="5102" y="3063"/>
                  </a:cubicBezTo>
                  <a:cubicBezTo>
                    <a:pt x="5014" y="3208"/>
                    <a:pt x="4979" y="3368"/>
                    <a:pt x="4964" y="3534"/>
                  </a:cubicBezTo>
                  <a:cubicBezTo>
                    <a:pt x="4932" y="3832"/>
                    <a:pt x="4992" y="4123"/>
                    <a:pt x="5042" y="4414"/>
                  </a:cubicBezTo>
                  <a:cubicBezTo>
                    <a:pt x="5095" y="4711"/>
                    <a:pt x="5153" y="5007"/>
                    <a:pt x="5209" y="5303"/>
                  </a:cubicBezTo>
                  <a:cubicBezTo>
                    <a:pt x="5248" y="5443"/>
                    <a:pt x="5269" y="5587"/>
                    <a:pt x="5295" y="5729"/>
                  </a:cubicBezTo>
                  <a:cubicBezTo>
                    <a:pt x="5342" y="5975"/>
                    <a:pt x="5381" y="6223"/>
                    <a:pt x="5405" y="6472"/>
                  </a:cubicBezTo>
                  <a:cubicBezTo>
                    <a:pt x="5426" y="6714"/>
                    <a:pt x="5430" y="6956"/>
                    <a:pt x="5416" y="7198"/>
                  </a:cubicBezTo>
                  <a:cubicBezTo>
                    <a:pt x="5398" y="7470"/>
                    <a:pt x="5349" y="7740"/>
                    <a:pt x="5269" y="8003"/>
                  </a:cubicBezTo>
                  <a:cubicBezTo>
                    <a:pt x="5263" y="8020"/>
                    <a:pt x="5258" y="8036"/>
                    <a:pt x="5251" y="8054"/>
                  </a:cubicBezTo>
                  <a:cubicBezTo>
                    <a:pt x="5246" y="8068"/>
                    <a:pt x="5233" y="8076"/>
                    <a:pt x="5220" y="8076"/>
                  </a:cubicBezTo>
                  <a:cubicBezTo>
                    <a:pt x="5215" y="8076"/>
                    <a:pt x="5210" y="8075"/>
                    <a:pt x="5206" y="8073"/>
                  </a:cubicBezTo>
                  <a:cubicBezTo>
                    <a:pt x="5181" y="8068"/>
                    <a:pt x="5190" y="8050"/>
                    <a:pt x="5193" y="8034"/>
                  </a:cubicBezTo>
                  <a:cubicBezTo>
                    <a:pt x="5249" y="7845"/>
                    <a:pt x="5283" y="7649"/>
                    <a:pt x="5293" y="7451"/>
                  </a:cubicBezTo>
                  <a:cubicBezTo>
                    <a:pt x="5304" y="7242"/>
                    <a:pt x="5302" y="7033"/>
                    <a:pt x="5288" y="6825"/>
                  </a:cubicBezTo>
                  <a:cubicBezTo>
                    <a:pt x="5272" y="6639"/>
                    <a:pt x="5246" y="6455"/>
                    <a:pt x="5213" y="6273"/>
                  </a:cubicBezTo>
                  <a:cubicBezTo>
                    <a:pt x="5156" y="5966"/>
                    <a:pt x="5085" y="5662"/>
                    <a:pt x="5009" y="5359"/>
                  </a:cubicBezTo>
                  <a:cubicBezTo>
                    <a:pt x="5004" y="5342"/>
                    <a:pt x="5004" y="5322"/>
                    <a:pt x="5000" y="5305"/>
                  </a:cubicBezTo>
                  <a:cubicBezTo>
                    <a:pt x="4951" y="5140"/>
                    <a:pt x="4911" y="4973"/>
                    <a:pt x="4879" y="4805"/>
                  </a:cubicBezTo>
                  <a:cubicBezTo>
                    <a:pt x="4836" y="4604"/>
                    <a:pt x="4794" y="4402"/>
                    <a:pt x="4760" y="4200"/>
                  </a:cubicBezTo>
                  <a:cubicBezTo>
                    <a:pt x="4734" y="4044"/>
                    <a:pt x="4723" y="3888"/>
                    <a:pt x="4704" y="3732"/>
                  </a:cubicBezTo>
                  <a:cubicBezTo>
                    <a:pt x="4694" y="3641"/>
                    <a:pt x="4685" y="3550"/>
                    <a:pt x="4667" y="3459"/>
                  </a:cubicBezTo>
                  <a:cubicBezTo>
                    <a:pt x="4646" y="3345"/>
                    <a:pt x="4608" y="3317"/>
                    <a:pt x="4492" y="3310"/>
                  </a:cubicBezTo>
                  <a:cubicBezTo>
                    <a:pt x="4019" y="3278"/>
                    <a:pt x="3568" y="3166"/>
                    <a:pt x="3149" y="2936"/>
                  </a:cubicBezTo>
                  <a:cubicBezTo>
                    <a:pt x="3058" y="2887"/>
                    <a:pt x="2969" y="2831"/>
                    <a:pt x="2876" y="2784"/>
                  </a:cubicBezTo>
                  <a:cubicBezTo>
                    <a:pt x="2852" y="2772"/>
                    <a:pt x="2832" y="2765"/>
                    <a:pt x="2815" y="2765"/>
                  </a:cubicBezTo>
                  <a:cubicBezTo>
                    <a:pt x="2781" y="2765"/>
                    <a:pt x="2758" y="2790"/>
                    <a:pt x="2741" y="2842"/>
                  </a:cubicBezTo>
                  <a:cubicBezTo>
                    <a:pt x="2588" y="3312"/>
                    <a:pt x="2334" y="3729"/>
                    <a:pt x="2045" y="4127"/>
                  </a:cubicBezTo>
                  <a:cubicBezTo>
                    <a:pt x="1829" y="4421"/>
                    <a:pt x="1610" y="4714"/>
                    <a:pt x="1393" y="5009"/>
                  </a:cubicBezTo>
                  <a:cubicBezTo>
                    <a:pt x="1331" y="5124"/>
                    <a:pt x="1258" y="5233"/>
                    <a:pt x="1194" y="5349"/>
                  </a:cubicBezTo>
                  <a:cubicBezTo>
                    <a:pt x="1077" y="5568"/>
                    <a:pt x="974" y="5796"/>
                    <a:pt x="884" y="6029"/>
                  </a:cubicBezTo>
                  <a:cubicBezTo>
                    <a:pt x="756" y="6357"/>
                    <a:pt x="663" y="6697"/>
                    <a:pt x="605" y="7044"/>
                  </a:cubicBezTo>
                  <a:cubicBezTo>
                    <a:pt x="567" y="7270"/>
                    <a:pt x="549" y="7501"/>
                    <a:pt x="553" y="7733"/>
                  </a:cubicBezTo>
                  <a:cubicBezTo>
                    <a:pt x="553" y="7768"/>
                    <a:pt x="565" y="7807"/>
                    <a:pt x="535" y="7838"/>
                  </a:cubicBezTo>
                  <a:cubicBezTo>
                    <a:pt x="523" y="7850"/>
                    <a:pt x="535" y="7864"/>
                    <a:pt x="544" y="7875"/>
                  </a:cubicBezTo>
                  <a:cubicBezTo>
                    <a:pt x="555" y="7887"/>
                    <a:pt x="576" y="7905"/>
                    <a:pt x="556" y="7922"/>
                  </a:cubicBezTo>
                  <a:cubicBezTo>
                    <a:pt x="549" y="7927"/>
                    <a:pt x="541" y="7930"/>
                    <a:pt x="532" y="7930"/>
                  </a:cubicBezTo>
                  <a:cubicBezTo>
                    <a:pt x="520" y="7930"/>
                    <a:pt x="508" y="7925"/>
                    <a:pt x="498" y="7915"/>
                  </a:cubicBezTo>
                  <a:cubicBezTo>
                    <a:pt x="455" y="7878"/>
                    <a:pt x="439" y="7824"/>
                    <a:pt x="434" y="7771"/>
                  </a:cubicBezTo>
                  <a:cubicBezTo>
                    <a:pt x="409" y="7587"/>
                    <a:pt x="395" y="7403"/>
                    <a:pt x="377" y="7217"/>
                  </a:cubicBezTo>
                  <a:cubicBezTo>
                    <a:pt x="358" y="7016"/>
                    <a:pt x="374" y="6816"/>
                    <a:pt x="386" y="6618"/>
                  </a:cubicBezTo>
                  <a:cubicBezTo>
                    <a:pt x="398" y="6418"/>
                    <a:pt x="391" y="6211"/>
                    <a:pt x="441" y="6013"/>
                  </a:cubicBezTo>
                  <a:cubicBezTo>
                    <a:pt x="449" y="5987"/>
                    <a:pt x="460" y="5960"/>
                    <a:pt x="476" y="5939"/>
                  </a:cubicBezTo>
                  <a:cubicBezTo>
                    <a:pt x="735" y="5554"/>
                    <a:pt x="975" y="5156"/>
                    <a:pt x="1193" y="4744"/>
                  </a:cubicBezTo>
                  <a:cubicBezTo>
                    <a:pt x="1258" y="4623"/>
                    <a:pt x="1315" y="4495"/>
                    <a:pt x="1393" y="4381"/>
                  </a:cubicBezTo>
                  <a:cubicBezTo>
                    <a:pt x="1421" y="4321"/>
                    <a:pt x="1447" y="4262"/>
                    <a:pt x="1473" y="4202"/>
                  </a:cubicBezTo>
                  <a:cubicBezTo>
                    <a:pt x="1482" y="4185"/>
                    <a:pt x="1499" y="4164"/>
                    <a:pt x="1470" y="4151"/>
                  </a:cubicBezTo>
                  <a:cubicBezTo>
                    <a:pt x="1464" y="4149"/>
                    <a:pt x="1460" y="4147"/>
                    <a:pt x="1456" y="4147"/>
                  </a:cubicBezTo>
                  <a:cubicBezTo>
                    <a:pt x="1439" y="4147"/>
                    <a:pt x="1435" y="4169"/>
                    <a:pt x="1428" y="4183"/>
                  </a:cubicBezTo>
                  <a:cubicBezTo>
                    <a:pt x="1378" y="4278"/>
                    <a:pt x="1329" y="4370"/>
                    <a:pt x="1280" y="4465"/>
                  </a:cubicBezTo>
                  <a:cubicBezTo>
                    <a:pt x="1107" y="4803"/>
                    <a:pt x="923" y="5135"/>
                    <a:pt x="725" y="5459"/>
                  </a:cubicBezTo>
                  <a:cubicBezTo>
                    <a:pt x="705" y="5492"/>
                    <a:pt x="686" y="5526"/>
                    <a:pt x="665" y="5559"/>
                  </a:cubicBezTo>
                  <a:cubicBezTo>
                    <a:pt x="654" y="5578"/>
                    <a:pt x="641" y="5588"/>
                    <a:pt x="625" y="5588"/>
                  </a:cubicBezTo>
                  <a:cubicBezTo>
                    <a:pt x="613" y="5588"/>
                    <a:pt x="600" y="5582"/>
                    <a:pt x="586" y="5568"/>
                  </a:cubicBezTo>
                  <a:cubicBezTo>
                    <a:pt x="539" y="5519"/>
                    <a:pt x="490" y="5471"/>
                    <a:pt x="444" y="5422"/>
                  </a:cubicBezTo>
                  <a:cubicBezTo>
                    <a:pt x="431" y="5410"/>
                    <a:pt x="416" y="5403"/>
                    <a:pt x="399" y="5403"/>
                  </a:cubicBezTo>
                  <a:cubicBezTo>
                    <a:pt x="397" y="5403"/>
                    <a:pt x="395" y="5403"/>
                    <a:pt x="393" y="5403"/>
                  </a:cubicBezTo>
                  <a:cubicBezTo>
                    <a:pt x="384" y="5431"/>
                    <a:pt x="377" y="5459"/>
                    <a:pt x="369" y="5489"/>
                  </a:cubicBezTo>
                  <a:cubicBezTo>
                    <a:pt x="307" y="5654"/>
                    <a:pt x="281" y="5825"/>
                    <a:pt x="249" y="5997"/>
                  </a:cubicBezTo>
                  <a:cubicBezTo>
                    <a:pt x="246" y="6025"/>
                    <a:pt x="242" y="6060"/>
                    <a:pt x="206" y="6064"/>
                  </a:cubicBezTo>
                  <a:cubicBezTo>
                    <a:pt x="205" y="6064"/>
                    <a:pt x="204" y="6064"/>
                    <a:pt x="203" y="6064"/>
                  </a:cubicBezTo>
                  <a:cubicBezTo>
                    <a:pt x="169" y="6064"/>
                    <a:pt x="151" y="6037"/>
                    <a:pt x="139" y="6010"/>
                  </a:cubicBezTo>
                  <a:cubicBezTo>
                    <a:pt x="123" y="5976"/>
                    <a:pt x="113" y="5939"/>
                    <a:pt x="111" y="5903"/>
                  </a:cubicBezTo>
                  <a:cubicBezTo>
                    <a:pt x="99" y="5712"/>
                    <a:pt x="123" y="5522"/>
                    <a:pt x="183" y="5340"/>
                  </a:cubicBezTo>
                  <a:cubicBezTo>
                    <a:pt x="211" y="5207"/>
                    <a:pt x="256" y="5075"/>
                    <a:pt x="316" y="4951"/>
                  </a:cubicBezTo>
                  <a:cubicBezTo>
                    <a:pt x="325" y="4930"/>
                    <a:pt x="334" y="4907"/>
                    <a:pt x="342" y="4884"/>
                  </a:cubicBezTo>
                  <a:cubicBezTo>
                    <a:pt x="321" y="4830"/>
                    <a:pt x="362" y="4795"/>
                    <a:pt x="384" y="4758"/>
                  </a:cubicBezTo>
                  <a:cubicBezTo>
                    <a:pt x="491" y="4574"/>
                    <a:pt x="621" y="4405"/>
                    <a:pt x="768" y="4253"/>
                  </a:cubicBezTo>
                  <a:cubicBezTo>
                    <a:pt x="819" y="4204"/>
                    <a:pt x="853" y="4137"/>
                    <a:pt x="921" y="4107"/>
                  </a:cubicBezTo>
                  <a:cubicBezTo>
                    <a:pt x="1035" y="3974"/>
                    <a:pt x="1177" y="3873"/>
                    <a:pt x="1312" y="3764"/>
                  </a:cubicBezTo>
                  <a:cubicBezTo>
                    <a:pt x="1445" y="3655"/>
                    <a:pt x="1594" y="3555"/>
                    <a:pt x="1738" y="3457"/>
                  </a:cubicBezTo>
                  <a:cubicBezTo>
                    <a:pt x="1750" y="3452"/>
                    <a:pt x="1761" y="3447"/>
                    <a:pt x="1773" y="3441"/>
                  </a:cubicBezTo>
                  <a:lnTo>
                    <a:pt x="1785" y="3425"/>
                  </a:lnTo>
                  <a:cubicBezTo>
                    <a:pt x="1789" y="3394"/>
                    <a:pt x="1817" y="3378"/>
                    <a:pt x="1838" y="3359"/>
                  </a:cubicBezTo>
                  <a:cubicBezTo>
                    <a:pt x="2032" y="3161"/>
                    <a:pt x="2208" y="2949"/>
                    <a:pt x="2320" y="2691"/>
                  </a:cubicBezTo>
                  <a:cubicBezTo>
                    <a:pt x="2337" y="2649"/>
                    <a:pt x="2357" y="2609"/>
                    <a:pt x="2374" y="2568"/>
                  </a:cubicBezTo>
                  <a:cubicBezTo>
                    <a:pt x="2493" y="2275"/>
                    <a:pt x="2504" y="1967"/>
                    <a:pt x="2499" y="1657"/>
                  </a:cubicBezTo>
                  <a:cubicBezTo>
                    <a:pt x="2492" y="1348"/>
                    <a:pt x="2578" y="1045"/>
                    <a:pt x="2744" y="784"/>
                  </a:cubicBezTo>
                  <a:cubicBezTo>
                    <a:pt x="2984" y="407"/>
                    <a:pt x="3323" y="168"/>
                    <a:pt x="3761" y="82"/>
                  </a:cubicBezTo>
                  <a:cubicBezTo>
                    <a:pt x="3873" y="60"/>
                    <a:pt x="3983" y="49"/>
                    <a:pt x="4091" y="49"/>
                  </a:cubicBezTo>
                  <a:close/>
                  <a:moveTo>
                    <a:pt x="2827" y="2815"/>
                  </a:moveTo>
                  <a:cubicBezTo>
                    <a:pt x="2843" y="2815"/>
                    <a:pt x="2867" y="2829"/>
                    <a:pt x="2907" y="2854"/>
                  </a:cubicBezTo>
                  <a:cubicBezTo>
                    <a:pt x="3203" y="3038"/>
                    <a:pt x="3516" y="3182"/>
                    <a:pt x="3857" y="3264"/>
                  </a:cubicBezTo>
                  <a:cubicBezTo>
                    <a:pt x="4073" y="3315"/>
                    <a:pt x="4292" y="3348"/>
                    <a:pt x="4511" y="3364"/>
                  </a:cubicBezTo>
                  <a:cubicBezTo>
                    <a:pt x="4585" y="3369"/>
                    <a:pt x="4609" y="3406"/>
                    <a:pt x="4618" y="3466"/>
                  </a:cubicBezTo>
                  <a:cubicBezTo>
                    <a:pt x="4634" y="3559"/>
                    <a:pt x="4646" y="3652"/>
                    <a:pt x="4655" y="3746"/>
                  </a:cubicBezTo>
                  <a:cubicBezTo>
                    <a:pt x="4685" y="4039"/>
                    <a:pt x="4732" y="4330"/>
                    <a:pt x="4787" y="4619"/>
                  </a:cubicBezTo>
                  <a:cubicBezTo>
                    <a:pt x="4878" y="5100"/>
                    <a:pt x="5020" y="5568"/>
                    <a:pt x="5118" y="6046"/>
                  </a:cubicBezTo>
                  <a:cubicBezTo>
                    <a:pt x="5209" y="6483"/>
                    <a:pt x="5270" y="6923"/>
                    <a:pt x="5248" y="7368"/>
                  </a:cubicBezTo>
                  <a:cubicBezTo>
                    <a:pt x="5237" y="7573"/>
                    <a:pt x="5207" y="7777"/>
                    <a:pt x="5156" y="7975"/>
                  </a:cubicBezTo>
                  <a:cubicBezTo>
                    <a:pt x="5151" y="7998"/>
                    <a:pt x="5148" y="8019"/>
                    <a:pt x="5142" y="8041"/>
                  </a:cubicBezTo>
                  <a:cubicBezTo>
                    <a:pt x="5055" y="8385"/>
                    <a:pt x="4899" y="8699"/>
                    <a:pt x="4695" y="8990"/>
                  </a:cubicBezTo>
                  <a:cubicBezTo>
                    <a:pt x="4569" y="9174"/>
                    <a:pt x="4432" y="9353"/>
                    <a:pt x="4257" y="9495"/>
                  </a:cubicBezTo>
                  <a:cubicBezTo>
                    <a:pt x="4098" y="9624"/>
                    <a:pt x="3906" y="9658"/>
                    <a:pt x="3712" y="9661"/>
                  </a:cubicBezTo>
                  <a:cubicBezTo>
                    <a:pt x="3634" y="9664"/>
                    <a:pt x="3556" y="9667"/>
                    <a:pt x="3478" y="9667"/>
                  </a:cubicBezTo>
                  <a:cubicBezTo>
                    <a:pt x="3400" y="9667"/>
                    <a:pt x="3323" y="9664"/>
                    <a:pt x="3246" y="9653"/>
                  </a:cubicBezTo>
                  <a:cubicBezTo>
                    <a:pt x="3119" y="9635"/>
                    <a:pt x="3084" y="9600"/>
                    <a:pt x="3070" y="9475"/>
                  </a:cubicBezTo>
                  <a:cubicBezTo>
                    <a:pt x="3061" y="9397"/>
                    <a:pt x="2983" y="9337"/>
                    <a:pt x="2881" y="9333"/>
                  </a:cubicBezTo>
                  <a:cubicBezTo>
                    <a:pt x="2879" y="9333"/>
                    <a:pt x="2877" y="9333"/>
                    <a:pt x="2876" y="9333"/>
                  </a:cubicBezTo>
                  <a:cubicBezTo>
                    <a:pt x="2786" y="9333"/>
                    <a:pt x="2730" y="9379"/>
                    <a:pt x="2716" y="9463"/>
                  </a:cubicBezTo>
                  <a:cubicBezTo>
                    <a:pt x="2714" y="9474"/>
                    <a:pt x="2713" y="9484"/>
                    <a:pt x="2713" y="9493"/>
                  </a:cubicBezTo>
                  <a:cubicBezTo>
                    <a:pt x="2706" y="9619"/>
                    <a:pt x="2681" y="9654"/>
                    <a:pt x="2558" y="9661"/>
                  </a:cubicBezTo>
                  <a:cubicBezTo>
                    <a:pt x="2499" y="9665"/>
                    <a:pt x="2440" y="9666"/>
                    <a:pt x="2382" y="9666"/>
                  </a:cubicBezTo>
                  <a:cubicBezTo>
                    <a:pt x="1959" y="9666"/>
                    <a:pt x="1558" y="9574"/>
                    <a:pt x="1194" y="9332"/>
                  </a:cubicBezTo>
                  <a:cubicBezTo>
                    <a:pt x="1128" y="9290"/>
                    <a:pt x="1073" y="9234"/>
                    <a:pt x="1030" y="9169"/>
                  </a:cubicBezTo>
                  <a:cubicBezTo>
                    <a:pt x="805" y="8834"/>
                    <a:pt x="675" y="8462"/>
                    <a:pt x="625" y="8062"/>
                  </a:cubicBezTo>
                  <a:cubicBezTo>
                    <a:pt x="597" y="7808"/>
                    <a:pt x="593" y="7551"/>
                    <a:pt x="618" y="7296"/>
                  </a:cubicBezTo>
                  <a:cubicBezTo>
                    <a:pt x="618" y="7288"/>
                    <a:pt x="621" y="7281"/>
                    <a:pt x="625" y="7274"/>
                  </a:cubicBezTo>
                  <a:cubicBezTo>
                    <a:pt x="726" y="6446"/>
                    <a:pt x="1016" y="5685"/>
                    <a:pt x="1470" y="4991"/>
                  </a:cubicBezTo>
                  <a:cubicBezTo>
                    <a:pt x="1648" y="4718"/>
                    <a:pt x="1859" y="4467"/>
                    <a:pt x="2052" y="4204"/>
                  </a:cubicBezTo>
                  <a:cubicBezTo>
                    <a:pt x="2348" y="3801"/>
                    <a:pt x="2613" y="3378"/>
                    <a:pt x="2776" y="2900"/>
                  </a:cubicBezTo>
                  <a:cubicBezTo>
                    <a:pt x="2795" y="2841"/>
                    <a:pt x="2804" y="2815"/>
                    <a:pt x="2827" y="2815"/>
                  </a:cubicBezTo>
                  <a:close/>
                  <a:moveTo>
                    <a:pt x="4032" y="0"/>
                  </a:moveTo>
                  <a:cubicBezTo>
                    <a:pt x="4013" y="0"/>
                    <a:pt x="3996" y="1"/>
                    <a:pt x="3984" y="2"/>
                  </a:cubicBezTo>
                  <a:lnTo>
                    <a:pt x="3929" y="7"/>
                  </a:lnTo>
                  <a:cubicBezTo>
                    <a:pt x="3493" y="47"/>
                    <a:pt x="3132" y="235"/>
                    <a:pt x="2846" y="564"/>
                  </a:cubicBezTo>
                  <a:cubicBezTo>
                    <a:pt x="2585" y="861"/>
                    <a:pt x="2444" y="1243"/>
                    <a:pt x="2453" y="1636"/>
                  </a:cubicBezTo>
                  <a:cubicBezTo>
                    <a:pt x="2457" y="2028"/>
                    <a:pt x="2425" y="2410"/>
                    <a:pt x="2230" y="2766"/>
                  </a:cubicBezTo>
                  <a:cubicBezTo>
                    <a:pt x="2088" y="3022"/>
                    <a:pt x="1910" y="3252"/>
                    <a:pt x="1682" y="3429"/>
                  </a:cubicBezTo>
                  <a:cubicBezTo>
                    <a:pt x="1408" y="3641"/>
                    <a:pt x="1124" y="3839"/>
                    <a:pt x="872" y="4078"/>
                  </a:cubicBezTo>
                  <a:cubicBezTo>
                    <a:pt x="453" y="4472"/>
                    <a:pt x="167" y="4940"/>
                    <a:pt x="48" y="5506"/>
                  </a:cubicBezTo>
                  <a:cubicBezTo>
                    <a:pt x="39" y="5545"/>
                    <a:pt x="36" y="5585"/>
                    <a:pt x="29" y="5626"/>
                  </a:cubicBezTo>
                  <a:cubicBezTo>
                    <a:pt x="9" y="5724"/>
                    <a:pt x="1" y="5825"/>
                    <a:pt x="1" y="5925"/>
                  </a:cubicBezTo>
                  <a:lnTo>
                    <a:pt x="1" y="5938"/>
                  </a:lnTo>
                  <a:cubicBezTo>
                    <a:pt x="1" y="5960"/>
                    <a:pt x="6" y="5983"/>
                    <a:pt x="15" y="6004"/>
                  </a:cubicBezTo>
                  <a:cubicBezTo>
                    <a:pt x="22" y="6024"/>
                    <a:pt x="23" y="6045"/>
                    <a:pt x="30" y="6066"/>
                  </a:cubicBezTo>
                  <a:cubicBezTo>
                    <a:pt x="55" y="6142"/>
                    <a:pt x="126" y="6201"/>
                    <a:pt x="200" y="6201"/>
                  </a:cubicBezTo>
                  <a:cubicBezTo>
                    <a:pt x="245" y="6201"/>
                    <a:pt x="292" y="6179"/>
                    <a:pt x="330" y="6127"/>
                  </a:cubicBezTo>
                  <a:cubicBezTo>
                    <a:pt x="342" y="6110"/>
                    <a:pt x="360" y="6094"/>
                    <a:pt x="384" y="6067"/>
                  </a:cubicBezTo>
                  <a:lnTo>
                    <a:pt x="384" y="6067"/>
                  </a:lnTo>
                  <a:cubicBezTo>
                    <a:pt x="374" y="6146"/>
                    <a:pt x="367" y="6211"/>
                    <a:pt x="358" y="6278"/>
                  </a:cubicBezTo>
                  <a:cubicBezTo>
                    <a:pt x="300" y="6707"/>
                    <a:pt x="297" y="7144"/>
                    <a:pt x="348" y="7577"/>
                  </a:cubicBezTo>
                  <a:cubicBezTo>
                    <a:pt x="411" y="8113"/>
                    <a:pt x="556" y="8622"/>
                    <a:pt x="839" y="9092"/>
                  </a:cubicBezTo>
                  <a:cubicBezTo>
                    <a:pt x="977" y="9323"/>
                    <a:pt x="1189" y="9444"/>
                    <a:pt x="1424" y="9540"/>
                  </a:cubicBezTo>
                  <a:cubicBezTo>
                    <a:pt x="1652" y="9633"/>
                    <a:pt x="1892" y="9688"/>
                    <a:pt x="2138" y="9702"/>
                  </a:cubicBezTo>
                  <a:lnTo>
                    <a:pt x="2157" y="9702"/>
                  </a:lnTo>
                  <a:cubicBezTo>
                    <a:pt x="2181" y="9702"/>
                    <a:pt x="2204" y="9707"/>
                    <a:pt x="2225" y="9714"/>
                  </a:cubicBezTo>
                  <a:lnTo>
                    <a:pt x="2485" y="9714"/>
                  </a:lnTo>
                  <a:cubicBezTo>
                    <a:pt x="2502" y="9709"/>
                    <a:pt x="2520" y="9705"/>
                    <a:pt x="2539" y="9705"/>
                  </a:cubicBezTo>
                  <a:cubicBezTo>
                    <a:pt x="2539" y="9703"/>
                    <a:pt x="2539" y="9702"/>
                    <a:pt x="2539" y="9702"/>
                  </a:cubicBezTo>
                  <a:lnTo>
                    <a:pt x="2569" y="9702"/>
                  </a:lnTo>
                  <a:cubicBezTo>
                    <a:pt x="2697" y="9696"/>
                    <a:pt x="2753" y="9640"/>
                    <a:pt x="2758" y="9511"/>
                  </a:cubicBezTo>
                  <a:cubicBezTo>
                    <a:pt x="2763" y="9412"/>
                    <a:pt x="2790" y="9383"/>
                    <a:pt x="2872" y="9381"/>
                  </a:cubicBezTo>
                  <a:cubicBezTo>
                    <a:pt x="2874" y="9381"/>
                    <a:pt x="2876" y="9381"/>
                    <a:pt x="2878" y="9381"/>
                  </a:cubicBezTo>
                  <a:cubicBezTo>
                    <a:pt x="2976" y="9381"/>
                    <a:pt x="3025" y="9423"/>
                    <a:pt x="3032" y="9514"/>
                  </a:cubicBezTo>
                  <a:cubicBezTo>
                    <a:pt x="3037" y="9605"/>
                    <a:pt x="3093" y="9663"/>
                    <a:pt x="3198" y="9689"/>
                  </a:cubicBezTo>
                  <a:cubicBezTo>
                    <a:pt x="3233" y="9698"/>
                    <a:pt x="3270" y="9693"/>
                    <a:pt x="3305" y="9703"/>
                  </a:cubicBezTo>
                  <a:lnTo>
                    <a:pt x="3307" y="9703"/>
                  </a:lnTo>
                  <a:cubicBezTo>
                    <a:pt x="3331" y="9703"/>
                    <a:pt x="3354" y="9707"/>
                    <a:pt x="3377" y="9714"/>
                  </a:cubicBezTo>
                  <a:lnTo>
                    <a:pt x="3696" y="9714"/>
                  </a:lnTo>
                  <a:cubicBezTo>
                    <a:pt x="3715" y="9709"/>
                    <a:pt x="3736" y="9705"/>
                    <a:pt x="3757" y="9705"/>
                  </a:cubicBezTo>
                  <a:cubicBezTo>
                    <a:pt x="3757" y="9703"/>
                    <a:pt x="3757" y="9703"/>
                    <a:pt x="3757" y="9702"/>
                  </a:cubicBezTo>
                  <a:cubicBezTo>
                    <a:pt x="3768" y="9702"/>
                    <a:pt x="3778" y="9702"/>
                    <a:pt x="3788" y="9702"/>
                  </a:cubicBezTo>
                  <a:cubicBezTo>
                    <a:pt x="4061" y="9702"/>
                    <a:pt x="4296" y="9610"/>
                    <a:pt x="4485" y="9407"/>
                  </a:cubicBezTo>
                  <a:cubicBezTo>
                    <a:pt x="4757" y="9123"/>
                    <a:pt x="4981" y="8797"/>
                    <a:pt x="5153" y="8441"/>
                  </a:cubicBezTo>
                  <a:cubicBezTo>
                    <a:pt x="5433" y="7849"/>
                    <a:pt x="5509" y="7221"/>
                    <a:pt x="5460" y="6574"/>
                  </a:cubicBezTo>
                  <a:cubicBezTo>
                    <a:pt x="5457" y="6540"/>
                    <a:pt x="5459" y="6522"/>
                    <a:pt x="5489" y="6522"/>
                  </a:cubicBezTo>
                  <a:cubicBezTo>
                    <a:pt x="5494" y="6522"/>
                    <a:pt x="5500" y="6522"/>
                    <a:pt x="5507" y="6523"/>
                  </a:cubicBezTo>
                  <a:cubicBezTo>
                    <a:pt x="5514" y="6524"/>
                    <a:pt x="5520" y="6525"/>
                    <a:pt x="5526" y="6525"/>
                  </a:cubicBezTo>
                  <a:cubicBezTo>
                    <a:pt x="5576" y="6525"/>
                    <a:pt x="5609" y="6493"/>
                    <a:pt x="5628" y="6443"/>
                  </a:cubicBezTo>
                  <a:cubicBezTo>
                    <a:pt x="5642" y="6408"/>
                    <a:pt x="5651" y="6369"/>
                    <a:pt x="5653" y="6330"/>
                  </a:cubicBezTo>
                  <a:cubicBezTo>
                    <a:pt x="5665" y="5985"/>
                    <a:pt x="5639" y="5641"/>
                    <a:pt x="5598" y="5300"/>
                  </a:cubicBezTo>
                  <a:cubicBezTo>
                    <a:pt x="5542" y="4830"/>
                    <a:pt x="5367" y="4402"/>
                    <a:pt x="5093" y="4016"/>
                  </a:cubicBezTo>
                  <a:cubicBezTo>
                    <a:pt x="5039" y="3937"/>
                    <a:pt x="5009" y="3844"/>
                    <a:pt x="5007" y="3748"/>
                  </a:cubicBezTo>
                  <a:cubicBezTo>
                    <a:pt x="5002" y="3475"/>
                    <a:pt x="5051" y="3220"/>
                    <a:pt x="5207" y="2989"/>
                  </a:cubicBezTo>
                  <a:cubicBezTo>
                    <a:pt x="5307" y="2838"/>
                    <a:pt x="5393" y="2680"/>
                    <a:pt x="5465" y="2516"/>
                  </a:cubicBezTo>
                  <a:cubicBezTo>
                    <a:pt x="5546" y="2332"/>
                    <a:pt x="5626" y="2146"/>
                    <a:pt x="5684" y="1953"/>
                  </a:cubicBezTo>
                  <a:cubicBezTo>
                    <a:pt x="5695" y="1920"/>
                    <a:pt x="5677" y="1883"/>
                    <a:pt x="5702" y="1855"/>
                  </a:cubicBezTo>
                  <a:lnTo>
                    <a:pt x="5703" y="1572"/>
                  </a:lnTo>
                  <a:cubicBezTo>
                    <a:pt x="5675" y="1520"/>
                    <a:pt x="5688" y="1462"/>
                    <a:pt x="5681" y="1408"/>
                  </a:cubicBezTo>
                  <a:cubicBezTo>
                    <a:pt x="5589" y="698"/>
                    <a:pt x="5016" y="114"/>
                    <a:pt x="4315" y="17"/>
                  </a:cubicBezTo>
                  <a:cubicBezTo>
                    <a:pt x="4290" y="13"/>
                    <a:pt x="4130" y="0"/>
                    <a:pt x="40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4"/>
            <p:cNvSpPr/>
            <p:nvPr/>
          </p:nvSpPr>
          <p:spPr>
            <a:xfrm>
              <a:off x="5644350" y="563525"/>
              <a:ext cx="333256" cy="393472"/>
            </a:xfrm>
            <a:custGeom>
              <a:avLst/>
              <a:gdLst/>
              <a:ahLst/>
              <a:cxnLst/>
              <a:rect l="l" t="t" r="r" b="b"/>
              <a:pathLst>
                <a:path w="4645" h="5496" extrusionOk="0">
                  <a:moveTo>
                    <a:pt x="2201" y="1"/>
                  </a:moveTo>
                  <a:cubicBezTo>
                    <a:pt x="2179" y="1"/>
                    <a:pt x="2170" y="27"/>
                    <a:pt x="2150" y="86"/>
                  </a:cubicBezTo>
                  <a:cubicBezTo>
                    <a:pt x="1987" y="563"/>
                    <a:pt x="1722" y="986"/>
                    <a:pt x="1426" y="1389"/>
                  </a:cubicBezTo>
                  <a:cubicBezTo>
                    <a:pt x="1235" y="1654"/>
                    <a:pt x="1022" y="1904"/>
                    <a:pt x="845" y="2176"/>
                  </a:cubicBezTo>
                  <a:cubicBezTo>
                    <a:pt x="390" y="2872"/>
                    <a:pt x="100" y="3631"/>
                    <a:pt x="0" y="4460"/>
                  </a:cubicBezTo>
                  <a:cubicBezTo>
                    <a:pt x="58" y="4469"/>
                    <a:pt x="102" y="4511"/>
                    <a:pt x="149" y="4543"/>
                  </a:cubicBezTo>
                  <a:cubicBezTo>
                    <a:pt x="639" y="4862"/>
                    <a:pt x="1170" y="5114"/>
                    <a:pt x="1727" y="5290"/>
                  </a:cubicBezTo>
                  <a:cubicBezTo>
                    <a:pt x="1976" y="5368"/>
                    <a:pt x="2232" y="5426"/>
                    <a:pt x="2492" y="5460"/>
                  </a:cubicBezTo>
                  <a:cubicBezTo>
                    <a:pt x="2666" y="5483"/>
                    <a:pt x="2841" y="5496"/>
                    <a:pt x="3016" y="5496"/>
                  </a:cubicBezTo>
                  <a:cubicBezTo>
                    <a:pt x="3063" y="5496"/>
                    <a:pt x="3111" y="5495"/>
                    <a:pt x="3158" y="5493"/>
                  </a:cubicBezTo>
                  <a:cubicBezTo>
                    <a:pt x="3359" y="5481"/>
                    <a:pt x="3561" y="5456"/>
                    <a:pt x="3759" y="5416"/>
                  </a:cubicBezTo>
                  <a:cubicBezTo>
                    <a:pt x="4001" y="5372"/>
                    <a:pt x="4238" y="5311"/>
                    <a:pt x="4471" y="5232"/>
                  </a:cubicBezTo>
                  <a:cubicBezTo>
                    <a:pt x="4480" y="5227"/>
                    <a:pt x="4491" y="5225"/>
                    <a:pt x="4502" y="5225"/>
                  </a:cubicBezTo>
                  <a:cubicBezTo>
                    <a:pt x="4507" y="5225"/>
                    <a:pt x="4513" y="5225"/>
                    <a:pt x="4518" y="5226"/>
                  </a:cubicBezTo>
                  <a:cubicBezTo>
                    <a:pt x="4523" y="5204"/>
                    <a:pt x="4527" y="5183"/>
                    <a:pt x="4532" y="5160"/>
                  </a:cubicBezTo>
                  <a:cubicBezTo>
                    <a:pt x="4581" y="4962"/>
                    <a:pt x="4611" y="4758"/>
                    <a:pt x="4622" y="4555"/>
                  </a:cubicBezTo>
                  <a:cubicBezTo>
                    <a:pt x="4644" y="4108"/>
                    <a:pt x="4585" y="3668"/>
                    <a:pt x="4494" y="3231"/>
                  </a:cubicBezTo>
                  <a:cubicBezTo>
                    <a:pt x="4394" y="2753"/>
                    <a:pt x="4253" y="2285"/>
                    <a:pt x="4162" y="1804"/>
                  </a:cubicBezTo>
                  <a:cubicBezTo>
                    <a:pt x="4106" y="1515"/>
                    <a:pt x="4059" y="1224"/>
                    <a:pt x="4031" y="931"/>
                  </a:cubicBezTo>
                  <a:cubicBezTo>
                    <a:pt x="4020" y="837"/>
                    <a:pt x="4008" y="744"/>
                    <a:pt x="3992" y="651"/>
                  </a:cubicBezTo>
                  <a:cubicBezTo>
                    <a:pt x="3983" y="593"/>
                    <a:pt x="3959" y="554"/>
                    <a:pt x="3887" y="549"/>
                  </a:cubicBezTo>
                  <a:cubicBezTo>
                    <a:pt x="3666" y="535"/>
                    <a:pt x="3447" y="500"/>
                    <a:pt x="3231" y="449"/>
                  </a:cubicBezTo>
                  <a:cubicBezTo>
                    <a:pt x="2891" y="369"/>
                    <a:pt x="2577" y="223"/>
                    <a:pt x="2281" y="39"/>
                  </a:cubicBezTo>
                  <a:cubicBezTo>
                    <a:pt x="2241" y="15"/>
                    <a:pt x="2218" y="1"/>
                    <a:pt x="2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4"/>
            <p:cNvSpPr/>
            <p:nvPr/>
          </p:nvSpPr>
          <p:spPr>
            <a:xfrm>
              <a:off x="5776925" y="1003091"/>
              <a:ext cx="60700" cy="39300"/>
            </a:xfrm>
            <a:custGeom>
              <a:avLst/>
              <a:gdLst/>
              <a:ahLst/>
              <a:cxnLst/>
              <a:rect l="l" t="t" r="r" b="b"/>
              <a:pathLst>
                <a:path w="2428" h="1572" extrusionOk="0">
                  <a:moveTo>
                    <a:pt x="404" y="1572"/>
                  </a:moveTo>
                  <a:lnTo>
                    <a:pt x="785" y="1286"/>
                  </a:lnTo>
                  <a:lnTo>
                    <a:pt x="857" y="929"/>
                  </a:lnTo>
                  <a:lnTo>
                    <a:pt x="1000" y="524"/>
                  </a:lnTo>
                  <a:lnTo>
                    <a:pt x="1547" y="953"/>
                  </a:lnTo>
                  <a:lnTo>
                    <a:pt x="1643" y="1310"/>
                  </a:lnTo>
                  <a:lnTo>
                    <a:pt x="2190" y="1572"/>
                  </a:lnTo>
                  <a:lnTo>
                    <a:pt x="2428" y="334"/>
                  </a:lnTo>
                  <a:lnTo>
                    <a:pt x="0" y="0"/>
                  </a:lnTo>
                  <a:lnTo>
                    <a:pt x="0" y="1405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rgbClr val="353E66">
                    <a:alpha val="77254"/>
                  </a:srgbClr>
                </a:gs>
              </a:gsLst>
              <a:lin ang="16198662" scaled="0"/>
            </a:gra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715" name="Google Shape;1715;p34"/>
            <p:cNvSpPr/>
            <p:nvPr/>
          </p:nvSpPr>
          <p:spPr>
            <a:xfrm>
              <a:off x="5954480" y="652871"/>
              <a:ext cx="39525" cy="142268"/>
            </a:xfrm>
            <a:custGeom>
              <a:avLst/>
              <a:gdLst/>
              <a:ahLst/>
              <a:cxnLst/>
              <a:rect l="l" t="t" r="r" b="b"/>
              <a:pathLst>
                <a:path w="566" h="203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307"/>
                    <a:pt x="97" y="612"/>
                    <a:pt x="159" y="914"/>
                  </a:cubicBezTo>
                  <a:cubicBezTo>
                    <a:pt x="223" y="1264"/>
                    <a:pt x="308" y="1611"/>
                    <a:pt x="355" y="1966"/>
                  </a:cubicBezTo>
                  <a:cubicBezTo>
                    <a:pt x="361" y="2003"/>
                    <a:pt x="376" y="2027"/>
                    <a:pt x="411" y="2027"/>
                  </a:cubicBezTo>
                  <a:cubicBezTo>
                    <a:pt x="416" y="2027"/>
                    <a:pt x="422" y="2026"/>
                    <a:pt x="428" y="2025"/>
                  </a:cubicBezTo>
                  <a:cubicBezTo>
                    <a:pt x="476" y="2016"/>
                    <a:pt x="495" y="2037"/>
                    <a:pt x="558" y="1973"/>
                  </a:cubicBezTo>
                  <a:cubicBezTo>
                    <a:pt x="565" y="1966"/>
                    <a:pt x="562" y="1946"/>
                    <a:pt x="562" y="1934"/>
                  </a:cubicBezTo>
                  <a:cubicBezTo>
                    <a:pt x="542" y="1731"/>
                    <a:pt x="539" y="1527"/>
                    <a:pt x="516" y="1324"/>
                  </a:cubicBezTo>
                  <a:cubicBezTo>
                    <a:pt x="500" y="1164"/>
                    <a:pt x="467" y="1007"/>
                    <a:pt x="418" y="854"/>
                  </a:cubicBezTo>
                  <a:cubicBezTo>
                    <a:pt x="362" y="624"/>
                    <a:pt x="258" y="416"/>
                    <a:pt x="146" y="211"/>
                  </a:cubicBezTo>
                  <a:cubicBezTo>
                    <a:pt x="108" y="134"/>
                    <a:pt x="59" y="6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4"/>
            <p:cNvSpPr/>
            <p:nvPr/>
          </p:nvSpPr>
          <p:spPr>
            <a:xfrm>
              <a:off x="5715760" y="381550"/>
              <a:ext cx="275959" cy="244173"/>
            </a:xfrm>
            <a:custGeom>
              <a:avLst/>
              <a:gdLst/>
              <a:ahLst/>
              <a:cxnLst/>
              <a:rect l="l" t="t" r="r" b="b"/>
              <a:pathLst>
                <a:path w="4037" h="3572" extrusionOk="0">
                  <a:moveTo>
                    <a:pt x="2508" y="0"/>
                  </a:moveTo>
                  <a:cubicBezTo>
                    <a:pt x="2401" y="0"/>
                    <a:pt x="2291" y="11"/>
                    <a:pt x="2180" y="33"/>
                  </a:cubicBezTo>
                  <a:cubicBezTo>
                    <a:pt x="1741" y="121"/>
                    <a:pt x="1403" y="359"/>
                    <a:pt x="1163" y="735"/>
                  </a:cubicBezTo>
                  <a:cubicBezTo>
                    <a:pt x="996" y="996"/>
                    <a:pt x="910" y="1299"/>
                    <a:pt x="917" y="1609"/>
                  </a:cubicBezTo>
                  <a:cubicBezTo>
                    <a:pt x="923" y="1918"/>
                    <a:pt x="912" y="2226"/>
                    <a:pt x="793" y="2519"/>
                  </a:cubicBezTo>
                  <a:cubicBezTo>
                    <a:pt x="775" y="2561"/>
                    <a:pt x="756" y="2602"/>
                    <a:pt x="739" y="2642"/>
                  </a:cubicBezTo>
                  <a:cubicBezTo>
                    <a:pt x="626" y="2900"/>
                    <a:pt x="451" y="3112"/>
                    <a:pt x="257" y="3310"/>
                  </a:cubicBezTo>
                  <a:cubicBezTo>
                    <a:pt x="253" y="3313"/>
                    <a:pt x="227" y="3338"/>
                    <a:pt x="225" y="3340"/>
                  </a:cubicBezTo>
                  <a:cubicBezTo>
                    <a:pt x="209" y="3355"/>
                    <a:pt x="197" y="3373"/>
                    <a:pt x="190" y="3394"/>
                  </a:cubicBezTo>
                  <a:cubicBezTo>
                    <a:pt x="181" y="3413"/>
                    <a:pt x="169" y="3431"/>
                    <a:pt x="151" y="3445"/>
                  </a:cubicBezTo>
                  <a:cubicBezTo>
                    <a:pt x="101" y="3485"/>
                    <a:pt x="51" y="3527"/>
                    <a:pt x="1" y="3569"/>
                  </a:cubicBezTo>
                  <a:cubicBezTo>
                    <a:pt x="8" y="3571"/>
                    <a:pt x="16" y="3571"/>
                    <a:pt x="23" y="3571"/>
                  </a:cubicBezTo>
                  <a:cubicBezTo>
                    <a:pt x="38" y="3571"/>
                    <a:pt x="52" y="3569"/>
                    <a:pt x="65" y="3566"/>
                  </a:cubicBezTo>
                  <a:cubicBezTo>
                    <a:pt x="334" y="3513"/>
                    <a:pt x="576" y="3408"/>
                    <a:pt x="772" y="3212"/>
                  </a:cubicBezTo>
                  <a:cubicBezTo>
                    <a:pt x="981" y="3003"/>
                    <a:pt x="1093" y="2737"/>
                    <a:pt x="1196" y="2467"/>
                  </a:cubicBezTo>
                  <a:cubicBezTo>
                    <a:pt x="1220" y="2407"/>
                    <a:pt x="1247" y="2384"/>
                    <a:pt x="1304" y="2384"/>
                  </a:cubicBezTo>
                  <a:cubicBezTo>
                    <a:pt x="1306" y="2384"/>
                    <a:pt x="1308" y="2384"/>
                    <a:pt x="1310" y="2384"/>
                  </a:cubicBezTo>
                  <a:lnTo>
                    <a:pt x="2220" y="2384"/>
                  </a:lnTo>
                  <a:cubicBezTo>
                    <a:pt x="2230" y="2384"/>
                    <a:pt x="2240" y="2385"/>
                    <a:pt x="2250" y="2385"/>
                  </a:cubicBezTo>
                  <a:cubicBezTo>
                    <a:pt x="2268" y="2385"/>
                    <a:pt x="2286" y="2382"/>
                    <a:pt x="2297" y="2360"/>
                  </a:cubicBezTo>
                  <a:cubicBezTo>
                    <a:pt x="2220" y="2302"/>
                    <a:pt x="2152" y="2237"/>
                    <a:pt x="2090" y="2162"/>
                  </a:cubicBezTo>
                  <a:cubicBezTo>
                    <a:pt x="1927" y="1956"/>
                    <a:pt x="1845" y="1729"/>
                    <a:pt x="1892" y="1464"/>
                  </a:cubicBezTo>
                  <a:cubicBezTo>
                    <a:pt x="1929" y="1264"/>
                    <a:pt x="2053" y="1117"/>
                    <a:pt x="2210" y="996"/>
                  </a:cubicBezTo>
                  <a:cubicBezTo>
                    <a:pt x="2448" y="810"/>
                    <a:pt x="2735" y="698"/>
                    <a:pt x="3037" y="670"/>
                  </a:cubicBezTo>
                  <a:cubicBezTo>
                    <a:pt x="3073" y="666"/>
                    <a:pt x="3109" y="664"/>
                    <a:pt x="3144" y="664"/>
                  </a:cubicBezTo>
                  <a:cubicBezTo>
                    <a:pt x="3405" y="664"/>
                    <a:pt x="3620" y="773"/>
                    <a:pt x="3803" y="973"/>
                  </a:cubicBezTo>
                  <a:cubicBezTo>
                    <a:pt x="3901" y="1078"/>
                    <a:pt x="3966" y="1203"/>
                    <a:pt x="4033" y="1327"/>
                  </a:cubicBezTo>
                  <a:lnTo>
                    <a:pt x="4036" y="1324"/>
                  </a:lnTo>
                  <a:cubicBezTo>
                    <a:pt x="4035" y="1304"/>
                    <a:pt x="4035" y="1283"/>
                    <a:pt x="4031" y="1264"/>
                  </a:cubicBezTo>
                  <a:cubicBezTo>
                    <a:pt x="3956" y="884"/>
                    <a:pt x="3740" y="545"/>
                    <a:pt x="3430" y="316"/>
                  </a:cubicBezTo>
                  <a:cubicBezTo>
                    <a:pt x="3148" y="105"/>
                    <a:pt x="2839" y="0"/>
                    <a:pt x="250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4"/>
            <p:cNvSpPr/>
            <p:nvPr/>
          </p:nvSpPr>
          <p:spPr>
            <a:xfrm>
              <a:off x="5956720" y="738863"/>
              <a:ext cx="29394" cy="189487"/>
            </a:xfrm>
            <a:custGeom>
              <a:avLst/>
              <a:gdLst/>
              <a:ahLst/>
              <a:cxnLst/>
              <a:rect l="l" t="t" r="r" b="b"/>
              <a:pathLst>
                <a:path w="430" h="2772" extrusionOk="0">
                  <a:moveTo>
                    <a:pt x="0" y="1"/>
                  </a:moveTo>
                  <a:cubicBezTo>
                    <a:pt x="2" y="18"/>
                    <a:pt x="4" y="36"/>
                    <a:pt x="9" y="53"/>
                  </a:cubicBezTo>
                  <a:cubicBezTo>
                    <a:pt x="85" y="357"/>
                    <a:pt x="156" y="662"/>
                    <a:pt x="213" y="969"/>
                  </a:cubicBezTo>
                  <a:cubicBezTo>
                    <a:pt x="246" y="1151"/>
                    <a:pt x="272" y="1333"/>
                    <a:pt x="286" y="1519"/>
                  </a:cubicBezTo>
                  <a:cubicBezTo>
                    <a:pt x="302" y="1728"/>
                    <a:pt x="304" y="1938"/>
                    <a:pt x="293" y="2147"/>
                  </a:cubicBezTo>
                  <a:cubicBezTo>
                    <a:pt x="283" y="2343"/>
                    <a:pt x="249" y="2539"/>
                    <a:pt x="193" y="2730"/>
                  </a:cubicBezTo>
                  <a:cubicBezTo>
                    <a:pt x="188" y="2746"/>
                    <a:pt x="181" y="2764"/>
                    <a:pt x="204" y="2769"/>
                  </a:cubicBezTo>
                  <a:cubicBezTo>
                    <a:pt x="208" y="2771"/>
                    <a:pt x="213" y="2771"/>
                    <a:pt x="217" y="2771"/>
                  </a:cubicBezTo>
                  <a:cubicBezTo>
                    <a:pt x="232" y="2771"/>
                    <a:pt x="246" y="2763"/>
                    <a:pt x="251" y="2750"/>
                  </a:cubicBezTo>
                  <a:cubicBezTo>
                    <a:pt x="258" y="2732"/>
                    <a:pt x="263" y="2715"/>
                    <a:pt x="269" y="2697"/>
                  </a:cubicBezTo>
                  <a:cubicBezTo>
                    <a:pt x="349" y="2436"/>
                    <a:pt x="398" y="2166"/>
                    <a:pt x="416" y="1892"/>
                  </a:cubicBezTo>
                  <a:cubicBezTo>
                    <a:pt x="430" y="1650"/>
                    <a:pt x="426" y="1409"/>
                    <a:pt x="405" y="1168"/>
                  </a:cubicBezTo>
                  <a:cubicBezTo>
                    <a:pt x="383" y="919"/>
                    <a:pt x="342" y="672"/>
                    <a:pt x="297" y="425"/>
                  </a:cubicBezTo>
                  <a:cubicBezTo>
                    <a:pt x="269" y="283"/>
                    <a:pt x="249" y="141"/>
                    <a:pt x="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4"/>
            <p:cNvSpPr/>
            <p:nvPr/>
          </p:nvSpPr>
          <p:spPr>
            <a:xfrm>
              <a:off x="5614375" y="530450"/>
              <a:ext cx="377424" cy="393477"/>
            </a:xfrm>
            <a:custGeom>
              <a:avLst/>
              <a:gdLst/>
              <a:ahLst/>
              <a:cxnLst/>
              <a:rect l="l" t="t" r="r" b="b"/>
              <a:pathLst>
                <a:path w="5408" h="5653" extrusionOk="0">
                  <a:moveTo>
                    <a:pt x="5392" y="1"/>
                  </a:moveTo>
                  <a:cubicBezTo>
                    <a:pt x="5385" y="1"/>
                    <a:pt x="5379" y="4"/>
                    <a:pt x="5374" y="10"/>
                  </a:cubicBezTo>
                  <a:cubicBezTo>
                    <a:pt x="5283" y="80"/>
                    <a:pt x="5179" y="132"/>
                    <a:pt x="5069" y="166"/>
                  </a:cubicBezTo>
                  <a:cubicBezTo>
                    <a:pt x="4928" y="213"/>
                    <a:pt x="4781" y="243"/>
                    <a:pt x="4632" y="257"/>
                  </a:cubicBezTo>
                  <a:cubicBezTo>
                    <a:pt x="4561" y="263"/>
                    <a:pt x="4490" y="266"/>
                    <a:pt x="4418" y="266"/>
                  </a:cubicBezTo>
                  <a:cubicBezTo>
                    <a:pt x="4312" y="266"/>
                    <a:pt x="4206" y="259"/>
                    <a:pt x="4101" y="245"/>
                  </a:cubicBezTo>
                  <a:cubicBezTo>
                    <a:pt x="3989" y="224"/>
                    <a:pt x="3880" y="185"/>
                    <a:pt x="3780" y="131"/>
                  </a:cubicBezTo>
                  <a:cubicBezTo>
                    <a:pt x="3769" y="153"/>
                    <a:pt x="3753" y="157"/>
                    <a:pt x="3735" y="157"/>
                  </a:cubicBezTo>
                  <a:cubicBezTo>
                    <a:pt x="3725" y="157"/>
                    <a:pt x="3714" y="155"/>
                    <a:pt x="3703" y="155"/>
                  </a:cubicBezTo>
                  <a:cubicBezTo>
                    <a:pt x="3501" y="155"/>
                    <a:pt x="3299" y="156"/>
                    <a:pt x="3096" y="156"/>
                  </a:cubicBezTo>
                  <a:cubicBezTo>
                    <a:pt x="2995" y="156"/>
                    <a:pt x="2894" y="156"/>
                    <a:pt x="2793" y="155"/>
                  </a:cubicBezTo>
                  <a:cubicBezTo>
                    <a:pt x="2732" y="155"/>
                    <a:pt x="2704" y="178"/>
                    <a:pt x="2679" y="239"/>
                  </a:cubicBezTo>
                  <a:cubicBezTo>
                    <a:pt x="2576" y="508"/>
                    <a:pt x="2464" y="776"/>
                    <a:pt x="2255" y="984"/>
                  </a:cubicBezTo>
                  <a:cubicBezTo>
                    <a:pt x="2059" y="1179"/>
                    <a:pt x="1817" y="1286"/>
                    <a:pt x="1547" y="1339"/>
                  </a:cubicBezTo>
                  <a:cubicBezTo>
                    <a:pt x="1534" y="1342"/>
                    <a:pt x="1521" y="1343"/>
                    <a:pt x="1507" y="1343"/>
                  </a:cubicBezTo>
                  <a:cubicBezTo>
                    <a:pt x="1499" y="1343"/>
                    <a:pt x="1491" y="1343"/>
                    <a:pt x="1484" y="1342"/>
                  </a:cubicBezTo>
                  <a:cubicBezTo>
                    <a:pt x="1534" y="1300"/>
                    <a:pt x="1584" y="1258"/>
                    <a:pt x="1634" y="1218"/>
                  </a:cubicBezTo>
                  <a:cubicBezTo>
                    <a:pt x="1652" y="1204"/>
                    <a:pt x="1673" y="1193"/>
                    <a:pt x="1673" y="1167"/>
                  </a:cubicBezTo>
                  <a:lnTo>
                    <a:pt x="1673" y="1167"/>
                  </a:lnTo>
                  <a:cubicBezTo>
                    <a:pt x="1662" y="1170"/>
                    <a:pt x="1650" y="1174"/>
                    <a:pt x="1640" y="1181"/>
                  </a:cubicBezTo>
                  <a:cubicBezTo>
                    <a:pt x="1496" y="1279"/>
                    <a:pt x="1349" y="1377"/>
                    <a:pt x="1214" y="1488"/>
                  </a:cubicBezTo>
                  <a:cubicBezTo>
                    <a:pt x="1077" y="1598"/>
                    <a:pt x="937" y="1698"/>
                    <a:pt x="823" y="1831"/>
                  </a:cubicBezTo>
                  <a:cubicBezTo>
                    <a:pt x="754" y="1861"/>
                    <a:pt x="721" y="1926"/>
                    <a:pt x="670" y="1977"/>
                  </a:cubicBezTo>
                  <a:cubicBezTo>
                    <a:pt x="523" y="2127"/>
                    <a:pt x="393" y="2298"/>
                    <a:pt x="286" y="2482"/>
                  </a:cubicBezTo>
                  <a:cubicBezTo>
                    <a:pt x="263" y="2518"/>
                    <a:pt x="221" y="2553"/>
                    <a:pt x="244" y="2608"/>
                  </a:cubicBezTo>
                  <a:cubicBezTo>
                    <a:pt x="235" y="2629"/>
                    <a:pt x="227" y="2653"/>
                    <a:pt x="218" y="2674"/>
                  </a:cubicBezTo>
                  <a:cubicBezTo>
                    <a:pt x="158" y="2799"/>
                    <a:pt x="113" y="2929"/>
                    <a:pt x="85" y="3064"/>
                  </a:cubicBezTo>
                  <a:cubicBezTo>
                    <a:pt x="25" y="3244"/>
                    <a:pt x="0" y="3434"/>
                    <a:pt x="13" y="3623"/>
                  </a:cubicBezTo>
                  <a:cubicBezTo>
                    <a:pt x="14" y="3658"/>
                    <a:pt x="23" y="3695"/>
                    <a:pt x="37" y="3728"/>
                  </a:cubicBezTo>
                  <a:cubicBezTo>
                    <a:pt x="49" y="3756"/>
                    <a:pt x="69" y="3788"/>
                    <a:pt x="104" y="3788"/>
                  </a:cubicBezTo>
                  <a:cubicBezTo>
                    <a:pt x="105" y="3788"/>
                    <a:pt x="107" y="3788"/>
                    <a:pt x="109" y="3788"/>
                  </a:cubicBezTo>
                  <a:cubicBezTo>
                    <a:pt x="146" y="3784"/>
                    <a:pt x="146" y="3749"/>
                    <a:pt x="153" y="3721"/>
                  </a:cubicBezTo>
                  <a:cubicBezTo>
                    <a:pt x="183" y="3549"/>
                    <a:pt x="209" y="3376"/>
                    <a:pt x="270" y="3211"/>
                  </a:cubicBezTo>
                  <a:cubicBezTo>
                    <a:pt x="279" y="3183"/>
                    <a:pt x="288" y="3155"/>
                    <a:pt x="295" y="3127"/>
                  </a:cubicBezTo>
                  <a:cubicBezTo>
                    <a:pt x="328" y="3132"/>
                    <a:pt x="332" y="3130"/>
                    <a:pt x="346" y="3144"/>
                  </a:cubicBezTo>
                  <a:cubicBezTo>
                    <a:pt x="393" y="3193"/>
                    <a:pt x="440" y="3242"/>
                    <a:pt x="490" y="3292"/>
                  </a:cubicBezTo>
                  <a:cubicBezTo>
                    <a:pt x="503" y="3306"/>
                    <a:pt x="516" y="3312"/>
                    <a:pt x="527" y="3312"/>
                  </a:cubicBezTo>
                  <a:cubicBezTo>
                    <a:pt x="542" y="3312"/>
                    <a:pt x="555" y="3302"/>
                    <a:pt x="567" y="3283"/>
                  </a:cubicBezTo>
                  <a:cubicBezTo>
                    <a:pt x="590" y="3246"/>
                    <a:pt x="607" y="3216"/>
                    <a:pt x="626" y="3183"/>
                  </a:cubicBezTo>
                  <a:cubicBezTo>
                    <a:pt x="824" y="2859"/>
                    <a:pt x="1008" y="2527"/>
                    <a:pt x="1182" y="2189"/>
                  </a:cubicBezTo>
                  <a:cubicBezTo>
                    <a:pt x="1231" y="2094"/>
                    <a:pt x="1280" y="2000"/>
                    <a:pt x="1329" y="1907"/>
                  </a:cubicBezTo>
                  <a:cubicBezTo>
                    <a:pt x="1337" y="1892"/>
                    <a:pt x="1341" y="1870"/>
                    <a:pt x="1359" y="1870"/>
                  </a:cubicBezTo>
                  <a:cubicBezTo>
                    <a:pt x="1362" y="1870"/>
                    <a:pt x="1367" y="1871"/>
                    <a:pt x="1371" y="1873"/>
                  </a:cubicBezTo>
                  <a:cubicBezTo>
                    <a:pt x="1401" y="1887"/>
                    <a:pt x="1384" y="1908"/>
                    <a:pt x="1375" y="1926"/>
                  </a:cubicBezTo>
                  <a:cubicBezTo>
                    <a:pt x="1349" y="1985"/>
                    <a:pt x="1322" y="2045"/>
                    <a:pt x="1296" y="2103"/>
                  </a:cubicBezTo>
                  <a:cubicBezTo>
                    <a:pt x="1217" y="2219"/>
                    <a:pt x="1159" y="2347"/>
                    <a:pt x="1094" y="2468"/>
                  </a:cubicBezTo>
                  <a:cubicBezTo>
                    <a:pt x="875" y="2881"/>
                    <a:pt x="633" y="3285"/>
                    <a:pt x="370" y="3672"/>
                  </a:cubicBezTo>
                  <a:cubicBezTo>
                    <a:pt x="358" y="3693"/>
                    <a:pt x="348" y="3716"/>
                    <a:pt x="342" y="3739"/>
                  </a:cubicBezTo>
                  <a:cubicBezTo>
                    <a:pt x="293" y="3937"/>
                    <a:pt x="298" y="4140"/>
                    <a:pt x="288" y="4342"/>
                  </a:cubicBezTo>
                  <a:cubicBezTo>
                    <a:pt x="276" y="4542"/>
                    <a:pt x="260" y="4740"/>
                    <a:pt x="279" y="4941"/>
                  </a:cubicBezTo>
                  <a:cubicBezTo>
                    <a:pt x="298" y="5127"/>
                    <a:pt x="311" y="5311"/>
                    <a:pt x="335" y="5495"/>
                  </a:cubicBezTo>
                  <a:cubicBezTo>
                    <a:pt x="342" y="5548"/>
                    <a:pt x="356" y="5602"/>
                    <a:pt x="400" y="5639"/>
                  </a:cubicBezTo>
                  <a:cubicBezTo>
                    <a:pt x="409" y="5648"/>
                    <a:pt x="420" y="5652"/>
                    <a:pt x="432" y="5652"/>
                  </a:cubicBezTo>
                  <a:cubicBezTo>
                    <a:pt x="440" y="5652"/>
                    <a:pt x="450" y="5650"/>
                    <a:pt x="458" y="5644"/>
                  </a:cubicBezTo>
                  <a:cubicBezTo>
                    <a:pt x="477" y="5628"/>
                    <a:pt x="484" y="5604"/>
                    <a:pt x="474" y="5592"/>
                  </a:cubicBezTo>
                  <a:cubicBezTo>
                    <a:pt x="462" y="5578"/>
                    <a:pt x="455" y="5492"/>
                    <a:pt x="455" y="5457"/>
                  </a:cubicBezTo>
                  <a:cubicBezTo>
                    <a:pt x="449" y="5225"/>
                    <a:pt x="469" y="4994"/>
                    <a:pt x="507" y="4766"/>
                  </a:cubicBezTo>
                  <a:cubicBezTo>
                    <a:pt x="565" y="4421"/>
                    <a:pt x="658" y="4080"/>
                    <a:pt x="786" y="3753"/>
                  </a:cubicBezTo>
                  <a:cubicBezTo>
                    <a:pt x="875" y="3519"/>
                    <a:pt x="979" y="3292"/>
                    <a:pt x="1096" y="3071"/>
                  </a:cubicBezTo>
                  <a:cubicBezTo>
                    <a:pt x="1159" y="2957"/>
                    <a:pt x="1231" y="2848"/>
                    <a:pt x="1294" y="2732"/>
                  </a:cubicBezTo>
                  <a:cubicBezTo>
                    <a:pt x="1512" y="2438"/>
                    <a:pt x="1731" y="2145"/>
                    <a:pt x="1946" y="1849"/>
                  </a:cubicBezTo>
                  <a:cubicBezTo>
                    <a:pt x="2236" y="1453"/>
                    <a:pt x="2490" y="1035"/>
                    <a:pt x="2642" y="564"/>
                  </a:cubicBezTo>
                  <a:cubicBezTo>
                    <a:pt x="2659" y="514"/>
                    <a:pt x="2683" y="488"/>
                    <a:pt x="2717" y="488"/>
                  </a:cubicBezTo>
                  <a:cubicBezTo>
                    <a:pt x="2735" y="488"/>
                    <a:pt x="2754" y="495"/>
                    <a:pt x="2777" y="508"/>
                  </a:cubicBezTo>
                  <a:cubicBezTo>
                    <a:pt x="2870" y="555"/>
                    <a:pt x="2960" y="611"/>
                    <a:pt x="3051" y="660"/>
                  </a:cubicBezTo>
                  <a:cubicBezTo>
                    <a:pt x="3470" y="890"/>
                    <a:pt x="3920" y="1000"/>
                    <a:pt x="4394" y="1034"/>
                  </a:cubicBezTo>
                  <a:cubicBezTo>
                    <a:pt x="4508" y="1041"/>
                    <a:pt x="4548" y="1069"/>
                    <a:pt x="4569" y="1183"/>
                  </a:cubicBezTo>
                  <a:cubicBezTo>
                    <a:pt x="4587" y="1274"/>
                    <a:pt x="4595" y="1365"/>
                    <a:pt x="4606" y="1456"/>
                  </a:cubicBezTo>
                  <a:cubicBezTo>
                    <a:pt x="4625" y="1612"/>
                    <a:pt x="4636" y="1768"/>
                    <a:pt x="4662" y="1922"/>
                  </a:cubicBezTo>
                  <a:cubicBezTo>
                    <a:pt x="4695" y="2126"/>
                    <a:pt x="4737" y="2327"/>
                    <a:pt x="4781" y="2529"/>
                  </a:cubicBezTo>
                  <a:cubicBezTo>
                    <a:pt x="4813" y="2697"/>
                    <a:pt x="4853" y="2864"/>
                    <a:pt x="4902" y="3029"/>
                  </a:cubicBezTo>
                  <a:lnTo>
                    <a:pt x="5113" y="3029"/>
                  </a:lnTo>
                  <a:cubicBezTo>
                    <a:pt x="5056" y="2732"/>
                    <a:pt x="4997" y="2436"/>
                    <a:pt x="4946" y="2138"/>
                  </a:cubicBezTo>
                  <a:cubicBezTo>
                    <a:pt x="4895" y="1847"/>
                    <a:pt x="4836" y="1558"/>
                    <a:pt x="4865" y="1258"/>
                  </a:cubicBezTo>
                  <a:cubicBezTo>
                    <a:pt x="4883" y="1093"/>
                    <a:pt x="4918" y="932"/>
                    <a:pt x="5006" y="786"/>
                  </a:cubicBezTo>
                  <a:cubicBezTo>
                    <a:pt x="5120" y="599"/>
                    <a:pt x="5235" y="409"/>
                    <a:pt x="5326" y="208"/>
                  </a:cubicBezTo>
                  <a:cubicBezTo>
                    <a:pt x="5358" y="141"/>
                    <a:pt x="5391" y="76"/>
                    <a:pt x="5407" y="6"/>
                  </a:cubicBezTo>
                  <a:cubicBezTo>
                    <a:pt x="5403" y="2"/>
                    <a:pt x="5397" y="1"/>
                    <a:pt x="53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4"/>
            <p:cNvSpPr/>
            <p:nvPr/>
          </p:nvSpPr>
          <p:spPr>
            <a:xfrm>
              <a:off x="5991381" y="471988"/>
              <a:ext cx="1025" cy="2119"/>
            </a:xfrm>
            <a:custGeom>
              <a:avLst/>
              <a:gdLst/>
              <a:ahLst/>
              <a:cxnLst/>
              <a:rect l="l" t="t" r="r" b="b"/>
              <a:pathLst>
                <a:path w="15" h="31" extrusionOk="0">
                  <a:moveTo>
                    <a:pt x="4" y="1"/>
                  </a:moveTo>
                  <a:lnTo>
                    <a:pt x="1" y="4"/>
                  </a:lnTo>
                  <a:cubicBezTo>
                    <a:pt x="3" y="13"/>
                    <a:pt x="6" y="22"/>
                    <a:pt x="8" y="30"/>
                  </a:cubicBezTo>
                  <a:cubicBezTo>
                    <a:pt x="10" y="29"/>
                    <a:pt x="11" y="29"/>
                    <a:pt x="11" y="27"/>
                  </a:cubicBezTo>
                  <a:cubicBezTo>
                    <a:pt x="15" y="18"/>
                    <a:pt x="13" y="8"/>
                    <a:pt x="4" y="1"/>
                  </a:cubicBezTo>
                  <a:close/>
                </a:path>
              </a:pathLst>
            </a:custGeom>
            <a:solidFill>
              <a:srgbClr val="596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4"/>
            <p:cNvSpPr/>
            <p:nvPr/>
          </p:nvSpPr>
          <p:spPr>
            <a:xfrm>
              <a:off x="5731256" y="344503"/>
              <a:ext cx="239525" cy="129606"/>
            </a:xfrm>
            <a:custGeom>
              <a:avLst/>
              <a:gdLst/>
              <a:ahLst/>
              <a:cxnLst/>
              <a:rect l="l" t="t" r="r" b="b"/>
              <a:pathLst>
                <a:path w="3504" h="1896" extrusionOk="0">
                  <a:moveTo>
                    <a:pt x="1955" y="1"/>
                  </a:moveTo>
                  <a:lnTo>
                    <a:pt x="1955" y="1"/>
                  </a:lnTo>
                  <a:cubicBezTo>
                    <a:pt x="2155" y="99"/>
                    <a:pt x="2224" y="185"/>
                    <a:pt x="2246" y="244"/>
                  </a:cubicBezTo>
                  <a:cubicBezTo>
                    <a:pt x="2257" y="269"/>
                    <a:pt x="2257" y="299"/>
                    <a:pt x="2246" y="323"/>
                  </a:cubicBezTo>
                  <a:lnTo>
                    <a:pt x="2229" y="335"/>
                  </a:lnTo>
                  <a:lnTo>
                    <a:pt x="2211" y="327"/>
                  </a:lnTo>
                  <a:cubicBezTo>
                    <a:pt x="2071" y="125"/>
                    <a:pt x="1890" y="20"/>
                    <a:pt x="1689" y="20"/>
                  </a:cubicBezTo>
                  <a:cubicBezTo>
                    <a:pt x="1549" y="20"/>
                    <a:pt x="1403" y="73"/>
                    <a:pt x="1265" y="174"/>
                  </a:cubicBezTo>
                  <a:cubicBezTo>
                    <a:pt x="1338" y="146"/>
                    <a:pt x="1417" y="130"/>
                    <a:pt x="1496" y="127"/>
                  </a:cubicBezTo>
                  <a:cubicBezTo>
                    <a:pt x="1636" y="127"/>
                    <a:pt x="1764" y="193"/>
                    <a:pt x="1887" y="327"/>
                  </a:cubicBezTo>
                  <a:lnTo>
                    <a:pt x="1890" y="350"/>
                  </a:lnTo>
                  <a:lnTo>
                    <a:pt x="1871" y="360"/>
                  </a:lnTo>
                  <a:cubicBezTo>
                    <a:pt x="1813" y="353"/>
                    <a:pt x="1755" y="341"/>
                    <a:pt x="1699" y="323"/>
                  </a:cubicBezTo>
                  <a:cubicBezTo>
                    <a:pt x="1599" y="297"/>
                    <a:pt x="1487" y="265"/>
                    <a:pt x="1366" y="265"/>
                  </a:cubicBezTo>
                  <a:cubicBezTo>
                    <a:pt x="1084" y="265"/>
                    <a:pt x="854" y="446"/>
                    <a:pt x="667" y="818"/>
                  </a:cubicBezTo>
                  <a:cubicBezTo>
                    <a:pt x="891" y="567"/>
                    <a:pt x="1221" y="449"/>
                    <a:pt x="1408" y="449"/>
                  </a:cubicBezTo>
                  <a:cubicBezTo>
                    <a:pt x="1475" y="449"/>
                    <a:pt x="1519" y="465"/>
                    <a:pt x="1535" y="495"/>
                  </a:cubicBezTo>
                  <a:lnTo>
                    <a:pt x="1535" y="513"/>
                  </a:lnTo>
                  <a:lnTo>
                    <a:pt x="1519" y="525"/>
                  </a:lnTo>
                  <a:cubicBezTo>
                    <a:pt x="1114" y="579"/>
                    <a:pt x="912" y="770"/>
                    <a:pt x="698" y="974"/>
                  </a:cubicBezTo>
                  <a:cubicBezTo>
                    <a:pt x="516" y="1147"/>
                    <a:pt x="327" y="1326"/>
                    <a:pt x="1" y="1440"/>
                  </a:cubicBezTo>
                  <a:lnTo>
                    <a:pt x="48" y="1440"/>
                  </a:lnTo>
                  <a:cubicBezTo>
                    <a:pt x="896" y="1440"/>
                    <a:pt x="1347" y="851"/>
                    <a:pt x="1351" y="846"/>
                  </a:cubicBezTo>
                  <a:lnTo>
                    <a:pt x="1356" y="839"/>
                  </a:lnTo>
                  <a:lnTo>
                    <a:pt x="1377" y="830"/>
                  </a:lnTo>
                  <a:lnTo>
                    <a:pt x="1391" y="849"/>
                  </a:lnTo>
                  <a:lnTo>
                    <a:pt x="1382" y="870"/>
                  </a:lnTo>
                  <a:cubicBezTo>
                    <a:pt x="1370" y="889"/>
                    <a:pt x="1356" y="916"/>
                    <a:pt x="1338" y="947"/>
                  </a:cubicBezTo>
                  <a:cubicBezTo>
                    <a:pt x="1196" y="1200"/>
                    <a:pt x="881" y="1763"/>
                    <a:pt x="99" y="1896"/>
                  </a:cubicBezTo>
                  <a:lnTo>
                    <a:pt x="178" y="1896"/>
                  </a:lnTo>
                  <a:cubicBezTo>
                    <a:pt x="1175" y="1896"/>
                    <a:pt x="1563" y="1363"/>
                    <a:pt x="1710" y="1163"/>
                  </a:cubicBezTo>
                  <a:cubicBezTo>
                    <a:pt x="1724" y="1142"/>
                    <a:pt x="1736" y="1126"/>
                    <a:pt x="1747" y="1112"/>
                  </a:cubicBezTo>
                  <a:cubicBezTo>
                    <a:pt x="1938" y="872"/>
                    <a:pt x="2255" y="726"/>
                    <a:pt x="2593" y="726"/>
                  </a:cubicBezTo>
                  <a:cubicBezTo>
                    <a:pt x="2893" y="726"/>
                    <a:pt x="3207" y="840"/>
                    <a:pt x="3503" y="1054"/>
                  </a:cubicBezTo>
                  <a:cubicBezTo>
                    <a:pt x="3291" y="535"/>
                    <a:pt x="3067" y="130"/>
                    <a:pt x="2495" y="44"/>
                  </a:cubicBezTo>
                  <a:lnTo>
                    <a:pt x="2495" y="44"/>
                  </a:lnTo>
                  <a:cubicBezTo>
                    <a:pt x="2711" y="155"/>
                    <a:pt x="2865" y="348"/>
                    <a:pt x="2865" y="476"/>
                  </a:cubicBezTo>
                  <a:lnTo>
                    <a:pt x="2856" y="492"/>
                  </a:lnTo>
                  <a:lnTo>
                    <a:pt x="2839" y="495"/>
                  </a:lnTo>
                  <a:cubicBezTo>
                    <a:pt x="2757" y="465"/>
                    <a:pt x="2700" y="400"/>
                    <a:pt x="2636" y="325"/>
                  </a:cubicBezTo>
                  <a:cubicBezTo>
                    <a:pt x="2513" y="186"/>
                    <a:pt x="2364" y="15"/>
                    <a:pt x="19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4"/>
            <p:cNvSpPr/>
            <p:nvPr/>
          </p:nvSpPr>
          <p:spPr>
            <a:xfrm>
              <a:off x="5836750" y="425725"/>
              <a:ext cx="162908" cy="129600"/>
            </a:xfrm>
            <a:custGeom>
              <a:avLst/>
              <a:gdLst/>
              <a:ahLst/>
              <a:cxnLst/>
              <a:rect l="l" t="t" r="r" b="b"/>
              <a:pathLst>
                <a:path w="2188" h="1741" extrusionOk="0">
                  <a:moveTo>
                    <a:pt x="1366" y="631"/>
                  </a:moveTo>
                  <a:cubicBezTo>
                    <a:pt x="1461" y="631"/>
                    <a:pt x="1558" y="666"/>
                    <a:pt x="1637" y="744"/>
                  </a:cubicBezTo>
                  <a:cubicBezTo>
                    <a:pt x="1880" y="988"/>
                    <a:pt x="1708" y="1405"/>
                    <a:pt x="1363" y="1405"/>
                  </a:cubicBezTo>
                  <a:cubicBezTo>
                    <a:pt x="1151" y="1405"/>
                    <a:pt x="977" y="1233"/>
                    <a:pt x="976" y="1020"/>
                  </a:cubicBezTo>
                  <a:cubicBezTo>
                    <a:pt x="976" y="787"/>
                    <a:pt x="1167" y="631"/>
                    <a:pt x="1366" y="631"/>
                  </a:cubicBezTo>
                  <a:close/>
                  <a:moveTo>
                    <a:pt x="1267" y="1"/>
                  </a:moveTo>
                  <a:cubicBezTo>
                    <a:pt x="1248" y="1"/>
                    <a:pt x="1230" y="2"/>
                    <a:pt x="1211" y="3"/>
                  </a:cubicBezTo>
                  <a:cubicBezTo>
                    <a:pt x="886" y="19"/>
                    <a:pt x="578" y="138"/>
                    <a:pt x="327" y="343"/>
                  </a:cubicBezTo>
                  <a:cubicBezTo>
                    <a:pt x="111" y="522"/>
                    <a:pt x="1" y="743"/>
                    <a:pt x="54" y="1030"/>
                  </a:cubicBezTo>
                  <a:cubicBezTo>
                    <a:pt x="115" y="1367"/>
                    <a:pt x="413" y="1659"/>
                    <a:pt x="676" y="1707"/>
                  </a:cubicBezTo>
                  <a:cubicBezTo>
                    <a:pt x="793" y="1728"/>
                    <a:pt x="912" y="1740"/>
                    <a:pt x="1032" y="1740"/>
                  </a:cubicBezTo>
                  <a:cubicBezTo>
                    <a:pt x="1040" y="1740"/>
                    <a:pt x="1048" y="1740"/>
                    <a:pt x="1056" y="1740"/>
                  </a:cubicBezTo>
                  <a:cubicBezTo>
                    <a:pt x="1066" y="1740"/>
                    <a:pt x="1076" y="1740"/>
                    <a:pt x="1085" y="1740"/>
                  </a:cubicBezTo>
                  <a:cubicBezTo>
                    <a:pt x="1191" y="1740"/>
                    <a:pt x="1297" y="1731"/>
                    <a:pt x="1403" y="1714"/>
                  </a:cubicBezTo>
                  <a:cubicBezTo>
                    <a:pt x="1600" y="1679"/>
                    <a:pt x="1787" y="1624"/>
                    <a:pt x="1956" y="1510"/>
                  </a:cubicBezTo>
                  <a:cubicBezTo>
                    <a:pt x="2045" y="1451"/>
                    <a:pt x="2105" y="1375"/>
                    <a:pt x="2124" y="1267"/>
                  </a:cubicBezTo>
                  <a:cubicBezTo>
                    <a:pt x="2147" y="1144"/>
                    <a:pt x="2187" y="1023"/>
                    <a:pt x="2168" y="897"/>
                  </a:cubicBezTo>
                  <a:cubicBezTo>
                    <a:pt x="2138" y="694"/>
                    <a:pt x="2054" y="501"/>
                    <a:pt x="1924" y="343"/>
                  </a:cubicBezTo>
                  <a:cubicBezTo>
                    <a:pt x="1752" y="131"/>
                    <a:pt x="1538" y="1"/>
                    <a:pt x="1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2" name="Google Shape;1722;p34"/>
            <p:cNvGrpSpPr/>
            <p:nvPr/>
          </p:nvGrpSpPr>
          <p:grpSpPr>
            <a:xfrm rot="-1674655" flipH="1">
              <a:off x="5900251" y="474387"/>
              <a:ext cx="67576" cy="57905"/>
              <a:chOff x="6688530" y="2567647"/>
              <a:chExt cx="64529" cy="55301"/>
            </a:xfrm>
          </p:grpSpPr>
          <p:sp>
            <p:nvSpPr>
              <p:cNvPr id="1723" name="Google Shape;1723;p34"/>
              <p:cNvSpPr/>
              <p:nvPr/>
            </p:nvSpPr>
            <p:spPr>
              <a:xfrm>
                <a:off x="6688530" y="2567647"/>
                <a:ext cx="64529" cy="55301"/>
              </a:xfrm>
              <a:custGeom>
                <a:avLst/>
                <a:gdLst/>
                <a:ahLst/>
                <a:cxnLst/>
                <a:rect l="l" t="t" r="r" b="b"/>
                <a:pathLst>
                  <a:path w="944" h="809" extrusionOk="0">
                    <a:moveTo>
                      <a:pt x="404" y="1"/>
                    </a:moveTo>
                    <a:cubicBezTo>
                      <a:pt x="181" y="1"/>
                      <a:pt x="1" y="181"/>
                      <a:pt x="1" y="404"/>
                    </a:cubicBezTo>
                    <a:cubicBezTo>
                      <a:pt x="1" y="647"/>
                      <a:pt x="200" y="809"/>
                      <a:pt x="407" y="809"/>
                    </a:cubicBezTo>
                    <a:cubicBezTo>
                      <a:pt x="506" y="809"/>
                      <a:pt x="607" y="772"/>
                      <a:pt x="690" y="690"/>
                    </a:cubicBezTo>
                    <a:cubicBezTo>
                      <a:pt x="944" y="436"/>
                      <a:pt x="763" y="3"/>
                      <a:pt x="4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4"/>
              <p:cNvSpPr/>
              <p:nvPr/>
            </p:nvSpPr>
            <p:spPr>
              <a:xfrm>
                <a:off x="6697553" y="2579063"/>
                <a:ext cx="34179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214" y="0"/>
                    </a:moveTo>
                    <a:cubicBezTo>
                      <a:pt x="95" y="0"/>
                      <a:pt x="0" y="97"/>
                      <a:pt x="0" y="214"/>
                    </a:cubicBezTo>
                    <a:cubicBezTo>
                      <a:pt x="0" y="343"/>
                      <a:pt x="105" y="428"/>
                      <a:pt x="215" y="428"/>
                    </a:cubicBezTo>
                    <a:cubicBezTo>
                      <a:pt x="267" y="428"/>
                      <a:pt x="321" y="409"/>
                      <a:pt x="365" y="365"/>
                    </a:cubicBezTo>
                    <a:cubicBezTo>
                      <a:pt x="500" y="230"/>
                      <a:pt x="405" y="0"/>
                      <a:pt x="214" y="0"/>
                    </a:cubicBezTo>
                    <a:close/>
                  </a:path>
                </a:pathLst>
              </a:custGeom>
              <a:solidFill>
                <a:srgbClr val="080A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4"/>
              <p:cNvSpPr/>
              <p:nvPr/>
            </p:nvSpPr>
            <p:spPr>
              <a:xfrm>
                <a:off x="6711567" y="2577833"/>
                <a:ext cx="16953" cy="14423"/>
              </a:xfrm>
              <a:custGeom>
                <a:avLst/>
                <a:gdLst/>
                <a:ahLst/>
                <a:cxnLst/>
                <a:rect l="l" t="t" r="r" b="b"/>
                <a:pathLst>
                  <a:path w="248" h="211" extrusionOk="0">
                    <a:moveTo>
                      <a:pt x="105" y="1"/>
                    </a:moveTo>
                    <a:cubicBezTo>
                      <a:pt x="48" y="1"/>
                      <a:pt x="0" y="48"/>
                      <a:pt x="0" y="106"/>
                    </a:cubicBezTo>
                    <a:cubicBezTo>
                      <a:pt x="0" y="169"/>
                      <a:pt x="52" y="211"/>
                      <a:pt x="107" y="211"/>
                    </a:cubicBezTo>
                    <a:cubicBezTo>
                      <a:pt x="133" y="211"/>
                      <a:pt x="159" y="201"/>
                      <a:pt x="181" y="180"/>
                    </a:cubicBezTo>
                    <a:cubicBezTo>
                      <a:pt x="247" y="115"/>
                      <a:pt x="200" y="1"/>
                      <a:pt x="105" y="1"/>
                    </a:cubicBezTo>
                    <a:close/>
                  </a:path>
                </a:pathLst>
              </a:custGeom>
              <a:solidFill>
                <a:srgbClr val="F2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4"/>
              <p:cNvSpPr/>
              <p:nvPr/>
            </p:nvSpPr>
            <p:spPr>
              <a:xfrm>
                <a:off x="6699672" y="2598135"/>
                <a:ext cx="7041" cy="6084"/>
              </a:xfrm>
              <a:custGeom>
                <a:avLst/>
                <a:gdLst/>
                <a:ahLst/>
                <a:cxnLst/>
                <a:rect l="l" t="t" r="r" b="b"/>
                <a:pathLst>
                  <a:path w="103" h="89" extrusionOk="0">
                    <a:moveTo>
                      <a:pt x="44" y="0"/>
                    </a:moveTo>
                    <a:cubicBezTo>
                      <a:pt x="20" y="0"/>
                      <a:pt x="1" y="19"/>
                      <a:pt x="1" y="44"/>
                    </a:cubicBezTo>
                    <a:cubicBezTo>
                      <a:pt x="1" y="71"/>
                      <a:pt x="22" y="89"/>
                      <a:pt x="44" y="89"/>
                    </a:cubicBezTo>
                    <a:cubicBezTo>
                      <a:pt x="55" y="89"/>
                      <a:pt x="66" y="85"/>
                      <a:pt x="74" y="75"/>
                    </a:cubicBezTo>
                    <a:cubicBezTo>
                      <a:pt x="102" y="47"/>
                      <a:pt x="83" y="0"/>
                      <a:pt x="44" y="0"/>
                    </a:cubicBezTo>
                    <a:close/>
                  </a:path>
                </a:pathLst>
              </a:custGeom>
              <a:solidFill>
                <a:srgbClr val="F2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7" name="Google Shape;1727;p34"/>
            <p:cNvGrpSpPr/>
            <p:nvPr/>
          </p:nvGrpSpPr>
          <p:grpSpPr>
            <a:xfrm>
              <a:off x="5982668" y="469875"/>
              <a:ext cx="81826" cy="69075"/>
              <a:chOff x="6061053" y="476510"/>
              <a:chExt cx="83437" cy="55782"/>
            </a:xfrm>
          </p:grpSpPr>
          <p:sp>
            <p:nvSpPr>
              <p:cNvPr id="1728" name="Google Shape;1728;p34"/>
              <p:cNvSpPr/>
              <p:nvPr/>
            </p:nvSpPr>
            <p:spPr>
              <a:xfrm>
                <a:off x="6061053" y="509352"/>
                <a:ext cx="71140" cy="2294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304" extrusionOk="0">
                    <a:moveTo>
                      <a:pt x="561" y="1"/>
                    </a:moveTo>
                    <a:cubicBezTo>
                      <a:pt x="522" y="1"/>
                      <a:pt x="484" y="9"/>
                      <a:pt x="448" y="24"/>
                    </a:cubicBezTo>
                    <a:cubicBezTo>
                      <a:pt x="327" y="84"/>
                      <a:pt x="136" y="119"/>
                      <a:pt x="2" y="129"/>
                    </a:cubicBezTo>
                    <a:cubicBezTo>
                      <a:pt x="1" y="175"/>
                      <a:pt x="11" y="222"/>
                      <a:pt x="34" y="263"/>
                    </a:cubicBezTo>
                    <a:cubicBezTo>
                      <a:pt x="53" y="289"/>
                      <a:pt x="80" y="303"/>
                      <a:pt x="115" y="303"/>
                    </a:cubicBezTo>
                    <a:cubicBezTo>
                      <a:pt x="133" y="303"/>
                      <a:pt x="154" y="300"/>
                      <a:pt x="176" y="292"/>
                    </a:cubicBezTo>
                    <a:cubicBezTo>
                      <a:pt x="223" y="275"/>
                      <a:pt x="269" y="254"/>
                      <a:pt x="313" y="233"/>
                    </a:cubicBezTo>
                    <a:cubicBezTo>
                      <a:pt x="448" y="168"/>
                      <a:pt x="649" y="72"/>
                      <a:pt x="853" y="47"/>
                    </a:cubicBezTo>
                    <a:lnTo>
                      <a:pt x="888" y="43"/>
                    </a:lnTo>
                    <a:cubicBezTo>
                      <a:pt x="905" y="42"/>
                      <a:pt x="924" y="40"/>
                      <a:pt x="942" y="36"/>
                    </a:cubicBezTo>
                    <a:cubicBezTo>
                      <a:pt x="907" y="33"/>
                      <a:pt x="868" y="29"/>
                      <a:pt x="826" y="24"/>
                    </a:cubicBezTo>
                    <a:cubicBezTo>
                      <a:pt x="746" y="12"/>
                      <a:pt x="663" y="3"/>
                      <a:pt x="581" y="1"/>
                    </a:cubicBezTo>
                    <a:cubicBezTo>
                      <a:pt x="574" y="1"/>
                      <a:pt x="568" y="1"/>
                      <a:pt x="5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4"/>
              <p:cNvSpPr/>
              <p:nvPr/>
            </p:nvSpPr>
            <p:spPr>
              <a:xfrm>
                <a:off x="6061354" y="476510"/>
                <a:ext cx="83135" cy="42409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562" extrusionOk="0">
                    <a:moveTo>
                      <a:pt x="181" y="26"/>
                    </a:moveTo>
                    <a:lnTo>
                      <a:pt x="181" y="26"/>
                    </a:lnTo>
                    <a:cubicBezTo>
                      <a:pt x="389" y="114"/>
                      <a:pt x="887" y="225"/>
                      <a:pt x="1034" y="363"/>
                    </a:cubicBezTo>
                    <a:cubicBezTo>
                      <a:pt x="1043" y="372"/>
                      <a:pt x="1045" y="375"/>
                      <a:pt x="1041" y="375"/>
                    </a:cubicBezTo>
                    <a:lnTo>
                      <a:pt x="1040" y="375"/>
                    </a:lnTo>
                    <a:cubicBezTo>
                      <a:pt x="1029" y="375"/>
                      <a:pt x="977" y="352"/>
                      <a:pt x="903" y="331"/>
                    </a:cubicBezTo>
                    <a:cubicBezTo>
                      <a:pt x="815" y="303"/>
                      <a:pt x="724" y="289"/>
                      <a:pt x="633" y="288"/>
                    </a:cubicBezTo>
                    <a:cubicBezTo>
                      <a:pt x="629" y="288"/>
                      <a:pt x="624" y="287"/>
                      <a:pt x="620" y="287"/>
                    </a:cubicBezTo>
                    <a:cubicBezTo>
                      <a:pt x="563" y="287"/>
                      <a:pt x="506" y="298"/>
                      <a:pt x="451" y="316"/>
                    </a:cubicBezTo>
                    <a:cubicBezTo>
                      <a:pt x="438" y="321"/>
                      <a:pt x="424" y="323"/>
                      <a:pt x="410" y="323"/>
                    </a:cubicBezTo>
                    <a:cubicBezTo>
                      <a:pt x="260" y="323"/>
                      <a:pt x="181" y="26"/>
                      <a:pt x="181" y="26"/>
                    </a:cubicBezTo>
                    <a:close/>
                    <a:moveTo>
                      <a:pt x="132" y="0"/>
                    </a:moveTo>
                    <a:cubicBezTo>
                      <a:pt x="111" y="54"/>
                      <a:pt x="4" y="356"/>
                      <a:pt x="0" y="561"/>
                    </a:cubicBezTo>
                    <a:cubicBezTo>
                      <a:pt x="132" y="552"/>
                      <a:pt x="319" y="517"/>
                      <a:pt x="435" y="458"/>
                    </a:cubicBezTo>
                    <a:cubicBezTo>
                      <a:pt x="476" y="440"/>
                      <a:pt x="520" y="433"/>
                      <a:pt x="563" y="433"/>
                    </a:cubicBezTo>
                    <a:cubicBezTo>
                      <a:pt x="568" y="433"/>
                      <a:pt x="572" y="433"/>
                      <a:pt x="577" y="433"/>
                    </a:cubicBezTo>
                    <a:cubicBezTo>
                      <a:pt x="661" y="437"/>
                      <a:pt x="743" y="444"/>
                      <a:pt x="826" y="456"/>
                    </a:cubicBezTo>
                    <a:cubicBezTo>
                      <a:pt x="892" y="466"/>
                      <a:pt x="961" y="472"/>
                      <a:pt x="1027" y="472"/>
                    </a:cubicBezTo>
                    <a:cubicBezTo>
                      <a:pt x="1070" y="461"/>
                      <a:pt x="1094" y="447"/>
                      <a:pt x="1098" y="430"/>
                    </a:cubicBezTo>
                    <a:cubicBezTo>
                      <a:pt x="1101" y="412"/>
                      <a:pt x="1089" y="393"/>
                      <a:pt x="1063" y="367"/>
                    </a:cubicBezTo>
                    <a:cubicBezTo>
                      <a:pt x="954" y="265"/>
                      <a:pt x="677" y="179"/>
                      <a:pt x="431" y="102"/>
                    </a:cubicBezTo>
                    <a:cubicBezTo>
                      <a:pt x="317" y="65"/>
                      <a:pt x="207" y="32"/>
                      <a:pt x="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34"/>
              <p:cNvSpPr/>
              <p:nvPr/>
            </p:nvSpPr>
            <p:spPr>
              <a:xfrm>
                <a:off x="6074934" y="478321"/>
                <a:ext cx="65256" cy="26411"/>
              </a:xfrm>
              <a:custGeom>
                <a:avLst/>
                <a:gdLst/>
                <a:ahLst/>
                <a:cxnLst/>
                <a:rect l="l" t="t" r="r" b="b"/>
                <a:pathLst>
                  <a:path w="865" h="35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80" y="299"/>
                      <a:pt x="230" y="299"/>
                    </a:cubicBezTo>
                    <a:cubicBezTo>
                      <a:pt x="244" y="299"/>
                      <a:pt x="258" y="295"/>
                      <a:pt x="271" y="290"/>
                    </a:cubicBezTo>
                    <a:cubicBezTo>
                      <a:pt x="330" y="271"/>
                      <a:pt x="392" y="262"/>
                      <a:pt x="453" y="262"/>
                    </a:cubicBezTo>
                    <a:cubicBezTo>
                      <a:pt x="544" y="264"/>
                      <a:pt x="635" y="278"/>
                      <a:pt x="723" y="306"/>
                    </a:cubicBezTo>
                    <a:cubicBezTo>
                      <a:pt x="797" y="328"/>
                      <a:pt x="849" y="350"/>
                      <a:pt x="860" y="350"/>
                    </a:cubicBezTo>
                    <a:cubicBezTo>
                      <a:pt x="865" y="350"/>
                      <a:pt x="863" y="346"/>
                      <a:pt x="854" y="337"/>
                    </a:cubicBezTo>
                    <a:cubicBezTo>
                      <a:pt x="707" y="199"/>
                      <a:pt x="209" y="90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31" name="Google Shape;1731;p34"/>
            <p:cNvSpPr/>
            <p:nvPr/>
          </p:nvSpPr>
          <p:spPr>
            <a:xfrm>
              <a:off x="5642875" y="891650"/>
              <a:ext cx="321321" cy="152500"/>
            </a:xfrm>
            <a:custGeom>
              <a:avLst/>
              <a:gdLst/>
              <a:ahLst/>
              <a:cxnLst/>
              <a:rect l="l" t="t" r="r" b="b"/>
              <a:pathLst>
                <a:path w="4550" h="2393" extrusionOk="0">
                  <a:moveTo>
                    <a:pt x="33" y="0"/>
                  </a:moveTo>
                  <a:cubicBezTo>
                    <a:pt x="28" y="6"/>
                    <a:pt x="26" y="13"/>
                    <a:pt x="25" y="21"/>
                  </a:cubicBezTo>
                  <a:cubicBezTo>
                    <a:pt x="0" y="276"/>
                    <a:pt x="4" y="533"/>
                    <a:pt x="33" y="787"/>
                  </a:cubicBezTo>
                  <a:cubicBezTo>
                    <a:pt x="84" y="1187"/>
                    <a:pt x="212" y="1559"/>
                    <a:pt x="437" y="1894"/>
                  </a:cubicBezTo>
                  <a:cubicBezTo>
                    <a:pt x="480" y="1959"/>
                    <a:pt x="537" y="2015"/>
                    <a:pt x="601" y="2057"/>
                  </a:cubicBezTo>
                  <a:cubicBezTo>
                    <a:pt x="966" y="2299"/>
                    <a:pt x="1367" y="2391"/>
                    <a:pt x="1789" y="2391"/>
                  </a:cubicBezTo>
                  <a:cubicBezTo>
                    <a:pt x="1847" y="2391"/>
                    <a:pt x="1906" y="2390"/>
                    <a:pt x="1965" y="2386"/>
                  </a:cubicBezTo>
                  <a:cubicBezTo>
                    <a:pt x="2088" y="2379"/>
                    <a:pt x="2113" y="2346"/>
                    <a:pt x="2120" y="2218"/>
                  </a:cubicBezTo>
                  <a:cubicBezTo>
                    <a:pt x="2120" y="2209"/>
                    <a:pt x="2121" y="2199"/>
                    <a:pt x="2123" y="2188"/>
                  </a:cubicBezTo>
                  <a:cubicBezTo>
                    <a:pt x="2137" y="2104"/>
                    <a:pt x="2195" y="2058"/>
                    <a:pt x="2283" y="2058"/>
                  </a:cubicBezTo>
                  <a:cubicBezTo>
                    <a:pt x="2285" y="2058"/>
                    <a:pt x="2286" y="2058"/>
                    <a:pt x="2288" y="2058"/>
                  </a:cubicBezTo>
                  <a:cubicBezTo>
                    <a:pt x="2390" y="2062"/>
                    <a:pt x="2468" y="2122"/>
                    <a:pt x="2477" y="2200"/>
                  </a:cubicBezTo>
                  <a:cubicBezTo>
                    <a:pt x="2491" y="2325"/>
                    <a:pt x="2526" y="2360"/>
                    <a:pt x="2653" y="2378"/>
                  </a:cubicBezTo>
                  <a:cubicBezTo>
                    <a:pt x="2730" y="2389"/>
                    <a:pt x="2807" y="2392"/>
                    <a:pt x="2885" y="2392"/>
                  </a:cubicBezTo>
                  <a:cubicBezTo>
                    <a:pt x="2963" y="2392"/>
                    <a:pt x="3041" y="2389"/>
                    <a:pt x="3119" y="2386"/>
                  </a:cubicBezTo>
                  <a:cubicBezTo>
                    <a:pt x="3315" y="2383"/>
                    <a:pt x="3506" y="2349"/>
                    <a:pt x="3666" y="2220"/>
                  </a:cubicBezTo>
                  <a:cubicBezTo>
                    <a:pt x="3841" y="2078"/>
                    <a:pt x="3976" y="1899"/>
                    <a:pt x="4104" y="1715"/>
                  </a:cubicBezTo>
                  <a:cubicBezTo>
                    <a:pt x="4306" y="1424"/>
                    <a:pt x="4462" y="1110"/>
                    <a:pt x="4549" y="766"/>
                  </a:cubicBezTo>
                  <a:cubicBezTo>
                    <a:pt x="4544" y="765"/>
                    <a:pt x="4539" y="765"/>
                    <a:pt x="4534" y="765"/>
                  </a:cubicBezTo>
                  <a:cubicBezTo>
                    <a:pt x="4523" y="765"/>
                    <a:pt x="4513" y="767"/>
                    <a:pt x="4502" y="772"/>
                  </a:cubicBezTo>
                  <a:cubicBezTo>
                    <a:pt x="4271" y="851"/>
                    <a:pt x="4032" y="912"/>
                    <a:pt x="3790" y="956"/>
                  </a:cubicBezTo>
                  <a:cubicBezTo>
                    <a:pt x="3592" y="996"/>
                    <a:pt x="3392" y="1021"/>
                    <a:pt x="3191" y="1033"/>
                  </a:cubicBezTo>
                  <a:cubicBezTo>
                    <a:pt x="3144" y="1035"/>
                    <a:pt x="3096" y="1036"/>
                    <a:pt x="3049" y="1036"/>
                  </a:cubicBezTo>
                  <a:cubicBezTo>
                    <a:pt x="2873" y="1036"/>
                    <a:pt x="2697" y="1023"/>
                    <a:pt x="2523" y="1000"/>
                  </a:cubicBezTo>
                  <a:cubicBezTo>
                    <a:pt x="2263" y="966"/>
                    <a:pt x="2009" y="908"/>
                    <a:pt x="1758" y="830"/>
                  </a:cubicBezTo>
                  <a:cubicBezTo>
                    <a:pt x="1201" y="654"/>
                    <a:pt x="672" y="402"/>
                    <a:pt x="181" y="83"/>
                  </a:cubicBezTo>
                  <a:cubicBezTo>
                    <a:pt x="135" y="51"/>
                    <a:pt x="91" y="9"/>
                    <a:pt x="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4"/>
            <p:cNvSpPr/>
            <p:nvPr/>
          </p:nvSpPr>
          <p:spPr>
            <a:xfrm rot="1207549">
              <a:off x="5653367" y="613859"/>
              <a:ext cx="61316" cy="205080"/>
            </a:xfrm>
            <a:custGeom>
              <a:avLst/>
              <a:gdLst/>
              <a:ahLst/>
              <a:cxnLst/>
              <a:rect l="l" t="t" r="r" b="b"/>
              <a:pathLst>
                <a:path w="1157" h="3870" extrusionOk="0">
                  <a:moveTo>
                    <a:pt x="1156" y="1"/>
                  </a:moveTo>
                  <a:lnTo>
                    <a:pt x="1156" y="1"/>
                  </a:lnTo>
                  <a:cubicBezTo>
                    <a:pt x="380" y="1242"/>
                    <a:pt x="225" y="2564"/>
                    <a:pt x="141" y="3293"/>
                  </a:cubicBezTo>
                  <a:cubicBezTo>
                    <a:pt x="97" y="3666"/>
                    <a:pt x="78" y="3831"/>
                    <a:pt x="11" y="3866"/>
                  </a:cubicBezTo>
                  <a:lnTo>
                    <a:pt x="1" y="3870"/>
                  </a:lnTo>
                  <a:lnTo>
                    <a:pt x="8" y="3870"/>
                  </a:lnTo>
                  <a:cubicBezTo>
                    <a:pt x="174" y="3870"/>
                    <a:pt x="481" y="3552"/>
                    <a:pt x="804" y="3072"/>
                  </a:cubicBezTo>
                  <a:cubicBezTo>
                    <a:pt x="781" y="2900"/>
                    <a:pt x="770" y="2727"/>
                    <a:pt x="770" y="2553"/>
                  </a:cubicBezTo>
                  <a:cubicBezTo>
                    <a:pt x="770" y="2518"/>
                    <a:pt x="770" y="2483"/>
                    <a:pt x="772" y="2446"/>
                  </a:cubicBezTo>
                  <a:cubicBezTo>
                    <a:pt x="781" y="1727"/>
                    <a:pt x="884" y="1012"/>
                    <a:pt x="1079" y="321"/>
                  </a:cubicBezTo>
                  <a:cubicBezTo>
                    <a:pt x="1104" y="214"/>
                    <a:pt x="1130" y="107"/>
                    <a:pt x="11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4"/>
            <p:cNvSpPr/>
            <p:nvPr/>
          </p:nvSpPr>
          <p:spPr>
            <a:xfrm>
              <a:off x="5625700" y="628650"/>
              <a:ext cx="96450" cy="92275"/>
            </a:xfrm>
            <a:custGeom>
              <a:avLst/>
              <a:gdLst/>
              <a:ahLst/>
              <a:cxnLst/>
              <a:rect l="l" t="t" r="r" b="b"/>
              <a:pathLst>
                <a:path w="3858" h="3691" extrusionOk="0">
                  <a:moveTo>
                    <a:pt x="2167" y="786"/>
                  </a:moveTo>
                  <a:lnTo>
                    <a:pt x="1000" y="1905"/>
                  </a:lnTo>
                  <a:lnTo>
                    <a:pt x="191" y="3000"/>
                  </a:lnTo>
                  <a:lnTo>
                    <a:pt x="0" y="3691"/>
                  </a:lnTo>
                  <a:lnTo>
                    <a:pt x="1429" y="3667"/>
                  </a:lnTo>
                  <a:lnTo>
                    <a:pt x="2596" y="1572"/>
                  </a:lnTo>
                  <a:lnTo>
                    <a:pt x="38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734" name="Google Shape;1734;p34"/>
            <p:cNvSpPr/>
            <p:nvPr/>
          </p:nvSpPr>
          <p:spPr>
            <a:xfrm>
              <a:off x="5646550" y="881075"/>
              <a:ext cx="13075" cy="16650"/>
            </a:xfrm>
            <a:custGeom>
              <a:avLst/>
              <a:gdLst/>
              <a:ahLst/>
              <a:cxnLst/>
              <a:rect l="l" t="t" r="r" b="b"/>
              <a:pathLst>
                <a:path w="523" h="666" extrusionOk="0">
                  <a:moveTo>
                    <a:pt x="23" y="95"/>
                  </a:moveTo>
                  <a:lnTo>
                    <a:pt x="0" y="500"/>
                  </a:lnTo>
                  <a:lnTo>
                    <a:pt x="476" y="666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735" name="Google Shape;1735;p34"/>
            <p:cNvSpPr/>
            <p:nvPr/>
          </p:nvSpPr>
          <p:spPr>
            <a:xfrm>
              <a:off x="5959075" y="907250"/>
              <a:ext cx="17875" cy="49425"/>
            </a:xfrm>
            <a:custGeom>
              <a:avLst/>
              <a:gdLst/>
              <a:ahLst/>
              <a:cxnLst/>
              <a:rect l="l" t="t" r="r" b="b"/>
              <a:pathLst>
                <a:path w="715" h="1977" extrusionOk="0">
                  <a:moveTo>
                    <a:pt x="619" y="0"/>
                  </a:moveTo>
                  <a:lnTo>
                    <a:pt x="95" y="1429"/>
                  </a:lnTo>
                  <a:lnTo>
                    <a:pt x="0" y="1977"/>
                  </a:lnTo>
                  <a:lnTo>
                    <a:pt x="453" y="1048"/>
                  </a:lnTo>
                  <a:lnTo>
                    <a:pt x="715" y="31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0" name="Google Shape;1250;p30"/>
          <p:cNvGrpSpPr/>
          <p:nvPr/>
        </p:nvGrpSpPr>
        <p:grpSpPr>
          <a:xfrm>
            <a:off x="-8409" y="3238475"/>
            <a:ext cx="9144207" cy="1905250"/>
            <a:chOff x="-8409" y="3238475"/>
            <a:chExt cx="9144207" cy="1905250"/>
          </a:xfrm>
        </p:grpSpPr>
        <p:sp>
          <p:nvSpPr>
            <p:cNvPr id="1251" name="Google Shape;1251;p30"/>
            <p:cNvSpPr/>
            <p:nvPr/>
          </p:nvSpPr>
          <p:spPr>
            <a:xfrm>
              <a:off x="-8400" y="3245625"/>
              <a:ext cx="9144000" cy="1898100"/>
            </a:xfrm>
            <a:prstGeom prst="rect">
              <a:avLst/>
            </a:prstGeom>
            <a:solidFill>
              <a:srgbClr val="CEEBE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0"/>
            <p:cNvSpPr/>
            <p:nvPr/>
          </p:nvSpPr>
          <p:spPr>
            <a:xfrm rot="10800000" flipH="1">
              <a:off x="0" y="3238475"/>
              <a:ext cx="8999968" cy="27875"/>
            </a:xfrm>
            <a:custGeom>
              <a:avLst/>
              <a:gdLst/>
              <a:ahLst/>
              <a:cxnLst/>
              <a:rect l="l" t="t" r="r" b="b"/>
              <a:pathLst>
                <a:path w="22783" h="172" extrusionOk="0">
                  <a:moveTo>
                    <a:pt x="13540" y="0"/>
                  </a:moveTo>
                  <a:cubicBezTo>
                    <a:pt x="13540" y="5"/>
                    <a:pt x="13377" y="11"/>
                    <a:pt x="13047" y="19"/>
                  </a:cubicBezTo>
                  <a:cubicBezTo>
                    <a:pt x="12574" y="30"/>
                    <a:pt x="12306" y="37"/>
                    <a:pt x="12244" y="39"/>
                  </a:cubicBezTo>
                  <a:lnTo>
                    <a:pt x="53" y="67"/>
                  </a:lnTo>
                  <a:cubicBezTo>
                    <a:pt x="48" y="53"/>
                    <a:pt x="36" y="44"/>
                    <a:pt x="22" y="40"/>
                  </a:cubicBezTo>
                  <a:lnTo>
                    <a:pt x="1" y="39"/>
                  </a:lnTo>
                  <a:lnTo>
                    <a:pt x="1" y="119"/>
                  </a:lnTo>
                  <a:lnTo>
                    <a:pt x="12244" y="172"/>
                  </a:lnTo>
                  <a:lnTo>
                    <a:pt x="22288" y="158"/>
                  </a:lnTo>
                  <a:cubicBezTo>
                    <a:pt x="22300" y="153"/>
                    <a:pt x="22386" y="146"/>
                    <a:pt x="22540" y="139"/>
                  </a:cubicBezTo>
                  <a:cubicBezTo>
                    <a:pt x="22695" y="130"/>
                    <a:pt x="22775" y="123"/>
                    <a:pt x="22782" y="119"/>
                  </a:cubicBezTo>
                  <a:cubicBezTo>
                    <a:pt x="22779" y="107"/>
                    <a:pt x="22700" y="95"/>
                    <a:pt x="22546" y="81"/>
                  </a:cubicBezTo>
                  <a:cubicBezTo>
                    <a:pt x="22381" y="65"/>
                    <a:pt x="22295" y="56"/>
                    <a:pt x="22288" y="53"/>
                  </a:cubicBezTo>
                  <a:lnTo>
                    <a:pt x="13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53" name="Google Shape;1253;p30"/>
            <p:cNvGrpSpPr/>
            <p:nvPr/>
          </p:nvGrpSpPr>
          <p:grpSpPr>
            <a:xfrm>
              <a:off x="-8409" y="3400808"/>
              <a:ext cx="9144207" cy="996002"/>
              <a:chOff x="637480" y="3826824"/>
              <a:chExt cx="8109442" cy="996002"/>
            </a:xfrm>
          </p:grpSpPr>
          <p:sp>
            <p:nvSpPr>
              <p:cNvPr id="1254" name="Google Shape;1254;p30"/>
              <p:cNvSpPr/>
              <p:nvPr/>
            </p:nvSpPr>
            <p:spPr>
              <a:xfrm>
                <a:off x="7073971" y="3912721"/>
                <a:ext cx="17008" cy="202"/>
              </a:xfrm>
              <a:custGeom>
                <a:avLst/>
                <a:gdLst/>
                <a:ahLst/>
                <a:cxnLst/>
                <a:rect l="l" t="t" r="r" b="b"/>
                <a:pathLst>
                  <a:path w="85" h="1" fill="none" extrusionOk="0">
                    <a:moveTo>
                      <a:pt x="0" y="0"/>
                    </a:moveTo>
                    <a:lnTo>
                      <a:pt x="14" y="0"/>
                    </a:lnTo>
                    <a:lnTo>
                      <a:pt x="84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30"/>
              <p:cNvSpPr/>
              <p:nvPr/>
            </p:nvSpPr>
            <p:spPr>
              <a:xfrm>
                <a:off x="7004539" y="3912721"/>
                <a:ext cx="134460" cy="1334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66" extrusionOk="0">
                    <a:moveTo>
                      <a:pt x="44" y="0"/>
                    </a:moveTo>
                    <a:cubicBezTo>
                      <a:pt x="23" y="0"/>
                      <a:pt x="7" y="14"/>
                      <a:pt x="0" y="44"/>
                    </a:cubicBezTo>
                    <a:cubicBezTo>
                      <a:pt x="4" y="53"/>
                      <a:pt x="226" y="60"/>
                      <a:pt x="672" y="65"/>
                    </a:cubicBezTo>
                    <a:cubicBezTo>
                      <a:pt x="438" y="58"/>
                      <a:pt x="321" y="51"/>
                      <a:pt x="317" y="44"/>
                    </a:cubicBezTo>
                    <a:cubicBezTo>
                      <a:pt x="319" y="25"/>
                      <a:pt x="331" y="9"/>
                      <a:pt x="3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30"/>
              <p:cNvSpPr/>
              <p:nvPr/>
            </p:nvSpPr>
            <p:spPr>
              <a:xfrm>
                <a:off x="2984134" y="4791094"/>
                <a:ext cx="44820" cy="1455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72" extrusionOk="0">
                    <a:moveTo>
                      <a:pt x="1" y="0"/>
                    </a:moveTo>
                    <a:lnTo>
                      <a:pt x="1" y="67"/>
                    </a:lnTo>
                    <a:cubicBezTo>
                      <a:pt x="67" y="70"/>
                      <a:pt x="119" y="72"/>
                      <a:pt x="156" y="72"/>
                    </a:cubicBezTo>
                    <a:cubicBezTo>
                      <a:pt x="193" y="72"/>
                      <a:pt x="215" y="70"/>
                      <a:pt x="223" y="67"/>
                    </a:cubicBezTo>
                    <a:cubicBezTo>
                      <a:pt x="165" y="53"/>
                      <a:pt x="109" y="37"/>
                      <a:pt x="53" y="16"/>
                    </a:cubicBezTo>
                    <a:cubicBezTo>
                      <a:pt x="36" y="9"/>
                      <a:pt x="18" y="4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30"/>
              <p:cNvSpPr/>
              <p:nvPr/>
            </p:nvSpPr>
            <p:spPr>
              <a:xfrm>
                <a:off x="6698202" y="4626576"/>
                <a:ext cx="236306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68" extrusionOk="0">
                    <a:moveTo>
                      <a:pt x="1" y="1"/>
                    </a:moveTo>
                    <a:lnTo>
                      <a:pt x="1" y="67"/>
                    </a:lnTo>
                    <a:cubicBezTo>
                      <a:pt x="379" y="60"/>
                      <a:pt x="666" y="57"/>
                      <a:pt x="861" y="57"/>
                    </a:cubicBezTo>
                    <a:cubicBezTo>
                      <a:pt x="1055" y="57"/>
                      <a:pt x="1158" y="60"/>
                      <a:pt x="1168" y="67"/>
                    </a:cubicBezTo>
                    <a:lnTo>
                      <a:pt x="1180" y="34"/>
                    </a:lnTo>
                    <a:cubicBezTo>
                      <a:pt x="590" y="13"/>
                      <a:pt x="197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30"/>
              <p:cNvSpPr/>
              <p:nvPr/>
            </p:nvSpPr>
            <p:spPr>
              <a:xfrm>
                <a:off x="7231441" y="4102908"/>
                <a:ext cx="119454" cy="17988"/>
              </a:xfrm>
              <a:custGeom>
                <a:avLst/>
                <a:gdLst/>
                <a:ahLst/>
                <a:cxnLst/>
                <a:rect l="l" t="t" r="r" b="b"/>
                <a:pathLst>
                  <a:path w="597" h="89" extrusionOk="0">
                    <a:moveTo>
                      <a:pt x="2" y="1"/>
                    </a:moveTo>
                    <a:cubicBezTo>
                      <a:pt x="0" y="30"/>
                      <a:pt x="4" y="60"/>
                      <a:pt x="13" y="88"/>
                    </a:cubicBezTo>
                    <a:lnTo>
                      <a:pt x="575" y="88"/>
                    </a:lnTo>
                    <a:lnTo>
                      <a:pt x="596" y="78"/>
                    </a:lnTo>
                    <a:cubicBezTo>
                      <a:pt x="589" y="62"/>
                      <a:pt x="412" y="48"/>
                      <a:pt x="67" y="34"/>
                    </a:cubicBezTo>
                    <a:lnTo>
                      <a:pt x="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30"/>
              <p:cNvSpPr/>
              <p:nvPr/>
            </p:nvSpPr>
            <p:spPr>
              <a:xfrm>
                <a:off x="3246852" y="3875533"/>
                <a:ext cx="107849" cy="14957"/>
              </a:xfrm>
              <a:custGeom>
                <a:avLst/>
                <a:gdLst/>
                <a:ahLst/>
                <a:cxnLst/>
                <a:rect l="l" t="t" r="r" b="b"/>
                <a:pathLst>
                  <a:path w="539" h="74" extrusionOk="0">
                    <a:moveTo>
                      <a:pt x="1" y="0"/>
                    </a:moveTo>
                    <a:cubicBezTo>
                      <a:pt x="1" y="16"/>
                      <a:pt x="15" y="37"/>
                      <a:pt x="45" y="67"/>
                    </a:cubicBezTo>
                    <a:cubicBezTo>
                      <a:pt x="202" y="71"/>
                      <a:pt x="322" y="73"/>
                      <a:pt x="405" y="73"/>
                    </a:cubicBezTo>
                    <a:cubicBezTo>
                      <a:pt x="487" y="73"/>
                      <a:pt x="532" y="71"/>
                      <a:pt x="539" y="67"/>
                    </a:cubicBezTo>
                    <a:cubicBezTo>
                      <a:pt x="346" y="49"/>
                      <a:pt x="201" y="32"/>
                      <a:pt x="101" y="18"/>
                    </a:cubicBezTo>
                    <a:cubicBezTo>
                      <a:pt x="41" y="5"/>
                      <a:pt x="8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30"/>
              <p:cNvSpPr/>
              <p:nvPr/>
            </p:nvSpPr>
            <p:spPr>
              <a:xfrm>
                <a:off x="3218839" y="3866640"/>
                <a:ext cx="28213" cy="1475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73" extrusionOk="0">
                    <a:moveTo>
                      <a:pt x="1" y="0"/>
                    </a:moveTo>
                    <a:lnTo>
                      <a:pt x="1" y="67"/>
                    </a:lnTo>
                    <a:cubicBezTo>
                      <a:pt x="38" y="70"/>
                      <a:pt x="68" y="72"/>
                      <a:pt x="92" y="72"/>
                    </a:cubicBezTo>
                    <a:cubicBezTo>
                      <a:pt x="115" y="72"/>
                      <a:pt x="131" y="70"/>
                      <a:pt x="141" y="67"/>
                    </a:cubicBezTo>
                    <a:cubicBezTo>
                      <a:pt x="123" y="53"/>
                      <a:pt x="106" y="41"/>
                      <a:pt x="85" y="34"/>
                    </a:cubicBezTo>
                    <a:cubicBezTo>
                      <a:pt x="65" y="27"/>
                      <a:pt x="48" y="14"/>
                      <a:pt x="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30"/>
              <p:cNvSpPr/>
              <p:nvPr/>
            </p:nvSpPr>
            <p:spPr>
              <a:xfrm>
                <a:off x="6257204" y="3833090"/>
                <a:ext cx="206293" cy="2910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144" extrusionOk="0">
                    <a:moveTo>
                      <a:pt x="83" y="1"/>
                    </a:moveTo>
                    <a:cubicBezTo>
                      <a:pt x="34" y="1"/>
                      <a:pt x="6" y="2"/>
                      <a:pt x="1" y="5"/>
                    </a:cubicBezTo>
                    <a:cubicBezTo>
                      <a:pt x="1" y="65"/>
                      <a:pt x="8" y="107"/>
                      <a:pt x="24" y="133"/>
                    </a:cubicBezTo>
                    <a:lnTo>
                      <a:pt x="869" y="143"/>
                    </a:lnTo>
                    <a:cubicBezTo>
                      <a:pt x="874" y="144"/>
                      <a:pt x="879" y="144"/>
                      <a:pt x="883" y="144"/>
                    </a:cubicBezTo>
                    <a:cubicBezTo>
                      <a:pt x="917" y="144"/>
                      <a:pt x="951" y="139"/>
                      <a:pt x="983" y="129"/>
                    </a:cubicBezTo>
                    <a:cubicBezTo>
                      <a:pt x="1002" y="122"/>
                      <a:pt x="1018" y="110"/>
                      <a:pt x="1030" y="94"/>
                    </a:cubicBezTo>
                    <a:cubicBezTo>
                      <a:pt x="1027" y="80"/>
                      <a:pt x="1002" y="66"/>
                      <a:pt x="958" y="52"/>
                    </a:cubicBezTo>
                    <a:cubicBezTo>
                      <a:pt x="909" y="38"/>
                      <a:pt x="879" y="30"/>
                      <a:pt x="869" y="26"/>
                    </a:cubicBezTo>
                    <a:cubicBezTo>
                      <a:pt x="468" y="10"/>
                      <a:pt x="206" y="1"/>
                      <a:pt x="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30"/>
              <p:cNvSpPr/>
              <p:nvPr/>
            </p:nvSpPr>
            <p:spPr>
              <a:xfrm>
                <a:off x="8409370" y="4583931"/>
                <a:ext cx="226102" cy="25265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25" extrusionOk="0">
                    <a:moveTo>
                      <a:pt x="3" y="1"/>
                    </a:moveTo>
                    <a:cubicBezTo>
                      <a:pt x="2" y="1"/>
                      <a:pt x="0" y="19"/>
                      <a:pt x="0" y="57"/>
                    </a:cubicBezTo>
                    <a:cubicBezTo>
                      <a:pt x="0" y="101"/>
                      <a:pt x="5" y="124"/>
                      <a:pt x="17" y="124"/>
                    </a:cubicBezTo>
                    <a:cubicBezTo>
                      <a:pt x="17" y="124"/>
                      <a:pt x="17" y="124"/>
                      <a:pt x="18" y="124"/>
                    </a:cubicBezTo>
                    <a:cubicBezTo>
                      <a:pt x="23" y="124"/>
                      <a:pt x="28" y="119"/>
                      <a:pt x="34" y="106"/>
                    </a:cubicBezTo>
                    <a:cubicBezTo>
                      <a:pt x="393" y="90"/>
                      <a:pt x="666" y="82"/>
                      <a:pt x="854" y="82"/>
                    </a:cubicBezTo>
                    <a:cubicBezTo>
                      <a:pt x="992" y="82"/>
                      <a:pt x="1083" y="86"/>
                      <a:pt x="1129" y="96"/>
                    </a:cubicBezTo>
                    <a:cubicBezTo>
                      <a:pt x="1112" y="77"/>
                      <a:pt x="1091" y="61"/>
                      <a:pt x="1066" y="50"/>
                    </a:cubicBezTo>
                    <a:lnTo>
                      <a:pt x="1019" y="29"/>
                    </a:lnTo>
                    <a:cubicBezTo>
                      <a:pt x="847" y="34"/>
                      <a:pt x="692" y="37"/>
                      <a:pt x="554" y="37"/>
                    </a:cubicBezTo>
                    <a:cubicBezTo>
                      <a:pt x="440" y="37"/>
                      <a:pt x="337" y="35"/>
                      <a:pt x="246" y="31"/>
                    </a:cubicBezTo>
                    <a:cubicBezTo>
                      <a:pt x="100" y="22"/>
                      <a:pt x="23" y="19"/>
                      <a:pt x="11" y="19"/>
                    </a:cubicBezTo>
                    <a:cubicBezTo>
                      <a:pt x="11" y="19"/>
                      <a:pt x="11" y="20"/>
                      <a:pt x="11" y="20"/>
                    </a:cubicBezTo>
                    <a:cubicBezTo>
                      <a:pt x="10" y="20"/>
                      <a:pt x="7" y="13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30"/>
              <p:cNvSpPr/>
              <p:nvPr/>
            </p:nvSpPr>
            <p:spPr>
              <a:xfrm>
                <a:off x="8701101" y="4122714"/>
                <a:ext cx="45821" cy="14755"/>
              </a:xfrm>
              <a:custGeom>
                <a:avLst/>
                <a:gdLst/>
                <a:ahLst/>
                <a:cxnLst/>
                <a:rect l="l" t="t" r="r" b="b"/>
                <a:pathLst>
                  <a:path w="229" h="73" extrusionOk="0">
                    <a:moveTo>
                      <a:pt x="1" y="1"/>
                    </a:moveTo>
                    <a:lnTo>
                      <a:pt x="1" y="67"/>
                    </a:lnTo>
                    <a:cubicBezTo>
                      <a:pt x="69" y="71"/>
                      <a:pt x="122" y="73"/>
                      <a:pt x="160" y="73"/>
                    </a:cubicBezTo>
                    <a:cubicBezTo>
                      <a:pt x="198" y="73"/>
                      <a:pt x="221" y="71"/>
                      <a:pt x="229" y="67"/>
                    </a:cubicBezTo>
                    <a:cubicBezTo>
                      <a:pt x="169" y="53"/>
                      <a:pt x="111" y="38"/>
                      <a:pt x="53" y="18"/>
                    </a:cubicBezTo>
                    <a:cubicBezTo>
                      <a:pt x="36" y="11"/>
                      <a:pt x="18" y="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30"/>
              <p:cNvSpPr/>
              <p:nvPr/>
            </p:nvSpPr>
            <p:spPr>
              <a:xfrm>
                <a:off x="7457343" y="4633246"/>
                <a:ext cx="84038" cy="18393"/>
              </a:xfrm>
              <a:custGeom>
                <a:avLst/>
                <a:gdLst/>
                <a:ahLst/>
                <a:cxnLst/>
                <a:rect l="l" t="t" r="r" b="b"/>
                <a:pathLst>
                  <a:path w="420" h="91" extrusionOk="0">
                    <a:moveTo>
                      <a:pt x="2" y="1"/>
                    </a:moveTo>
                    <a:cubicBezTo>
                      <a:pt x="0" y="33"/>
                      <a:pt x="4" y="62"/>
                      <a:pt x="13" y="90"/>
                    </a:cubicBezTo>
                    <a:lnTo>
                      <a:pt x="397" y="90"/>
                    </a:lnTo>
                    <a:lnTo>
                      <a:pt x="419" y="80"/>
                    </a:lnTo>
                    <a:cubicBezTo>
                      <a:pt x="412" y="64"/>
                      <a:pt x="295" y="50"/>
                      <a:pt x="69" y="36"/>
                    </a:cubicBezTo>
                    <a:lnTo>
                      <a:pt x="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30"/>
              <p:cNvSpPr/>
              <p:nvPr/>
            </p:nvSpPr>
            <p:spPr>
              <a:xfrm>
                <a:off x="8532425" y="3883617"/>
                <a:ext cx="42019" cy="1576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8" extrusionOk="0">
                    <a:moveTo>
                      <a:pt x="7" y="0"/>
                    </a:moveTo>
                    <a:cubicBezTo>
                      <a:pt x="0" y="0"/>
                      <a:pt x="20" y="10"/>
                      <a:pt x="67" y="30"/>
                    </a:cubicBezTo>
                    <a:cubicBezTo>
                      <a:pt x="113" y="49"/>
                      <a:pt x="160" y="65"/>
                      <a:pt x="209" y="78"/>
                    </a:cubicBezTo>
                    <a:cubicBezTo>
                      <a:pt x="109" y="30"/>
                      <a:pt x="50" y="6"/>
                      <a:pt x="32" y="6"/>
                    </a:cubicBezTo>
                    <a:cubicBezTo>
                      <a:pt x="32" y="6"/>
                      <a:pt x="31" y="6"/>
                      <a:pt x="30" y="6"/>
                    </a:cubicBezTo>
                    <a:cubicBezTo>
                      <a:pt x="18" y="2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30"/>
              <p:cNvSpPr/>
              <p:nvPr/>
            </p:nvSpPr>
            <p:spPr>
              <a:xfrm>
                <a:off x="7269258" y="4324219"/>
                <a:ext cx="924216" cy="15967"/>
              </a:xfrm>
              <a:custGeom>
                <a:avLst/>
                <a:gdLst/>
                <a:ahLst/>
                <a:cxnLst/>
                <a:rect l="l" t="t" r="r" b="b"/>
                <a:pathLst>
                  <a:path w="4619" h="79" extrusionOk="0">
                    <a:moveTo>
                      <a:pt x="8" y="1"/>
                    </a:moveTo>
                    <a:cubicBezTo>
                      <a:pt x="6" y="1"/>
                      <a:pt x="3" y="1"/>
                      <a:pt x="1" y="1"/>
                    </a:cubicBezTo>
                    <a:lnTo>
                      <a:pt x="1" y="68"/>
                    </a:lnTo>
                    <a:lnTo>
                      <a:pt x="4597" y="78"/>
                    </a:lnTo>
                    <a:lnTo>
                      <a:pt x="4618" y="68"/>
                    </a:lnTo>
                    <a:cubicBezTo>
                      <a:pt x="4611" y="52"/>
                      <a:pt x="3088" y="38"/>
                      <a:pt x="45" y="24"/>
                    </a:cubicBezTo>
                    <a:cubicBezTo>
                      <a:pt x="39" y="9"/>
                      <a:pt x="24" y="1"/>
                      <a:pt x="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30"/>
              <p:cNvSpPr/>
              <p:nvPr/>
            </p:nvSpPr>
            <p:spPr>
              <a:xfrm>
                <a:off x="2647783" y="3994778"/>
                <a:ext cx="91841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8" extrusionOk="0">
                    <a:moveTo>
                      <a:pt x="0" y="1"/>
                    </a:moveTo>
                    <a:lnTo>
                      <a:pt x="0" y="68"/>
                    </a:lnTo>
                    <a:cubicBezTo>
                      <a:pt x="139" y="60"/>
                      <a:pt x="245" y="57"/>
                      <a:pt x="319" y="57"/>
                    </a:cubicBezTo>
                    <a:cubicBezTo>
                      <a:pt x="393" y="57"/>
                      <a:pt x="435" y="60"/>
                      <a:pt x="446" y="68"/>
                    </a:cubicBezTo>
                    <a:lnTo>
                      <a:pt x="458" y="34"/>
                    </a:lnTo>
                    <a:cubicBezTo>
                      <a:pt x="228" y="11"/>
                      <a:pt x="78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30"/>
              <p:cNvSpPr/>
              <p:nvPr/>
            </p:nvSpPr>
            <p:spPr>
              <a:xfrm>
                <a:off x="2030105" y="3826824"/>
                <a:ext cx="129258" cy="1980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98" extrusionOk="0">
                    <a:moveTo>
                      <a:pt x="112" y="0"/>
                    </a:moveTo>
                    <a:cubicBezTo>
                      <a:pt x="49" y="0"/>
                      <a:pt x="11" y="7"/>
                      <a:pt x="0" y="18"/>
                    </a:cubicBezTo>
                    <a:cubicBezTo>
                      <a:pt x="121" y="48"/>
                      <a:pt x="328" y="75"/>
                      <a:pt x="624" y="97"/>
                    </a:cubicBezTo>
                    <a:lnTo>
                      <a:pt x="645" y="52"/>
                    </a:lnTo>
                    <a:lnTo>
                      <a:pt x="635" y="18"/>
                    </a:lnTo>
                    <a:cubicBezTo>
                      <a:pt x="615" y="19"/>
                      <a:pt x="591" y="20"/>
                      <a:pt x="565" y="20"/>
                    </a:cubicBezTo>
                    <a:cubicBezTo>
                      <a:pt x="481" y="20"/>
                      <a:pt x="365" y="15"/>
                      <a:pt x="219" y="4"/>
                    </a:cubicBezTo>
                    <a:cubicBezTo>
                      <a:pt x="178" y="2"/>
                      <a:pt x="142" y="0"/>
                      <a:pt x="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30"/>
              <p:cNvSpPr/>
              <p:nvPr/>
            </p:nvSpPr>
            <p:spPr>
              <a:xfrm>
                <a:off x="2249204" y="4269043"/>
                <a:ext cx="398779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1993" h="68" extrusionOk="0">
                    <a:moveTo>
                      <a:pt x="5" y="1"/>
                    </a:moveTo>
                    <a:cubicBezTo>
                      <a:pt x="4" y="1"/>
                      <a:pt x="2" y="1"/>
                      <a:pt x="1" y="1"/>
                    </a:cubicBezTo>
                    <a:lnTo>
                      <a:pt x="1" y="67"/>
                    </a:lnTo>
                    <a:lnTo>
                      <a:pt x="1949" y="46"/>
                    </a:lnTo>
                    <a:lnTo>
                      <a:pt x="1949" y="67"/>
                    </a:lnTo>
                    <a:cubicBezTo>
                      <a:pt x="1970" y="67"/>
                      <a:pt x="1987" y="53"/>
                      <a:pt x="1992" y="34"/>
                    </a:cubicBezTo>
                    <a:cubicBezTo>
                      <a:pt x="1819" y="24"/>
                      <a:pt x="1565" y="17"/>
                      <a:pt x="1229" y="17"/>
                    </a:cubicBezTo>
                    <a:cubicBezTo>
                      <a:pt x="1158" y="17"/>
                      <a:pt x="1084" y="18"/>
                      <a:pt x="1005" y="18"/>
                    </a:cubicBezTo>
                    <a:cubicBezTo>
                      <a:pt x="520" y="22"/>
                      <a:pt x="201" y="24"/>
                      <a:pt x="45" y="24"/>
                    </a:cubicBezTo>
                    <a:cubicBezTo>
                      <a:pt x="37" y="9"/>
                      <a:pt x="21" y="1"/>
                      <a:pt x="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30"/>
              <p:cNvSpPr/>
              <p:nvPr/>
            </p:nvSpPr>
            <p:spPr>
              <a:xfrm>
                <a:off x="7616214" y="3916562"/>
                <a:ext cx="505027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71" extrusionOk="0">
                    <a:moveTo>
                      <a:pt x="1" y="0"/>
                    </a:moveTo>
                    <a:lnTo>
                      <a:pt x="58" y="4"/>
                    </a:lnTo>
                    <a:cubicBezTo>
                      <a:pt x="547" y="18"/>
                      <a:pt x="796" y="34"/>
                      <a:pt x="803" y="48"/>
                    </a:cubicBezTo>
                    <a:cubicBezTo>
                      <a:pt x="789" y="55"/>
                      <a:pt x="560" y="62"/>
                      <a:pt x="116" y="67"/>
                    </a:cubicBezTo>
                    <a:cubicBezTo>
                      <a:pt x="204" y="69"/>
                      <a:pt x="290" y="71"/>
                      <a:pt x="376" y="71"/>
                    </a:cubicBezTo>
                    <a:lnTo>
                      <a:pt x="2502" y="58"/>
                    </a:lnTo>
                    <a:lnTo>
                      <a:pt x="2523" y="48"/>
                    </a:lnTo>
                    <a:cubicBezTo>
                      <a:pt x="2516" y="34"/>
                      <a:pt x="1799" y="18"/>
                      <a:pt x="376" y="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30"/>
              <p:cNvSpPr/>
              <p:nvPr/>
            </p:nvSpPr>
            <p:spPr>
              <a:xfrm>
                <a:off x="7609811" y="3930103"/>
                <a:ext cx="29813" cy="80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4" extrusionOk="0">
                    <a:moveTo>
                      <a:pt x="1" y="0"/>
                    </a:moveTo>
                    <a:cubicBezTo>
                      <a:pt x="33" y="2"/>
                      <a:pt x="62" y="4"/>
                      <a:pt x="90" y="4"/>
                    </a:cubicBezTo>
                    <a:cubicBezTo>
                      <a:pt x="110" y="4"/>
                      <a:pt x="131" y="2"/>
                      <a:pt x="1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30"/>
              <p:cNvSpPr/>
              <p:nvPr/>
            </p:nvSpPr>
            <p:spPr>
              <a:xfrm>
                <a:off x="1484660" y="4799785"/>
                <a:ext cx="1245760" cy="23041"/>
              </a:xfrm>
              <a:custGeom>
                <a:avLst/>
                <a:gdLst/>
                <a:ahLst/>
                <a:cxnLst/>
                <a:rect l="l" t="t" r="r" b="b"/>
                <a:pathLst>
                  <a:path w="6226" h="114" extrusionOk="0">
                    <a:moveTo>
                      <a:pt x="67" y="1"/>
                    </a:moveTo>
                    <a:cubicBezTo>
                      <a:pt x="53" y="3"/>
                      <a:pt x="40" y="8"/>
                      <a:pt x="30" y="18"/>
                    </a:cubicBezTo>
                    <a:cubicBezTo>
                      <a:pt x="16" y="27"/>
                      <a:pt x="4" y="41"/>
                      <a:pt x="0" y="57"/>
                    </a:cubicBezTo>
                    <a:cubicBezTo>
                      <a:pt x="9" y="71"/>
                      <a:pt x="214" y="85"/>
                      <a:pt x="617" y="99"/>
                    </a:cubicBezTo>
                    <a:cubicBezTo>
                      <a:pt x="819" y="104"/>
                      <a:pt x="1019" y="108"/>
                      <a:pt x="1219" y="113"/>
                    </a:cubicBezTo>
                    <a:lnTo>
                      <a:pt x="5252" y="101"/>
                    </a:lnTo>
                    <a:cubicBezTo>
                      <a:pt x="5877" y="92"/>
                      <a:pt x="6201" y="82"/>
                      <a:pt x="6225" y="68"/>
                    </a:cubicBezTo>
                    <a:cubicBezTo>
                      <a:pt x="6213" y="41"/>
                      <a:pt x="5889" y="24"/>
                      <a:pt x="5252" y="11"/>
                    </a:cubicBezTo>
                    <a:lnTo>
                      <a:pt x="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30"/>
              <p:cNvSpPr/>
              <p:nvPr/>
            </p:nvSpPr>
            <p:spPr>
              <a:xfrm>
                <a:off x="813159" y="3928284"/>
                <a:ext cx="159472" cy="22435"/>
              </a:xfrm>
              <a:custGeom>
                <a:avLst/>
                <a:gdLst/>
                <a:ahLst/>
                <a:cxnLst/>
                <a:rect l="l" t="t" r="r" b="b"/>
                <a:pathLst>
                  <a:path w="797" h="111" extrusionOk="0">
                    <a:moveTo>
                      <a:pt x="45" y="0"/>
                    </a:moveTo>
                    <a:cubicBezTo>
                      <a:pt x="45" y="6"/>
                      <a:pt x="39" y="13"/>
                      <a:pt x="29" y="27"/>
                    </a:cubicBezTo>
                    <a:cubicBezTo>
                      <a:pt x="15" y="37"/>
                      <a:pt x="6" y="51"/>
                      <a:pt x="1" y="67"/>
                    </a:cubicBezTo>
                    <a:lnTo>
                      <a:pt x="22" y="111"/>
                    </a:lnTo>
                    <a:cubicBezTo>
                      <a:pt x="523" y="105"/>
                      <a:pt x="781" y="93"/>
                      <a:pt x="797" y="79"/>
                    </a:cubicBezTo>
                    <a:cubicBezTo>
                      <a:pt x="793" y="65"/>
                      <a:pt x="669" y="49"/>
                      <a:pt x="425" y="32"/>
                    </a:cubicBezTo>
                    <a:cubicBezTo>
                      <a:pt x="176" y="13"/>
                      <a:pt x="48" y="2"/>
                      <a:pt x="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30"/>
              <p:cNvSpPr/>
              <p:nvPr/>
            </p:nvSpPr>
            <p:spPr>
              <a:xfrm>
                <a:off x="1298777" y="3985683"/>
                <a:ext cx="1105697" cy="25063"/>
              </a:xfrm>
              <a:custGeom>
                <a:avLst/>
                <a:gdLst/>
                <a:ahLst/>
                <a:cxnLst/>
                <a:rect l="l" t="t" r="r" b="b"/>
                <a:pathLst>
                  <a:path w="5526" h="124" extrusionOk="0">
                    <a:moveTo>
                      <a:pt x="0" y="0"/>
                    </a:moveTo>
                    <a:lnTo>
                      <a:pt x="0" y="69"/>
                    </a:lnTo>
                    <a:lnTo>
                      <a:pt x="1651" y="123"/>
                    </a:lnTo>
                    <a:lnTo>
                      <a:pt x="1820" y="90"/>
                    </a:lnTo>
                    <a:lnTo>
                      <a:pt x="5503" y="79"/>
                    </a:lnTo>
                    <a:lnTo>
                      <a:pt x="5526" y="67"/>
                    </a:lnTo>
                    <a:cubicBezTo>
                      <a:pt x="5517" y="53"/>
                      <a:pt x="5088" y="39"/>
                      <a:pt x="4234" y="23"/>
                    </a:cubicBezTo>
                    <a:lnTo>
                      <a:pt x="2649" y="23"/>
                    </a:lnTo>
                    <a:cubicBezTo>
                      <a:pt x="2159" y="41"/>
                      <a:pt x="1665" y="50"/>
                      <a:pt x="1167" y="50"/>
                    </a:cubicBezTo>
                    <a:cubicBezTo>
                      <a:pt x="795" y="50"/>
                      <a:pt x="421" y="45"/>
                      <a:pt x="44" y="35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30"/>
              <p:cNvSpPr/>
              <p:nvPr/>
            </p:nvSpPr>
            <p:spPr>
              <a:xfrm>
                <a:off x="637480" y="4342207"/>
                <a:ext cx="597869" cy="13946"/>
              </a:xfrm>
              <a:custGeom>
                <a:avLst/>
                <a:gdLst/>
                <a:ahLst/>
                <a:cxnLst/>
                <a:rect l="l" t="t" r="r" b="b"/>
                <a:pathLst>
                  <a:path w="2988" h="69" extrusionOk="0">
                    <a:moveTo>
                      <a:pt x="8" y="1"/>
                    </a:moveTo>
                    <a:cubicBezTo>
                      <a:pt x="6" y="1"/>
                      <a:pt x="3" y="1"/>
                      <a:pt x="0" y="2"/>
                    </a:cubicBezTo>
                    <a:lnTo>
                      <a:pt x="0" y="68"/>
                    </a:lnTo>
                    <a:lnTo>
                      <a:pt x="2944" y="46"/>
                    </a:lnTo>
                    <a:lnTo>
                      <a:pt x="2944" y="68"/>
                    </a:lnTo>
                    <a:cubicBezTo>
                      <a:pt x="2963" y="68"/>
                      <a:pt x="2982" y="54"/>
                      <a:pt x="2988" y="35"/>
                    </a:cubicBezTo>
                    <a:cubicBezTo>
                      <a:pt x="2711" y="23"/>
                      <a:pt x="2294" y="17"/>
                      <a:pt x="1738" y="17"/>
                    </a:cubicBezTo>
                    <a:cubicBezTo>
                      <a:pt x="1660" y="17"/>
                      <a:pt x="1579" y="17"/>
                      <a:pt x="1496" y="17"/>
                    </a:cubicBezTo>
                    <a:cubicBezTo>
                      <a:pt x="765" y="21"/>
                      <a:pt x="281" y="23"/>
                      <a:pt x="44" y="23"/>
                    </a:cubicBezTo>
                    <a:cubicBezTo>
                      <a:pt x="37" y="9"/>
                      <a:pt x="23" y="1"/>
                      <a:pt x="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6" name="Google Shape;1276;p30"/>
          <p:cNvGrpSpPr/>
          <p:nvPr/>
        </p:nvGrpSpPr>
        <p:grpSpPr>
          <a:xfrm>
            <a:off x="5678280" y="2995460"/>
            <a:ext cx="2910590" cy="767260"/>
            <a:chOff x="5678280" y="2995460"/>
            <a:chExt cx="2910590" cy="767260"/>
          </a:xfrm>
        </p:grpSpPr>
        <p:grpSp>
          <p:nvGrpSpPr>
            <p:cNvPr id="1277" name="Google Shape;1277;p30"/>
            <p:cNvGrpSpPr/>
            <p:nvPr/>
          </p:nvGrpSpPr>
          <p:grpSpPr>
            <a:xfrm>
              <a:off x="5678280" y="2995460"/>
              <a:ext cx="2910590" cy="767260"/>
              <a:chOff x="9641789" y="4060422"/>
              <a:chExt cx="3261531" cy="859771"/>
            </a:xfrm>
          </p:grpSpPr>
          <p:sp>
            <p:nvSpPr>
              <p:cNvPr id="1278" name="Google Shape;1278;p30"/>
              <p:cNvSpPr/>
              <p:nvPr/>
            </p:nvSpPr>
            <p:spPr>
              <a:xfrm>
                <a:off x="12828373" y="4326413"/>
                <a:ext cx="672" cy="6620"/>
              </a:xfrm>
              <a:custGeom>
                <a:avLst/>
                <a:gdLst/>
                <a:ahLst/>
                <a:cxnLst/>
                <a:rect l="l" t="t" r="r" b="b"/>
                <a:pathLst>
                  <a:path w="4" h="39" extrusionOk="0">
                    <a:moveTo>
                      <a:pt x="4" y="0"/>
                    </a:moveTo>
                    <a:lnTo>
                      <a:pt x="0" y="39"/>
                    </a:lnTo>
                    <a:lnTo>
                      <a:pt x="4" y="35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30"/>
              <p:cNvSpPr/>
              <p:nvPr/>
            </p:nvSpPr>
            <p:spPr>
              <a:xfrm>
                <a:off x="9792019" y="4540122"/>
                <a:ext cx="3697" cy="19522"/>
              </a:xfrm>
              <a:custGeom>
                <a:avLst/>
                <a:gdLst/>
                <a:ahLst/>
                <a:cxnLst/>
                <a:rect l="l" t="t" r="r" b="b"/>
                <a:pathLst>
                  <a:path w="22" h="115" extrusionOk="0">
                    <a:moveTo>
                      <a:pt x="0" y="0"/>
                    </a:moveTo>
                    <a:cubicBezTo>
                      <a:pt x="0" y="28"/>
                      <a:pt x="2" y="65"/>
                      <a:pt x="5" y="112"/>
                    </a:cubicBezTo>
                    <a:lnTo>
                      <a:pt x="21" y="114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0"/>
              <p:cNvSpPr/>
              <p:nvPr/>
            </p:nvSpPr>
            <p:spPr>
              <a:xfrm>
                <a:off x="9794372" y="4569827"/>
                <a:ext cx="222320" cy="226620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335" extrusionOk="0">
                    <a:moveTo>
                      <a:pt x="598" y="0"/>
                    </a:moveTo>
                    <a:cubicBezTo>
                      <a:pt x="628" y="6"/>
                      <a:pt x="656" y="9"/>
                      <a:pt x="682" y="14"/>
                    </a:cubicBezTo>
                    <a:cubicBezTo>
                      <a:pt x="784" y="35"/>
                      <a:pt x="845" y="53"/>
                      <a:pt x="866" y="69"/>
                    </a:cubicBezTo>
                    <a:cubicBezTo>
                      <a:pt x="847" y="72"/>
                      <a:pt x="798" y="78"/>
                      <a:pt x="721" y="86"/>
                    </a:cubicBezTo>
                    <a:cubicBezTo>
                      <a:pt x="640" y="97"/>
                      <a:pt x="589" y="100"/>
                      <a:pt x="568" y="100"/>
                    </a:cubicBezTo>
                    <a:cubicBezTo>
                      <a:pt x="548" y="101"/>
                      <a:pt x="528" y="101"/>
                      <a:pt x="508" y="101"/>
                    </a:cubicBezTo>
                    <a:cubicBezTo>
                      <a:pt x="367" y="101"/>
                      <a:pt x="227" y="90"/>
                      <a:pt x="88" y="69"/>
                    </a:cubicBezTo>
                    <a:cubicBezTo>
                      <a:pt x="62" y="63"/>
                      <a:pt x="32" y="56"/>
                      <a:pt x="0" y="48"/>
                    </a:cubicBezTo>
                    <a:lnTo>
                      <a:pt x="0" y="48"/>
                    </a:lnTo>
                    <a:cubicBezTo>
                      <a:pt x="7" y="121"/>
                      <a:pt x="18" y="207"/>
                      <a:pt x="28" y="309"/>
                    </a:cubicBezTo>
                    <a:cubicBezTo>
                      <a:pt x="137" y="326"/>
                      <a:pt x="237" y="346"/>
                      <a:pt x="326" y="362"/>
                    </a:cubicBezTo>
                    <a:cubicBezTo>
                      <a:pt x="247" y="383"/>
                      <a:pt x="165" y="397"/>
                      <a:pt x="83" y="400"/>
                    </a:cubicBezTo>
                    <a:lnTo>
                      <a:pt x="39" y="400"/>
                    </a:lnTo>
                    <a:cubicBezTo>
                      <a:pt x="48" y="467"/>
                      <a:pt x="56" y="537"/>
                      <a:pt x="65" y="614"/>
                    </a:cubicBezTo>
                    <a:cubicBezTo>
                      <a:pt x="93" y="828"/>
                      <a:pt x="121" y="1014"/>
                      <a:pt x="147" y="1173"/>
                    </a:cubicBezTo>
                    <a:cubicBezTo>
                      <a:pt x="332" y="1228"/>
                      <a:pt x="600" y="1271"/>
                      <a:pt x="950" y="1305"/>
                    </a:cubicBezTo>
                    <a:cubicBezTo>
                      <a:pt x="1078" y="1315"/>
                      <a:pt x="1203" y="1326"/>
                      <a:pt x="1322" y="1334"/>
                    </a:cubicBezTo>
                    <a:cubicBezTo>
                      <a:pt x="1313" y="1254"/>
                      <a:pt x="1301" y="1166"/>
                      <a:pt x="1282" y="1070"/>
                    </a:cubicBezTo>
                    <a:cubicBezTo>
                      <a:pt x="1248" y="882"/>
                      <a:pt x="1219" y="696"/>
                      <a:pt x="1189" y="511"/>
                    </a:cubicBezTo>
                    <a:cubicBezTo>
                      <a:pt x="1099" y="489"/>
                      <a:pt x="1056" y="465"/>
                      <a:pt x="1056" y="439"/>
                    </a:cubicBezTo>
                    <a:cubicBezTo>
                      <a:pt x="1056" y="418"/>
                      <a:pt x="1084" y="402"/>
                      <a:pt x="1140" y="398"/>
                    </a:cubicBezTo>
                    <a:lnTo>
                      <a:pt x="109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0"/>
              <p:cNvSpPr/>
              <p:nvPr/>
            </p:nvSpPr>
            <p:spPr>
              <a:xfrm>
                <a:off x="12595131" y="4363587"/>
                <a:ext cx="233075" cy="331696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954" extrusionOk="0">
                    <a:moveTo>
                      <a:pt x="1387" y="0"/>
                    </a:moveTo>
                    <a:lnTo>
                      <a:pt x="1387" y="0"/>
                    </a:lnTo>
                    <a:cubicBezTo>
                      <a:pt x="1248" y="125"/>
                      <a:pt x="1029" y="283"/>
                      <a:pt x="729" y="472"/>
                    </a:cubicBezTo>
                    <a:cubicBezTo>
                      <a:pt x="714" y="467"/>
                      <a:pt x="705" y="463"/>
                      <a:pt x="705" y="462"/>
                    </a:cubicBezTo>
                    <a:cubicBezTo>
                      <a:pt x="698" y="455"/>
                      <a:pt x="694" y="441"/>
                      <a:pt x="694" y="419"/>
                    </a:cubicBezTo>
                    <a:cubicBezTo>
                      <a:pt x="694" y="407"/>
                      <a:pt x="791" y="318"/>
                      <a:pt x="984" y="151"/>
                    </a:cubicBezTo>
                    <a:lnTo>
                      <a:pt x="984" y="151"/>
                    </a:lnTo>
                    <a:cubicBezTo>
                      <a:pt x="934" y="188"/>
                      <a:pt x="882" y="228"/>
                      <a:pt x="822" y="274"/>
                    </a:cubicBezTo>
                    <a:cubicBezTo>
                      <a:pt x="540" y="369"/>
                      <a:pt x="277" y="453"/>
                      <a:pt x="32" y="526"/>
                    </a:cubicBezTo>
                    <a:lnTo>
                      <a:pt x="23" y="916"/>
                    </a:lnTo>
                    <a:lnTo>
                      <a:pt x="0" y="933"/>
                    </a:lnTo>
                    <a:lnTo>
                      <a:pt x="0" y="942"/>
                    </a:lnTo>
                    <a:cubicBezTo>
                      <a:pt x="46" y="913"/>
                      <a:pt x="82" y="897"/>
                      <a:pt x="109" y="897"/>
                    </a:cubicBezTo>
                    <a:cubicBezTo>
                      <a:pt x="114" y="897"/>
                      <a:pt x="120" y="898"/>
                      <a:pt x="124" y="900"/>
                    </a:cubicBezTo>
                    <a:cubicBezTo>
                      <a:pt x="82" y="954"/>
                      <a:pt x="42" y="1003"/>
                      <a:pt x="0" y="1049"/>
                    </a:cubicBezTo>
                    <a:cubicBezTo>
                      <a:pt x="2" y="1275"/>
                      <a:pt x="2" y="1415"/>
                      <a:pt x="4" y="1470"/>
                    </a:cubicBezTo>
                    <a:cubicBezTo>
                      <a:pt x="9" y="1633"/>
                      <a:pt x="25" y="1794"/>
                      <a:pt x="47" y="1953"/>
                    </a:cubicBezTo>
                    <a:cubicBezTo>
                      <a:pt x="321" y="1740"/>
                      <a:pt x="538" y="1578"/>
                      <a:pt x="703" y="1470"/>
                    </a:cubicBezTo>
                    <a:cubicBezTo>
                      <a:pt x="912" y="1329"/>
                      <a:pt x="1134" y="1210"/>
                      <a:pt x="1366" y="1110"/>
                    </a:cubicBezTo>
                    <a:cubicBezTo>
                      <a:pt x="1353" y="1093"/>
                      <a:pt x="1353" y="896"/>
                      <a:pt x="1367" y="521"/>
                    </a:cubicBezTo>
                    <a:lnTo>
                      <a:pt x="1367" y="521"/>
                    </a:lnTo>
                    <a:cubicBezTo>
                      <a:pt x="1311" y="556"/>
                      <a:pt x="1250" y="584"/>
                      <a:pt x="1187" y="609"/>
                    </a:cubicBezTo>
                    <a:cubicBezTo>
                      <a:pt x="1182" y="619"/>
                      <a:pt x="1178" y="624"/>
                      <a:pt x="1175" y="624"/>
                    </a:cubicBezTo>
                    <a:cubicBezTo>
                      <a:pt x="1170" y="624"/>
                      <a:pt x="1168" y="613"/>
                      <a:pt x="1168" y="591"/>
                    </a:cubicBezTo>
                    <a:cubicBezTo>
                      <a:pt x="1168" y="588"/>
                      <a:pt x="1203" y="567"/>
                      <a:pt x="1273" y="526"/>
                    </a:cubicBezTo>
                    <a:cubicBezTo>
                      <a:pt x="1306" y="505"/>
                      <a:pt x="1338" y="484"/>
                      <a:pt x="1371" y="462"/>
                    </a:cubicBezTo>
                    <a:lnTo>
                      <a:pt x="1371" y="442"/>
                    </a:lnTo>
                    <a:cubicBezTo>
                      <a:pt x="1378" y="256"/>
                      <a:pt x="1383" y="107"/>
                      <a:pt x="1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30"/>
              <p:cNvSpPr/>
              <p:nvPr/>
            </p:nvSpPr>
            <p:spPr>
              <a:xfrm>
                <a:off x="12515479" y="4521959"/>
                <a:ext cx="79820" cy="58734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46" extrusionOk="0">
                    <a:moveTo>
                      <a:pt x="474" y="0"/>
                    </a:moveTo>
                    <a:cubicBezTo>
                      <a:pt x="343" y="98"/>
                      <a:pt x="185" y="214"/>
                      <a:pt x="1" y="345"/>
                    </a:cubicBezTo>
                    <a:cubicBezTo>
                      <a:pt x="67" y="312"/>
                      <a:pt x="134" y="277"/>
                      <a:pt x="202" y="244"/>
                    </a:cubicBezTo>
                    <a:cubicBezTo>
                      <a:pt x="295" y="156"/>
                      <a:pt x="362" y="95"/>
                      <a:pt x="402" y="63"/>
                    </a:cubicBezTo>
                    <a:cubicBezTo>
                      <a:pt x="428" y="40"/>
                      <a:pt x="453" y="25"/>
                      <a:pt x="474" y="11"/>
                    </a:cubicBezTo>
                    <a:lnTo>
                      <a:pt x="4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30"/>
              <p:cNvSpPr/>
              <p:nvPr/>
            </p:nvSpPr>
            <p:spPr>
              <a:xfrm>
                <a:off x="12426585" y="4541819"/>
                <a:ext cx="183670" cy="26243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1546" extrusionOk="0">
                    <a:moveTo>
                      <a:pt x="936" y="434"/>
                    </a:moveTo>
                    <a:cubicBezTo>
                      <a:pt x="940" y="438"/>
                      <a:pt x="944" y="440"/>
                      <a:pt x="947" y="440"/>
                    </a:cubicBezTo>
                    <a:cubicBezTo>
                      <a:pt x="949" y="440"/>
                      <a:pt x="950" y="439"/>
                      <a:pt x="950" y="439"/>
                    </a:cubicBezTo>
                    <a:cubicBezTo>
                      <a:pt x="954" y="439"/>
                      <a:pt x="956" y="449"/>
                      <a:pt x="956" y="472"/>
                    </a:cubicBezTo>
                    <a:cubicBezTo>
                      <a:pt x="956" y="493"/>
                      <a:pt x="921" y="527"/>
                      <a:pt x="850" y="572"/>
                    </a:cubicBezTo>
                    <a:cubicBezTo>
                      <a:pt x="775" y="621"/>
                      <a:pt x="728" y="651"/>
                      <a:pt x="712" y="662"/>
                    </a:cubicBezTo>
                    <a:cubicBezTo>
                      <a:pt x="701" y="660"/>
                      <a:pt x="691" y="656"/>
                      <a:pt x="682" y="653"/>
                    </a:cubicBezTo>
                    <a:cubicBezTo>
                      <a:pt x="672" y="646"/>
                      <a:pt x="668" y="630"/>
                      <a:pt x="668" y="609"/>
                    </a:cubicBezTo>
                    <a:cubicBezTo>
                      <a:pt x="668" y="593"/>
                      <a:pt x="707" y="558"/>
                      <a:pt x="782" y="507"/>
                    </a:cubicBezTo>
                    <a:cubicBezTo>
                      <a:pt x="859" y="456"/>
                      <a:pt x="910" y="434"/>
                      <a:pt x="936" y="434"/>
                    </a:cubicBezTo>
                    <a:close/>
                    <a:moveTo>
                      <a:pt x="1003" y="1"/>
                    </a:moveTo>
                    <a:cubicBezTo>
                      <a:pt x="945" y="65"/>
                      <a:pt x="884" y="127"/>
                      <a:pt x="815" y="183"/>
                    </a:cubicBezTo>
                    <a:cubicBezTo>
                      <a:pt x="652" y="318"/>
                      <a:pt x="444" y="434"/>
                      <a:pt x="191" y="530"/>
                    </a:cubicBezTo>
                    <a:cubicBezTo>
                      <a:pt x="179" y="530"/>
                      <a:pt x="167" y="527"/>
                      <a:pt x="156" y="521"/>
                    </a:cubicBezTo>
                    <a:cubicBezTo>
                      <a:pt x="149" y="516"/>
                      <a:pt x="146" y="509"/>
                      <a:pt x="144" y="502"/>
                    </a:cubicBezTo>
                    <a:lnTo>
                      <a:pt x="5" y="602"/>
                    </a:lnTo>
                    <a:cubicBezTo>
                      <a:pt x="2" y="669"/>
                      <a:pt x="2" y="733"/>
                      <a:pt x="0" y="796"/>
                    </a:cubicBezTo>
                    <a:lnTo>
                      <a:pt x="153" y="777"/>
                    </a:lnTo>
                    <a:lnTo>
                      <a:pt x="153" y="777"/>
                    </a:lnTo>
                    <a:cubicBezTo>
                      <a:pt x="104" y="798"/>
                      <a:pt x="53" y="821"/>
                      <a:pt x="0" y="842"/>
                    </a:cubicBezTo>
                    <a:lnTo>
                      <a:pt x="0" y="1117"/>
                    </a:lnTo>
                    <a:cubicBezTo>
                      <a:pt x="21" y="1098"/>
                      <a:pt x="70" y="1077"/>
                      <a:pt x="146" y="1054"/>
                    </a:cubicBezTo>
                    <a:cubicBezTo>
                      <a:pt x="231" y="1027"/>
                      <a:pt x="293" y="1014"/>
                      <a:pt x="332" y="1014"/>
                    </a:cubicBezTo>
                    <a:cubicBezTo>
                      <a:pt x="341" y="1014"/>
                      <a:pt x="348" y="1014"/>
                      <a:pt x="354" y="1016"/>
                    </a:cubicBezTo>
                    <a:cubicBezTo>
                      <a:pt x="354" y="1017"/>
                      <a:pt x="355" y="1017"/>
                      <a:pt x="356" y="1017"/>
                    </a:cubicBezTo>
                    <a:cubicBezTo>
                      <a:pt x="357" y="1017"/>
                      <a:pt x="359" y="1017"/>
                      <a:pt x="361" y="1016"/>
                    </a:cubicBezTo>
                    <a:cubicBezTo>
                      <a:pt x="367" y="1017"/>
                      <a:pt x="367" y="1030"/>
                      <a:pt x="367" y="1051"/>
                    </a:cubicBezTo>
                    <a:cubicBezTo>
                      <a:pt x="367" y="1096"/>
                      <a:pt x="328" y="1135"/>
                      <a:pt x="247" y="1166"/>
                    </a:cubicBezTo>
                    <a:cubicBezTo>
                      <a:pt x="183" y="1194"/>
                      <a:pt x="112" y="1208"/>
                      <a:pt x="42" y="1210"/>
                    </a:cubicBezTo>
                    <a:cubicBezTo>
                      <a:pt x="27" y="1210"/>
                      <a:pt x="13" y="1205"/>
                      <a:pt x="2" y="1194"/>
                    </a:cubicBezTo>
                    <a:lnTo>
                      <a:pt x="2" y="1194"/>
                    </a:lnTo>
                    <a:cubicBezTo>
                      <a:pt x="5" y="1321"/>
                      <a:pt x="11" y="1438"/>
                      <a:pt x="20" y="1545"/>
                    </a:cubicBezTo>
                    <a:cubicBezTo>
                      <a:pt x="72" y="1521"/>
                      <a:pt x="198" y="1484"/>
                      <a:pt x="398" y="1440"/>
                    </a:cubicBezTo>
                    <a:cubicBezTo>
                      <a:pt x="607" y="1391"/>
                      <a:pt x="766" y="1352"/>
                      <a:pt x="880" y="1321"/>
                    </a:cubicBezTo>
                    <a:lnTo>
                      <a:pt x="1092" y="1226"/>
                    </a:lnTo>
                    <a:lnTo>
                      <a:pt x="1052" y="917"/>
                    </a:lnTo>
                    <a:lnTo>
                      <a:pt x="1052" y="914"/>
                    </a:lnTo>
                    <a:lnTo>
                      <a:pt x="1049" y="905"/>
                    </a:lnTo>
                    <a:cubicBezTo>
                      <a:pt x="1026" y="744"/>
                      <a:pt x="1012" y="583"/>
                      <a:pt x="1005" y="421"/>
                    </a:cubicBezTo>
                    <a:cubicBezTo>
                      <a:pt x="1005" y="367"/>
                      <a:pt x="1005" y="227"/>
                      <a:pt x="10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30"/>
              <p:cNvSpPr/>
              <p:nvPr/>
            </p:nvSpPr>
            <p:spPr>
              <a:xfrm>
                <a:off x="9994006" y="4643836"/>
                <a:ext cx="2443842" cy="276357"/>
              </a:xfrm>
              <a:custGeom>
                <a:avLst/>
                <a:gdLst/>
                <a:ahLst/>
                <a:cxnLst/>
                <a:rect l="l" t="t" r="r" b="b"/>
                <a:pathLst>
                  <a:path w="14543" h="1628" extrusionOk="0">
                    <a:moveTo>
                      <a:pt x="2858" y="711"/>
                    </a:moveTo>
                    <a:cubicBezTo>
                      <a:pt x="2986" y="711"/>
                      <a:pt x="3155" y="715"/>
                      <a:pt x="3365" y="723"/>
                    </a:cubicBezTo>
                    <a:cubicBezTo>
                      <a:pt x="3908" y="744"/>
                      <a:pt x="4231" y="778"/>
                      <a:pt x="4331" y="828"/>
                    </a:cubicBezTo>
                    <a:cubicBezTo>
                      <a:pt x="4236" y="856"/>
                      <a:pt x="4173" y="870"/>
                      <a:pt x="4140" y="870"/>
                    </a:cubicBezTo>
                    <a:lnTo>
                      <a:pt x="4140" y="869"/>
                    </a:lnTo>
                    <a:cubicBezTo>
                      <a:pt x="3730" y="869"/>
                      <a:pt x="3442" y="862"/>
                      <a:pt x="3277" y="846"/>
                    </a:cubicBezTo>
                    <a:cubicBezTo>
                      <a:pt x="2883" y="811"/>
                      <a:pt x="2646" y="790"/>
                      <a:pt x="2567" y="786"/>
                    </a:cubicBezTo>
                    <a:cubicBezTo>
                      <a:pt x="2567" y="785"/>
                      <a:pt x="2566" y="781"/>
                      <a:pt x="2562" y="778"/>
                    </a:cubicBezTo>
                    <a:cubicBezTo>
                      <a:pt x="2557" y="767"/>
                      <a:pt x="2555" y="753"/>
                      <a:pt x="2557" y="742"/>
                    </a:cubicBezTo>
                    <a:cubicBezTo>
                      <a:pt x="2557" y="721"/>
                      <a:pt x="2657" y="711"/>
                      <a:pt x="2858" y="711"/>
                    </a:cubicBezTo>
                    <a:close/>
                    <a:moveTo>
                      <a:pt x="14481" y="1"/>
                    </a:moveTo>
                    <a:lnTo>
                      <a:pt x="14469" y="10"/>
                    </a:lnTo>
                    <a:cubicBezTo>
                      <a:pt x="13607" y="85"/>
                      <a:pt x="12744" y="146"/>
                      <a:pt x="11883" y="195"/>
                    </a:cubicBezTo>
                    <a:cubicBezTo>
                      <a:pt x="11847" y="204"/>
                      <a:pt x="11796" y="217"/>
                      <a:pt x="11727" y="229"/>
                    </a:cubicBezTo>
                    <a:cubicBezTo>
                      <a:pt x="11636" y="245"/>
                      <a:pt x="11584" y="255"/>
                      <a:pt x="11566" y="259"/>
                    </a:cubicBezTo>
                    <a:lnTo>
                      <a:pt x="10411" y="267"/>
                    </a:lnTo>
                    <a:lnTo>
                      <a:pt x="10300" y="267"/>
                    </a:lnTo>
                    <a:cubicBezTo>
                      <a:pt x="10043" y="278"/>
                      <a:pt x="9783" y="287"/>
                      <a:pt x="9524" y="294"/>
                    </a:cubicBezTo>
                    <a:cubicBezTo>
                      <a:pt x="9466" y="297"/>
                      <a:pt x="9408" y="301"/>
                      <a:pt x="9354" y="306"/>
                    </a:cubicBezTo>
                    <a:cubicBezTo>
                      <a:pt x="9138" y="334"/>
                      <a:pt x="9019" y="348"/>
                      <a:pt x="8993" y="350"/>
                    </a:cubicBezTo>
                    <a:lnTo>
                      <a:pt x="8041" y="350"/>
                    </a:lnTo>
                    <a:cubicBezTo>
                      <a:pt x="7979" y="366"/>
                      <a:pt x="7821" y="383"/>
                      <a:pt x="7565" y="404"/>
                    </a:cubicBezTo>
                    <a:lnTo>
                      <a:pt x="6068" y="404"/>
                    </a:lnTo>
                    <a:lnTo>
                      <a:pt x="5986" y="392"/>
                    </a:lnTo>
                    <a:lnTo>
                      <a:pt x="5022" y="385"/>
                    </a:lnTo>
                    <a:cubicBezTo>
                      <a:pt x="4911" y="360"/>
                      <a:pt x="4718" y="347"/>
                      <a:pt x="4441" y="347"/>
                    </a:cubicBezTo>
                    <a:cubicBezTo>
                      <a:pt x="4314" y="347"/>
                      <a:pt x="4168" y="349"/>
                      <a:pt x="4005" y="355"/>
                    </a:cubicBezTo>
                    <a:lnTo>
                      <a:pt x="3989" y="308"/>
                    </a:lnTo>
                    <a:cubicBezTo>
                      <a:pt x="4010" y="292"/>
                      <a:pt x="4031" y="276"/>
                      <a:pt x="4056" y="264"/>
                    </a:cubicBezTo>
                    <a:cubicBezTo>
                      <a:pt x="3116" y="229"/>
                      <a:pt x="2176" y="176"/>
                      <a:pt x="1237" y="110"/>
                    </a:cubicBezTo>
                    <a:cubicBezTo>
                      <a:pt x="1186" y="115"/>
                      <a:pt x="1121" y="122"/>
                      <a:pt x="1042" y="131"/>
                    </a:cubicBezTo>
                    <a:cubicBezTo>
                      <a:pt x="919" y="145"/>
                      <a:pt x="846" y="152"/>
                      <a:pt x="823" y="152"/>
                    </a:cubicBezTo>
                    <a:cubicBezTo>
                      <a:pt x="614" y="152"/>
                      <a:pt x="408" y="138"/>
                      <a:pt x="201" y="110"/>
                    </a:cubicBezTo>
                    <a:cubicBezTo>
                      <a:pt x="134" y="103"/>
                      <a:pt x="67" y="90"/>
                      <a:pt x="1" y="75"/>
                    </a:cubicBezTo>
                    <a:lnTo>
                      <a:pt x="1" y="75"/>
                    </a:lnTo>
                    <a:cubicBezTo>
                      <a:pt x="31" y="260"/>
                      <a:pt x="60" y="446"/>
                      <a:pt x="94" y="632"/>
                    </a:cubicBezTo>
                    <a:cubicBezTo>
                      <a:pt x="111" y="730"/>
                      <a:pt x="125" y="818"/>
                      <a:pt x="136" y="897"/>
                    </a:cubicBezTo>
                    <a:cubicBezTo>
                      <a:pt x="152" y="1007"/>
                      <a:pt x="159" y="1118"/>
                      <a:pt x="157" y="1230"/>
                    </a:cubicBezTo>
                    <a:cubicBezTo>
                      <a:pt x="777" y="1403"/>
                      <a:pt x="1461" y="1505"/>
                      <a:pt x="2206" y="1535"/>
                    </a:cubicBezTo>
                    <a:cubicBezTo>
                      <a:pt x="2557" y="1549"/>
                      <a:pt x="3059" y="1556"/>
                      <a:pt x="3709" y="1556"/>
                    </a:cubicBezTo>
                    <a:cubicBezTo>
                      <a:pt x="3970" y="1556"/>
                      <a:pt x="4256" y="1555"/>
                      <a:pt x="4566" y="1552"/>
                    </a:cubicBezTo>
                    <a:cubicBezTo>
                      <a:pt x="6678" y="1600"/>
                      <a:pt x="8233" y="1626"/>
                      <a:pt x="9227" y="1628"/>
                    </a:cubicBezTo>
                    <a:cubicBezTo>
                      <a:pt x="9717" y="1551"/>
                      <a:pt x="10488" y="1479"/>
                      <a:pt x="11540" y="1414"/>
                    </a:cubicBezTo>
                    <a:cubicBezTo>
                      <a:pt x="12374" y="1361"/>
                      <a:pt x="13375" y="1202"/>
                      <a:pt x="14543" y="935"/>
                    </a:cubicBezTo>
                    <a:cubicBezTo>
                      <a:pt x="14543" y="935"/>
                      <a:pt x="14542" y="935"/>
                      <a:pt x="14540" y="935"/>
                    </a:cubicBezTo>
                    <a:cubicBezTo>
                      <a:pt x="14535" y="935"/>
                      <a:pt x="14520" y="937"/>
                      <a:pt x="14497" y="944"/>
                    </a:cubicBezTo>
                    <a:cubicBezTo>
                      <a:pt x="14489" y="837"/>
                      <a:pt x="14483" y="720"/>
                      <a:pt x="14480" y="593"/>
                    </a:cubicBezTo>
                    <a:cubicBezTo>
                      <a:pt x="14466" y="579"/>
                      <a:pt x="14460" y="560"/>
                      <a:pt x="14462" y="541"/>
                    </a:cubicBezTo>
                    <a:cubicBezTo>
                      <a:pt x="14464" y="530"/>
                      <a:pt x="14469" y="522"/>
                      <a:pt x="14478" y="516"/>
                    </a:cubicBezTo>
                    <a:cubicBezTo>
                      <a:pt x="14476" y="429"/>
                      <a:pt x="14476" y="336"/>
                      <a:pt x="14478" y="241"/>
                    </a:cubicBezTo>
                    <a:lnTo>
                      <a:pt x="14478" y="241"/>
                    </a:lnTo>
                    <a:cubicBezTo>
                      <a:pt x="14205" y="346"/>
                      <a:pt x="13922" y="425"/>
                      <a:pt x="13633" y="472"/>
                    </a:cubicBezTo>
                    <a:cubicBezTo>
                      <a:pt x="13314" y="529"/>
                      <a:pt x="12777" y="586"/>
                      <a:pt x="12025" y="648"/>
                    </a:cubicBezTo>
                    <a:cubicBezTo>
                      <a:pt x="12018" y="630"/>
                      <a:pt x="12013" y="613"/>
                      <a:pt x="12011" y="595"/>
                    </a:cubicBezTo>
                    <a:cubicBezTo>
                      <a:pt x="12565" y="481"/>
                      <a:pt x="13068" y="392"/>
                      <a:pt x="13524" y="323"/>
                    </a:cubicBezTo>
                    <a:cubicBezTo>
                      <a:pt x="13607" y="311"/>
                      <a:pt x="13924" y="269"/>
                      <a:pt x="14478" y="195"/>
                    </a:cubicBezTo>
                    <a:cubicBezTo>
                      <a:pt x="14478" y="132"/>
                      <a:pt x="14480" y="68"/>
                      <a:pt x="144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30"/>
              <p:cNvSpPr/>
              <p:nvPr/>
            </p:nvSpPr>
            <p:spPr>
              <a:xfrm>
                <a:off x="12733430" y="4186882"/>
                <a:ext cx="108387" cy="22322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1315" extrusionOk="0">
                    <a:moveTo>
                      <a:pt x="644" y="0"/>
                    </a:moveTo>
                    <a:cubicBezTo>
                      <a:pt x="639" y="2"/>
                      <a:pt x="450" y="144"/>
                      <a:pt x="80" y="424"/>
                    </a:cubicBezTo>
                    <a:lnTo>
                      <a:pt x="1" y="1315"/>
                    </a:lnTo>
                    <a:cubicBezTo>
                      <a:pt x="59" y="1271"/>
                      <a:pt x="111" y="1229"/>
                      <a:pt x="162" y="1192"/>
                    </a:cubicBezTo>
                    <a:cubicBezTo>
                      <a:pt x="206" y="1154"/>
                      <a:pt x="255" y="1112"/>
                      <a:pt x="310" y="1066"/>
                    </a:cubicBezTo>
                    <a:cubicBezTo>
                      <a:pt x="413" y="978"/>
                      <a:pt x="497" y="910"/>
                      <a:pt x="564" y="861"/>
                    </a:cubicBezTo>
                    <a:lnTo>
                      <a:pt x="569" y="822"/>
                    </a:lnTo>
                    <a:lnTo>
                      <a:pt x="64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30"/>
              <p:cNvSpPr/>
              <p:nvPr/>
            </p:nvSpPr>
            <p:spPr>
              <a:xfrm>
                <a:off x="9779584" y="4366642"/>
                <a:ext cx="391035" cy="203363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1198" extrusionOk="0">
                    <a:moveTo>
                      <a:pt x="526" y="267"/>
                    </a:moveTo>
                    <a:cubicBezTo>
                      <a:pt x="569" y="267"/>
                      <a:pt x="621" y="288"/>
                      <a:pt x="682" y="328"/>
                    </a:cubicBezTo>
                    <a:cubicBezTo>
                      <a:pt x="765" y="384"/>
                      <a:pt x="837" y="454"/>
                      <a:pt x="895" y="535"/>
                    </a:cubicBezTo>
                    <a:cubicBezTo>
                      <a:pt x="958" y="621"/>
                      <a:pt x="989" y="684"/>
                      <a:pt x="989" y="728"/>
                    </a:cubicBezTo>
                    <a:cubicBezTo>
                      <a:pt x="989" y="785"/>
                      <a:pt x="977" y="827"/>
                      <a:pt x="954" y="856"/>
                    </a:cubicBezTo>
                    <a:cubicBezTo>
                      <a:pt x="909" y="910"/>
                      <a:pt x="817" y="936"/>
                      <a:pt x="681" y="936"/>
                    </a:cubicBezTo>
                    <a:cubicBezTo>
                      <a:pt x="511" y="936"/>
                      <a:pt x="409" y="884"/>
                      <a:pt x="376" y="778"/>
                    </a:cubicBezTo>
                    <a:cubicBezTo>
                      <a:pt x="374" y="670"/>
                      <a:pt x="374" y="612"/>
                      <a:pt x="374" y="603"/>
                    </a:cubicBezTo>
                    <a:cubicBezTo>
                      <a:pt x="374" y="379"/>
                      <a:pt x="425" y="267"/>
                      <a:pt x="526" y="267"/>
                    </a:cubicBezTo>
                    <a:close/>
                    <a:moveTo>
                      <a:pt x="1" y="0"/>
                    </a:moveTo>
                    <a:lnTo>
                      <a:pt x="85" y="1020"/>
                    </a:lnTo>
                    <a:lnTo>
                      <a:pt x="95" y="1136"/>
                    </a:lnTo>
                    <a:cubicBezTo>
                      <a:pt x="137" y="1140"/>
                      <a:pt x="197" y="1145"/>
                      <a:pt x="278" y="1154"/>
                    </a:cubicBezTo>
                    <a:cubicBezTo>
                      <a:pt x="434" y="1164"/>
                      <a:pt x="569" y="1178"/>
                      <a:pt x="686" y="1197"/>
                    </a:cubicBezTo>
                    <a:lnTo>
                      <a:pt x="1184" y="1197"/>
                    </a:lnTo>
                    <a:lnTo>
                      <a:pt x="1119" y="454"/>
                    </a:lnTo>
                    <a:lnTo>
                      <a:pt x="1664" y="338"/>
                    </a:lnTo>
                    <a:lnTo>
                      <a:pt x="2327" y="202"/>
                    </a:lnTo>
                    <a:lnTo>
                      <a:pt x="2320" y="20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0"/>
              <p:cNvSpPr/>
              <p:nvPr/>
            </p:nvSpPr>
            <p:spPr>
              <a:xfrm>
                <a:off x="12425072" y="4365284"/>
                <a:ext cx="182494" cy="280261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651" extrusionOk="0">
                    <a:moveTo>
                      <a:pt x="1082" y="1"/>
                    </a:moveTo>
                    <a:cubicBezTo>
                      <a:pt x="693" y="296"/>
                      <a:pt x="384" y="525"/>
                      <a:pt x="158" y="690"/>
                    </a:cubicBezTo>
                    <a:cubicBezTo>
                      <a:pt x="127" y="715"/>
                      <a:pt x="95" y="739"/>
                      <a:pt x="65" y="760"/>
                    </a:cubicBezTo>
                    <a:lnTo>
                      <a:pt x="0" y="1651"/>
                    </a:lnTo>
                    <a:lnTo>
                      <a:pt x="0" y="1651"/>
                    </a:lnTo>
                    <a:lnTo>
                      <a:pt x="13" y="1642"/>
                    </a:lnTo>
                    <a:lnTo>
                      <a:pt x="153" y="1542"/>
                    </a:lnTo>
                    <a:cubicBezTo>
                      <a:pt x="151" y="1535"/>
                      <a:pt x="151" y="1526"/>
                      <a:pt x="151" y="1517"/>
                    </a:cubicBezTo>
                    <a:cubicBezTo>
                      <a:pt x="151" y="1488"/>
                      <a:pt x="246" y="1423"/>
                      <a:pt x="439" y="1321"/>
                    </a:cubicBezTo>
                    <a:cubicBezTo>
                      <a:pt x="472" y="1304"/>
                      <a:pt x="505" y="1286"/>
                      <a:pt x="539" y="1268"/>
                    </a:cubicBezTo>
                    <a:cubicBezTo>
                      <a:pt x="723" y="1137"/>
                      <a:pt x="881" y="1023"/>
                      <a:pt x="1012" y="923"/>
                    </a:cubicBezTo>
                    <a:lnTo>
                      <a:pt x="1035" y="906"/>
                    </a:lnTo>
                    <a:lnTo>
                      <a:pt x="1044" y="516"/>
                    </a:lnTo>
                    <a:lnTo>
                      <a:pt x="108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0"/>
              <p:cNvSpPr/>
              <p:nvPr/>
            </p:nvSpPr>
            <p:spPr>
              <a:xfrm>
                <a:off x="9967287" y="4439463"/>
                <a:ext cx="2468880" cy="254289"/>
              </a:xfrm>
              <a:custGeom>
                <a:avLst/>
                <a:gdLst/>
                <a:ahLst/>
                <a:cxnLst/>
                <a:rect l="l" t="t" r="r" b="b"/>
                <a:pathLst>
                  <a:path w="14692" h="1498" extrusionOk="0">
                    <a:moveTo>
                      <a:pt x="1753" y="331"/>
                    </a:moveTo>
                    <a:cubicBezTo>
                      <a:pt x="1842" y="331"/>
                      <a:pt x="1885" y="393"/>
                      <a:pt x="1883" y="516"/>
                    </a:cubicBezTo>
                    <a:cubicBezTo>
                      <a:pt x="1885" y="574"/>
                      <a:pt x="1873" y="632"/>
                      <a:pt x="1850" y="684"/>
                    </a:cubicBezTo>
                    <a:cubicBezTo>
                      <a:pt x="1820" y="754"/>
                      <a:pt x="1769" y="789"/>
                      <a:pt x="1701" y="789"/>
                    </a:cubicBezTo>
                    <a:cubicBezTo>
                      <a:pt x="1627" y="789"/>
                      <a:pt x="1576" y="761"/>
                      <a:pt x="1548" y="709"/>
                    </a:cubicBezTo>
                    <a:cubicBezTo>
                      <a:pt x="1536" y="653"/>
                      <a:pt x="1531" y="623"/>
                      <a:pt x="1531" y="619"/>
                    </a:cubicBezTo>
                    <a:cubicBezTo>
                      <a:pt x="1531" y="451"/>
                      <a:pt x="1589" y="356"/>
                      <a:pt x="1708" y="335"/>
                    </a:cubicBezTo>
                    <a:cubicBezTo>
                      <a:pt x="1724" y="332"/>
                      <a:pt x="1739" y="331"/>
                      <a:pt x="1753" y="331"/>
                    </a:cubicBezTo>
                    <a:close/>
                    <a:moveTo>
                      <a:pt x="12677" y="453"/>
                    </a:moveTo>
                    <a:cubicBezTo>
                      <a:pt x="12760" y="453"/>
                      <a:pt x="12801" y="512"/>
                      <a:pt x="12800" y="628"/>
                    </a:cubicBezTo>
                    <a:cubicBezTo>
                      <a:pt x="12800" y="667"/>
                      <a:pt x="12782" y="719"/>
                      <a:pt x="12745" y="786"/>
                    </a:cubicBezTo>
                    <a:cubicBezTo>
                      <a:pt x="12698" y="868"/>
                      <a:pt x="12645" y="910"/>
                      <a:pt x="12586" y="910"/>
                    </a:cubicBezTo>
                    <a:cubicBezTo>
                      <a:pt x="12519" y="910"/>
                      <a:pt x="12472" y="882"/>
                      <a:pt x="12447" y="828"/>
                    </a:cubicBezTo>
                    <a:cubicBezTo>
                      <a:pt x="12435" y="770"/>
                      <a:pt x="12430" y="740"/>
                      <a:pt x="12430" y="735"/>
                    </a:cubicBezTo>
                    <a:cubicBezTo>
                      <a:pt x="12430" y="584"/>
                      <a:pt x="12493" y="493"/>
                      <a:pt x="12616" y="462"/>
                    </a:cubicBezTo>
                    <a:cubicBezTo>
                      <a:pt x="12638" y="456"/>
                      <a:pt x="12658" y="453"/>
                      <a:pt x="12677" y="453"/>
                    </a:cubicBezTo>
                    <a:close/>
                    <a:moveTo>
                      <a:pt x="5213" y="502"/>
                    </a:moveTo>
                    <a:cubicBezTo>
                      <a:pt x="5242" y="502"/>
                      <a:pt x="5275" y="507"/>
                      <a:pt x="5312" y="516"/>
                    </a:cubicBezTo>
                    <a:cubicBezTo>
                      <a:pt x="5484" y="562"/>
                      <a:pt x="5570" y="637"/>
                      <a:pt x="5570" y="742"/>
                    </a:cubicBezTo>
                    <a:cubicBezTo>
                      <a:pt x="5568" y="777"/>
                      <a:pt x="5556" y="814"/>
                      <a:pt x="5533" y="842"/>
                    </a:cubicBezTo>
                    <a:lnTo>
                      <a:pt x="5535" y="842"/>
                    </a:lnTo>
                    <a:cubicBezTo>
                      <a:pt x="5506" y="884"/>
                      <a:pt x="5459" y="910"/>
                      <a:pt x="5408" y="910"/>
                    </a:cubicBezTo>
                    <a:cubicBezTo>
                      <a:pt x="5407" y="910"/>
                      <a:pt x="5405" y="910"/>
                      <a:pt x="5403" y="910"/>
                    </a:cubicBezTo>
                    <a:cubicBezTo>
                      <a:pt x="5170" y="910"/>
                      <a:pt x="5054" y="835"/>
                      <a:pt x="5054" y="682"/>
                    </a:cubicBezTo>
                    <a:cubicBezTo>
                      <a:pt x="5054" y="563"/>
                      <a:pt x="5107" y="502"/>
                      <a:pt x="5213" y="502"/>
                    </a:cubicBezTo>
                    <a:close/>
                    <a:moveTo>
                      <a:pt x="3641" y="211"/>
                    </a:moveTo>
                    <a:cubicBezTo>
                      <a:pt x="3762" y="223"/>
                      <a:pt x="3973" y="281"/>
                      <a:pt x="4274" y="383"/>
                    </a:cubicBezTo>
                    <a:cubicBezTo>
                      <a:pt x="4646" y="507"/>
                      <a:pt x="4830" y="614"/>
                      <a:pt x="4830" y="704"/>
                    </a:cubicBezTo>
                    <a:cubicBezTo>
                      <a:pt x="4834" y="788"/>
                      <a:pt x="4783" y="865"/>
                      <a:pt x="4704" y="896"/>
                    </a:cubicBezTo>
                    <a:cubicBezTo>
                      <a:pt x="4606" y="942"/>
                      <a:pt x="4429" y="965"/>
                      <a:pt x="4173" y="965"/>
                    </a:cubicBezTo>
                    <a:cubicBezTo>
                      <a:pt x="3485" y="965"/>
                      <a:pt x="2974" y="921"/>
                      <a:pt x="2637" y="837"/>
                    </a:cubicBezTo>
                    <a:cubicBezTo>
                      <a:pt x="2334" y="758"/>
                      <a:pt x="2183" y="649"/>
                      <a:pt x="2183" y="511"/>
                    </a:cubicBezTo>
                    <a:cubicBezTo>
                      <a:pt x="2183" y="411"/>
                      <a:pt x="2242" y="342"/>
                      <a:pt x="2363" y="306"/>
                    </a:cubicBezTo>
                    <a:cubicBezTo>
                      <a:pt x="2437" y="281"/>
                      <a:pt x="2642" y="249"/>
                      <a:pt x="2977" y="211"/>
                    </a:cubicBezTo>
                    <a:close/>
                    <a:moveTo>
                      <a:pt x="11624" y="329"/>
                    </a:moveTo>
                    <a:cubicBezTo>
                      <a:pt x="11807" y="329"/>
                      <a:pt x="11960" y="350"/>
                      <a:pt x="12084" y="395"/>
                    </a:cubicBezTo>
                    <a:cubicBezTo>
                      <a:pt x="12262" y="456"/>
                      <a:pt x="12351" y="553"/>
                      <a:pt x="12351" y="686"/>
                    </a:cubicBezTo>
                    <a:cubicBezTo>
                      <a:pt x="12351" y="763"/>
                      <a:pt x="12326" y="821"/>
                      <a:pt x="12277" y="863"/>
                    </a:cubicBezTo>
                    <a:cubicBezTo>
                      <a:pt x="12193" y="930"/>
                      <a:pt x="12034" y="965"/>
                      <a:pt x="11800" y="965"/>
                    </a:cubicBezTo>
                    <a:cubicBezTo>
                      <a:pt x="11418" y="965"/>
                      <a:pt x="11129" y="935"/>
                      <a:pt x="10933" y="877"/>
                    </a:cubicBezTo>
                    <a:cubicBezTo>
                      <a:pt x="10750" y="826"/>
                      <a:pt x="10659" y="754"/>
                      <a:pt x="10659" y="661"/>
                    </a:cubicBezTo>
                    <a:cubicBezTo>
                      <a:pt x="10659" y="581"/>
                      <a:pt x="10747" y="507"/>
                      <a:pt x="10924" y="442"/>
                    </a:cubicBezTo>
                    <a:cubicBezTo>
                      <a:pt x="11111" y="377"/>
                      <a:pt x="11306" y="341"/>
                      <a:pt x="11504" y="332"/>
                    </a:cubicBezTo>
                    <a:cubicBezTo>
                      <a:pt x="11545" y="330"/>
                      <a:pt x="11585" y="329"/>
                      <a:pt x="11624" y="329"/>
                    </a:cubicBezTo>
                    <a:close/>
                    <a:moveTo>
                      <a:pt x="2813" y="1"/>
                    </a:moveTo>
                    <a:cubicBezTo>
                      <a:pt x="2162" y="1"/>
                      <a:pt x="1224" y="10"/>
                      <a:pt x="0" y="27"/>
                    </a:cubicBezTo>
                    <a:lnTo>
                      <a:pt x="65" y="768"/>
                    </a:lnTo>
                    <a:lnTo>
                      <a:pt x="109" y="1166"/>
                    </a:lnTo>
                    <a:cubicBezTo>
                      <a:pt x="126" y="1165"/>
                      <a:pt x="146" y="1164"/>
                      <a:pt x="168" y="1164"/>
                    </a:cubicBezTo>
                    <a:cubicBezTo>
                      <a:pt x="231" y="1164"/>
                      <a:pt x="314" y="1171"/>
                      <a:pt x="419" y="1184"/>
                    </a:cubicBezTo>
                    <a:cubicBezTo>
                      <a:pt x="1003" y="1256"/>
                      <a:pt x="1350" y="1296"/>
                      <a:pt x="1459" y="1305"/>
                    </a:cubicBezTo>
                    <a:cubicBezTo>
                      <a:pt x="1441" y="1308"/>
                      <a:pt x="1419" y="1312"/>
                      <a:pt x="1394" y="1314"/>
                    </a:cubicBezTo>
                    <a:cubicBezTo>
                      <a:pt x="2334" y="1382"/>
                      <a:pt x="3273" y="1433"/>
                      <a:pt x="4213" y="1470"/>
                    </a:cubicBezTo>
                    <a:cubicBezTo>
                      <a:pt x="4277" y="1439"/>
                      <a:pt x="4346" y="1423"/>
                      <a:pt x="4415" y="1423"/>
                    </a:cubicBezTo>
                    <a:cubicBezTo>
                      <a:pt x="4425" y="1423"/>
                      <a:pt x="4434" y="1423"/>
                      <a:pt x="4444" y="1424"/>
                    </a:cubicBezTo>
                    <a:cubicBezTo>
                      <a:pt x="4518" y="1429"/>
                      <a:pt x="4592" y="1438"/>
                      <a:pt x="4664" y="1450"/>
                    </a:cubicBezTo>
                    <a:cubicBezTo>
                      <a:pt x="4690" y="1450"/>
                      <a:pt x="4772" y="1456"/>
                      <a:pt x="4912" y="1463"/>
                    </a:cubicBezTo>
                    <a:cubicBezTo>
                      <a:pt x="5053" y="1471"/>
                      <a:pt x="5135" y="1475"/>
                      <a:pt x="5160" y="1478"/>
                    </a:cubicBezTo>
                    <a:lnTo>
                      <a:pt x="6119" y="1484"/>
                    </a:lnTo>
                    <a:lnTo>
                      <a:pt x="6198" y="1498"/>
                    </a:lnTo>
                    <a:lnTo>
                      <a:pt x="7733" y="1498"/>
                    </a:lnTo>
                    <a:cubicBezTo>
                      <a:pt x="7788" y="1482"/>
                      <a:pt x="7945" y="1464"/>
                      <a:pt x="8208" y="1442"/>
                    </a:cubicBezTo>
                    <a:lnTo>
                      <a:pt x="9286" y="1442"/>
                    </a:lnTo>
                    <a:cubicBezTo>
                      <a:pt x="9464" y="1421"/>
                      <a:pt x="9581" y="1407"/>
                      <a:pt x="9641" y="1401"/>
                    </a:cubicBezTo>
                    <a:cubicBezTo>
                      <a:pt x="9865" y="1385"/>
                      <a:pt x="10179" y="1375"/>
                      <a:pt x="10586" y="1373"/>
                    </a:cubicBezTo>
                    <a:lnTo>
                      <a:pt x="11744" y="1371"/>
                    </a:lnTo>
                    <a:cubicBezTo>
                      <a:pt x="11759" y="1368"/>
                      <a:pt x="11787" y="1367"/>
                      <a:pt x="11827" y="1367"/>
                    </a:cubicBezTo>
                    <a:cubicBezTo>
                      <a:pt x="11879" y="1367"/>
                      <a:pt x="11952" y="1369"/>
                      <a:pt x="12044" y="1373"/>
                    </a:cubicBezTo>
                    <a:lnTo>
                      <a:pt x="12058" y="1377"/>
                    </a:lnTo>
                    <a:cubicBezTo>
                      <a:pt x="12065" y="1378"/>
                      <a:pt x="12070" y="1382"/>
                      <a:pt x="12072" y="1389"/>
                    </a:cubicBezTo>
                    <a:cubicBezTo>
                      <a:pt x="12063" y="1392"/>
                      <a:pt x="12051" y="1396"/>
                      <a:pt x="12039" y="1399"/>
                    </a:cubicBezTo>
                    <a:cubicBezTo>
                      <a:pt x="12900" y="1350"/>
                      <a:pt x="13762" y="1289"/>
                      <a:pt x="14625" y="1214"/>
                    </a:cubicBezTo>
                    <a:lnTo>
                      <a:pt x="14691" y="323"/>
                    </a:lnTo>
                    <a:lnTo>
                      <a:pt x="11667" y="127"/>
                    </a:lnTo>
                    <a:lnTo>
                      <a:pt x="7556" y="376"/>
                    </a:lnTo>
                    <a:cubicBezTo>
                      <a:pt x="6215" y="248"/>
                      <a:pt x="4930" y="127"/>
                      <a:pt x="3699" y="11"/>
                    </a:cubicBezTo>
                    <a:cubicBezTo>
                      <a:pt x="3516" y="4"/>
                      <a:pt x="3220" y="1"/>
                      <a:pt x="28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30"/>
              <p:cNvSpPr/>
              <p:nvPr/>
            </p:nvSpPr>
            <p:spPr>
              <a:xfrm>
                <a:off x="11593767" y="4689158"/>
                <a:ext cx="130905" cy="4583"/>
              </a:xfrm>
              <a:custGeom>
                <a:avLst/>
                <a:gdLst/>
                <a:ahLst/>
                <a:cxnLst/>
                <a:rect l="l" t="t" r="r" b="b"/>
                <a:pathLst>
                  <a:path w="779" h="27" extrusionOk="0">
                    <a:moveTo>
                      <a:pt x="779" y="0"/>
                    </a:moveTo>
                    <a:cubicBezTo>
                      <a:pt x="486" y="2"/>
                      <a:pt x="226" y="11"/>
                      <a:pt x="0" y="27"/>
                    </a:cubicBezTo>
                    <a:cubicBezTo>
                      <a:pt x="260" y="20"/>
                      <a:pt x="519" y="11"/>
                      <a:pt x="7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30"/>
              <p:cNvSpPr/>
              <p:nvPr/>
            </p:nvSpPr>
            <p:spPr>
              <a:xfrm>
                <a:off x="9967287" y="4421300"/>
                <a:ext cx="2484676" cy="81990"/>
              </a:xfrm>
              <a:custGeom>
                <a:avLst/>
                <a:gdLst/>
                <a:ahLst/>
                <a:cxnLst/>
                <a:rect l="l" t="t" r="r" b="b"/>
                <a:pathLst>
                  <a:path w="14786" h="483" extrusionOk="0">
                    <a:moveTo>
                      <a:pt x="2767" y="1"/>
                    </a:moveTo>
                    <a:cubicBezTo>
                      <a:pt x="2220" y="1"/>
                      <a:pt x="1479" y="6"/>
                      <a:pt x="544" y="18"/>
                    </a:cubicBezTo>
                    <a:lnTo>
                      <a:pt x="0" y="134"/>
                    </a:lnTo>
                    <a:cubicBezTo>
                      <a:pt x="1224" y="117"/>
                      <a:pt x="2162" y="108"/>
                      <a:pt x="2814" y="108"/>
                    </a:cubicBezTo>
                    <a:cubicBezTo>
                      <a:pt x="3221" y="108"/>
                      <a:pt x="3517" y="111"/>
                      <a:pt x="3701" y="118"/>
                    </a:cubicBezTo>
                    <a:cubicBezTo>
                      <a:pt x="4930" y="232"/>
                      <a:pt x="6215" y="355"/>
                      <a:pt x="7558" y="483"/>
                    </a:cubicBezTo>
                    <a:lnTo>
                      <a:pt x="11669" y="234"/>
                    </a:lnTo>
                    <a:lnTo>
                      <a:pt x="14693" y="430"/>
                    </a:lnTo>
                    <a:cubicBezTo>
                      <a:pt x="14723" y="407"/>
                      <a:pt x="14754" y="385"/>
                      <a:pt x="14786" y="358"/>
                    </a:cubicBezTo>
                    <a:lnTo>
                      <a:pt x="11667" y="127"/>
                    </a:lnTo>
                    <a:lnTo>
                      <a:pt x="7556" y="376"/>
                    </a:lnTo>
                    <a:cubicBezTo>
                      <a:pt x="6215" y="248"/>
                      <a:pt x="4930" y="127"/>
                      <a:pt x="3699" y="11"/>
                    </a:cubicBezTo>
                    <a:cubicBezTo>
                      <a:pt x="3509" y="4"/>
                      <a:pt x="3198" y="1"/>
                      <a:pt x="27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30"/>
              <p:cNvSpPr/>
              <p:nvPr/>
            </p:nvSpPr>
            <p:spPr>
              <a:xfrm>
                <a:off x="9779584" y="4060422"/>
                <a:ext cx="3062238" cy="424721"/>
              </a:xfrm>
              <a:custGeom>
                <a:avLst/>
                <a:gdLst/>
                <a:ahLst/>
                <a:cxnLst/>
                <a:rect l="l" t="t" r="r" b="b"/>
                <a:pathLst>
                  <a:path w="18223" h="2502" extrusionOk="0">
                    <a:moveTo>
                      <a:pt x="11515" y="0"/>
                    </a:moveTo>
                    <a:lnTo>
                      <a:pt x="9094" y="42"/>
                    </a:lnTo>
                    <a:cubicBezTo>
                      <a:pt x="8601" y="30"/>
                      <a:pt x="8149" y="25"/>
                      <a:pt x="7732" y="25"/>
                    </a:cubicBezTo>
                    <a:cubicBezTo>
                      <a:pt x="6124" y="188"/>
                      <a:pt x="4631" y="344"/>
                      <a:pt x="3254" y="489"/>
                    </a:cubicBezTo>
                    <a:cubicBezTo>
                      <a:pt x="2839" y="535"/>
                      <a:pt x="2448" y="577"/>
                      <a:pt x="2085" y="615"/>
                    </a:cubicBezTo>
                    <a:lnTo>
                      <a:pt x="1" y="1806"/>
                    </a:lnTo>
                    <a:lnTo>
                      <a:pt x="2320" y="2007"/>
                    </a:lnTo>
                    <a:lnTo>
                      <a:pt x="2327" y="2007"/>
                    </a:lnTo>
                    <a:lnTo>
                      <a:pt x="1664" y="2142"/>
                    </a:lnTo>
                    <a:cubicBezTo>
                      <a:pt x="2582" y="2132"/>
                      <a:pt x="3313" y="2126"/>
                      <a:pt x="3858" y="2126"/>
                    </a:cubicBezTo>
                    <a:cubicBezTo>
                      <a:pt x="4303" y="2126"/>
                      <a:pt x="4623" y="2130"/>
                      <a:pt x="4818" y="2137"/>
                    </a:cubicBezTo>
                    <a:cubicBezTo>
                      <a:pt x="6047" y="2253"/>
                      <a:pt x="7334" y="2374"/>
                      <a:pt x="8675" y="2502"/>
                    </a:cubicBezTo>
                    <a:lnTo>
                      <a:pt x="12788" y="2253"/>
                    </a:lnTo>
                    <a:lnTo>
                      <a:pt x="15903" y="2484"/>
                    </a:lnTo>
                    <a:cubicBezTo>
                      <a:pt x="16129" y="2321"/>
                      <a:pt x="16436" y="2092"/>
                      <a:pt x="16827" y="1795"/>
                    </a:cubicBezTo>
                    <a:cubicBezTo>
                      <a:pt x="16632" y="1764"/>
                      <a:pt x="16350" y="1720"/>
                      <a:pt x="15984" y="1669"/>
                    </a:cubicBezTo>
                    <a:cubicBezTo>
                      <a:pt x="16143" y="1623"/>
                      <a:pt x="16401" y="1546"/>
                      <a:pt x="16759" y="1439"/>
                    </a:cubicBezTo>
                    <a:cubicBezTo>
                      <a:pt x="17156" y="1320"/>
                      <a:pt x="17458" y="1231"/>
                      <a:pt x="17660" y="1169"/>
                    </a:cubicBezTo>
                    <a:cubicBezTo>
                      <a:pt x="18030" y="889"/>
                      <a:pt x="18217" y="749"/>
                      <a:pt x="18222" y="745"/>
                    </a:cubicBezTo>
                    <a:cubicBezTo>
                      <a:pt x="17300" y="598"/>
                      <a:pt x="16043" y="387"/>
                      <a:pt x="14450" y="112"/>
                    </a:cubicBezTo>
                    <a:cubicBezTo>
                      <a:pt x="14425" y="107"/>
                      <a:pt x="14401" y="102"/>
                      <a:pt x="14376" y="98"/>
                    </a:cubicBezTo>
                    <a:cubicBezTo>
                      <a:pt x="14188" y="89"/>
                      <a:pt x="13724" y="72"/>
                      <a:pt x="12986" y="42"/>
                    </a:cubicBezTo>
                    <a:cubicBezTo>
                      <a:pt x="12314" y="14"/>
                      <a:pt x="11825" y="0"/>
                      <a:pt x="115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30"/>
              <p:cNvSpPr/>
              <p:nvPr/>
            </p:nvSpPr>
            <p:spPr>
              <a:xfrm>
                <a:off x="12465066" y="4258854"/>
                <a:ext cx="281807" cy="194197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1144" extrusionOk="0">
                    <a:moveTo>
                      <a:pt x="1271" y="263"/>
                    </a:moveTo>
                    <a:cubicBezTo>
                      <a:pt x="1393" y="263"/>
                      <a:pt x="1454" y="382"/>
                      <a:pt x="1454" y="619"/>
                    </a:cubicBezTo>
                    <a:cubicBezTo>
                      <a:pt x="1454" y="658"/>
                      <a:pt x="1428" y="714"/>
                      <a:pt x="1372" y="784"/>
                    </a:cubicBezTo>
                    <a:cubicBezTo>
                      <a:pt x="1305" y="872"/>
                      <a:pt x="1230" y="916"/>
                      <a:pt x="1147" y="916"/>
                    </a:cubicBezTo>
                    <a:cubicBezTo>
                      <a:pt x="1067" y="916"/>
                      <a:pt x="1011" y="852"/>
                      <a:pt x="981" y="726"/>
                    </a:cubicBezTo>
                    <a:cubicBezTo>
                      <a:pt x="967" y="600"/>
                      <a:pt x="960" y="533"/>
                      <a:pt x="960" y="526"/>
                    </a:cubicBezTo>
                    <a:cubicBezTo>
                      <a:pt x="960" y="481"/>
                      <a:pt x="984" y="432"/>
                      <a:pt x="1035" y="379"/>
                    </a:cubicBezTo>
                    <a:cubicBezTo>
                      <a:pt x="1083" y="326"/>
                      <a:pt x="1142" y="290"/>
                      <a:pt x="1209" y="272"/>
                    </a:cubicBezTo>
                    <a:cubicBezTo>
                      <a:pt x="1231" y="266"/>
                      <a:pt x="1252" y="263"/>
                      <a:pt x="1271" y="263"/>
                    </a:cubicBezTo>
                    <a:close/>
                    <a:moveTo>
                      <a:pt x="1677" y="0"/>
                    </a:moveTo>
                    <a:cubicBezTo>
                      <a:pt x="1475" y="62"/>
                      <a:pt x="1174" y="151"/>
                      <a:pt x="776" y="270"/>
                    </a:cubicBezTo>
                    <a:cubicBezTo>
                      <a:pt x="418" y="377"/>
                      <a:pt x="160" y="454"/>
                      <a:pt x="1" y="500"/>
                    </a:cubicBezTo>
                    <a:cubicBezTo>
                      <a:pt x="367" y="551"/>
                      <a:pt x="650" y="595"/>
                      <a:pt x="844" y="626"/>
                    </a:cubicBezTo>
                    <a:cubicBezTo>
                      <a:pt x="845" y="627"/>
                      <a:pt x="845" y="628"/>
                      <a:pt x="846" y="628"/>
                    </a:cubicBezTo>
                    <a:cubicBezTo>
                      <a:pt x="846" y="628"/>
                      <a:pt x="847" y="627"/>
                      <a:pt x="848" y="626"/>
                    </a:cubicBezTo>
                    <a:lnTo>
                      <a:pt x="848" y="626"/>
                    </a:lnTo>
                    <a:lnTo>
                      <a:pt x="806" y="1143"/>
                    </a:lnTo>
                    <a:cubicBezTo>
                      <a:pt x="1051" y="1070"/>
                      <a:pt x="1314" y="986"/>
                      <a:pt x="1598" y="891"/>
                    </a:cubicBezTo>
                    <a:lnTo>
                      <a:pt x="167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30"/>
              <p:cNvSpPr/>
              <p:nvPr/>
            </p:nvSpPr>
            <p:spPr>
              <a:xfrm>
                <a:off x="9842264" y="4411964"/>
                <a:ext cx="103682" cy="113734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70" extrusionOk="0">
                    <a:moveTo>
                      <a:pt x="154" y="1"/>
                    </a:moveTo>
                    <a:cubicBezTo>
                      <a:pt x="52" y="1"/>
                      <a:pt x="1" y="113"/>
                      <a:pt x="1" y="336"/>
                    </a:cubicBezTo>
                    <a:cubicBezTo>
                      <a:pt x="1" y="345"/>
                      <a:pt x="1" y="403"/>
                      <a:pt x="3" y="511"/>
                    </a:cubicBezTo>
                    <a:cubicBezTo>
                      <a:pt x="36" y="617"/>
                      <a:pt x="138" y="667"/>
                      <a:pt x="308" y="669"/>
                    </a:cubicBezTo>
                    <a:cubicBezTo>
                      <a:pt x="444" y="669"/>
                      <a:pt x="536" y="643"/>
                      <a:pt x="581" y="589"/>
                    </a:cubicBezTo>
                    <a:cubicBezTo>
                      <a:pt x="606" y="560"/>
                      <a:pt x="616" y="518"/>
                      <a:pt x="616" y="461"/>
                    </a:cubicBezTo>
                    <a:cubicBezTo>
                      <a:pt x="616" y="417"/>
                      <a:pt x="585" y="354"/>
                      <a:pt x="522" y="268"/>
                    </a:cubicBezTo>
                    <a:cubicBezTo>
                      <a:pt x="464" y="187"/>
                      <a:pt x="392" y="117"/>
                      <a:pt x="309" y="61"/>
                    </a:cubicBezTo>
                    <a:cubicBezTo>
                      <a:pt x="249" y="21"/>
                      <a:pt x="197" y="1"/>
                      <a:pt x="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30"/>
              <p:cNvSpPr/>
              <p:nvPr/>
            </p:nvSpPr>
            <p:spPr>
              <a:xfrm>
                <a:off x="12626219" y="4303158"/>
                <a:ext cx="83349" cy="111188"/>
              </a:xfrm>
              <a:custGeom>
                <a:avLst/>
                <a:gdLst/>
                <a:ahLst/>
                <a:cxnLst/>
                <a:rect l="l" t="t" r="r" b="b"/>
                <a:pathLst>
                  <a:path w="496" h="655" extrusionOk="0">
                    <a:moveTo>
                      <a:pt x="313" y="0"/>
                    </a:moveTo>
                    <a:cubicBezTo>
                      <a:pt x="293" y="0"/>
                      <a:pt x="272" y="3"/>
                      <a:pt x="250" y="9"/>
                    </a:cubicBezTo>
                    <a:cubicBezTo>
                      <a:pt x="183" y="29"/>
                      <a:pt x="124" y="65"/>
                      <a:pt x="78" y="116"/>
                    </a:cubicBezTo>
                    <a:cubicBezTo>
                      <a:pt x="25" y="171"/>
                      <a:pt x="1" y="220"/>
                      <a:pt x="1" y="265"/>
                    </a:cubicBezTo>
                    <a:cubicBezTo>
                      <a:pt x="1" y="271"/>
                      <a:pt x="8" y="337"/>
                      <a:pt x="22" y="463"/>
                    </a:cubicBezTo>
                    <a:cubicBezTo>
                      <a:pt x="52" y="591"/>
                      <a:pt x="108" y="655"/>
                      <a:pt x="190" y="655"/>
                    </a:cubicBezTo>
                    <a:cubicBezTo>
                      <a:pt x="273" y="655"/>
                      <a:pt x="346" y="611"/>
                      <a:pt x="415" y="523"/>
                    </a:cubicBezTo>
                    <a:cubicBezTo>
                      <a:pt x="469" y="451"/>
                      <a:pt x="495" y="395"/>
                      <a:pt x="495" y="356"/>
                    </a:cubicBezTo>
                    <a:cubicBezTo>
                      <a:pt x="495" y="119"/>
                      <a:pt x="435" y="0"/>
                      <a:pt x="3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30"/>
              <p:cNvSpPr/>
              <p:nvPr/>
            </p:nvSpPr>
            <p:spPr>
              <a:xfrm>
                <a:off x="10224055" y="4495479"/>
                <a:ext cx="59823" cy="78086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60" extrusionOk="0">
                    <a:moveTo>
                      <a:pt x="224" y="1"/>
                    </a:moveTo>
                    <a:cubicBezTo>
                      <a:pt x="211" y="1"/>
                      <a:pt x="196" y="2"/>
                      <a:pt x="180" y="5"/>
                    </a:cubicBezTo>
                    <a:cubicBezTo>
                      <a:pt x="61" y="26"/>
                      <a:pt x="1" y="121"/>
                      <a:pt x="1" y="289"/>
                    </a:cubicBezTo>
                    <a:cubicBezTo>
                      <a:pt x="1" y="293"/>
                      <a:pt x="8" y="323"/>
                      <a:pt x="20" y="379"/>
                    </a:cubicBezTo>
                    <a:cubicBezTo>
                      <a:pt x="48" y="431"/>
                      <a:pt x="99" y="459"/>
                      <a:pt x="171" y="459"/>
                    </a:cubicBezTo>
                    <a:cubicBezTo>
                      <a:pt x="241" y="459"/>
                      <a:pt x="292" y="424"/>
                      <a:pt x="322" y="354"/>
                    </a:cubicBezTo>
                    <a:cubicBezTo>
                      <a:pt x="345" y="302"/>
                      <a:pt x="355" y="244"/>
                      <a:pt x="355" y="186"/>
                    </a:cubicBezTo>
                    <a:cubicBezTo>
                      <a:pt x="355" y="63"/>
                      <a:pt x="312" y="1"/>
                      <a:pt x="2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0"/>
              <p:cNvSpPr/>
              <p:nvPr/>
            </p:nvSpPr>
            <p:spPr>
              <a:xfrm>
                <a:off x="11758113" y="4495139"/>
                <a:ext cx="284664" cy="107793"/>
              </a:xfrm>
              <a:custGeom>
                <a:avLst/>
                <a:gdLst/>
                <a:ahLst/>
                <a:cxnLst/>
                <a:rect l="l" t="t" r="r" b="b"/>
                <a:pathLst>
                  <a:path w="1694" h="635" extrusionOk="0">
                    <a:moveTo>
                      <a:pt x="973" y="0"/>
                    </a:moveTo>
                    <a:cubicBezTo>
                      <a:pt x="933" y="0"/>
                      <a:pt x="891" y="2"/>
                      <a:pt x="847" y="4"/>
                    </a:cubicBezTo>
                    <a:cubicBezTo>
                      <a:pt x="649" y="11"/>
                      <a:pt x="453" y="48"/>
                      <a:pt x="267" y="113"/>
                    </a:cubicBezTo>
                    <a:cubicBezTo>
                      <a:pt x="88" y="179"/>
                      <a:pt x="0" y="251"/>
                      <a:pt x="0" y="332"/>
                    </a:cubicBezTo>
                    <a:cubicBezTo>
                      <a:pt x="0" y="425"/>
                      <a:pt x="92" y="498"/>
                      <a:pt x="274" y="549"/>
                    </a:cubicBezTo>
                    <a:cubicBezTo>
                      <a:pt x="472" y="607"/>
                      <a:pt x="761" y="635"/>
                      <a:pt x="1143" y="635"/>
                    </a:cubicBezTo>
                    <a:cubicBezTo>
                      <a:pt x="1377" y="635"/>
                      <a:pt x="1534" y="602"/>
                      <a:pt x="1619" y="535"/>
                    </a:cubicBezTo>
                    <a:cubicBezTo>
                      <a:pt x="1668" y="493"/>
                      <a:pt x="1694" y="433"/>
                      <a:pt x="1694" y="356"/>
                    </a:cubicBezTo>
                    <a:cubicBezTo>
                      <a:pt x="1694" y="225"/>
                      <a:pt x="1605" y="127"/>
                      <a:pt x="1427" y="65"/>
                    </a:cubicBezTo>
                    <a:cubicBezTo>
                      <a:pt x="1303" y="22"/>
                      <a:pt x="1152" y="0"/>
                      <a:pt x="9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0"/>
              <p:cNvSpPr/>
              <p:nvPr/>
            </p:nvSpPr>
            <p:spPr>
              <a:xfrm>
                <a:off x="12055884" y="4516358"/>
                <a:ext cx="62344" cy="77747"/>
              </a:xfrm>
              <a:custGeom>
                <a:avLst/>
                <a:gdLst/>
                <a:ahLst/>
                <a:cxnLst/>
                <a:rect l="l" t="t" r="r" b="b"/>
                <a:pathLst>
                  <a:path w="371" h="458" extrusionOk="0">
                    <a:moveTo>
                      <a:pt x="247" y="0"/>
                    </a:moveTo>
                    <a:cubicBezTo>
                      <a:pt x="229" y="0"/>
                      <a:pt x="209" y="3"/>
                      <a:pt x="187" y="9"/>
                    </a:cubicBezTo>
                    <a:cubicBezTo>
                      <a:pt x="64" y="40"/>
                      <a:pt x="1" y="131"/>
                      <a:pt x="1" y="282"/>
                    </a:cubicBezTo>
                    <a:cubicBezTo>
                      <a:pt x="1" y="286"/>
                      <a:pt x="6" y="317"/>
                      <a:pt x="17" y="375"/>
                    </a:cubicBezTo>
                    <a:cubicBezTo>
                      <a:pt x="43" y="429"/>
                      <a:pt x="90" y="457"/>
                      <a:pt x="157" y="457"/>
                    </a:cubicBezTo>
                    <a:cubicBezTo>
                      <a:pt x="215" y="457"/>
                      <a:pt x="269" y="415"/>
                      <a:pt x="316" y="333"/>
                    </a:cubicBezTo>
                    <a:cubicBezTo>
                      <a:pt x="353" y="266"/>
                      <a:pt x="371" y="214"/>
                      <a:pt x="371" y="175"/>
                    </a:cubicBezTo>
                    <a:cubicBezTo>
                      <a:pt x="371" y="59"/>
                      <a:pt x="330" y="0"/>
                      <a:pt x="2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0"/>
              <p:cNvSpPr/>
              <p:nvPr/>
            </p:nvSpPr>
            <p:spPr>
              <a:xfrm>
                <a:off x="10333787" y="4475109"/>
                <a:ext cx="445817" cy="128163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755" extrusionOk="0">
                    <a:moveTo>
                      <a:pt x="794" y="1"/>
                    </a:moveTo>
                    <a:cubicBezTo>
                      <a:pt x="461" y="39"/>
                      <a:pt x="256" y="71"/>
                      <a:pt x="181" y="96"/>
                    </a:cubicBezTo>
                    <a:cubicBezTo>
                      <a:pt x="61" y="132"/>
                      <a:pt x="0" y="201"/>
                      <a:pt x="0" y="301"/>
                    </a:cubicBezTo>
                    <a:cubicBezTo>
                      <a:pt x="0" y="439"/>
                      <a:pt x="153" y="548"/>
                      <a:pt x="456" y="627"/>
                    </a:cubicBezTo>
                    <a:cubicBezTo>
                      <a:pt x="793" y="711"/>
                      <a:pt x="1304" y="755"/>
                      <a:pt x="1992" y="755"/>
                    </a:cubicBezTo>
                    <a:cubicBezTo>
                      <a:pt x="2248" y="755"/>
                      <a:pt x="2425" y="732"/>
                      <a:pt x="2523" y="686"/>
                    </a:cubicBezTo>
                    <a:cubicBezTo>
                      <a:pt x="2602" y="655"/>
                      <a:pt x="2653" y="578"/>
                      <a:pt x="2649" y="494"/>
                    </a:cubicBezTo>
                    <a:cubicBezTo>
                      <a:pt x="2649" y="404"/>
                      <a:pt x="2463" y="297"/>
                      <a:pt x="2093" y="173"/>
                    </a:cubicBezTo>
                    <a:cubicBezTo>
                      <a:pt x="1792" y="71"/>
                      <a:pt x="1581" y="13"/>
                      <a:pt x="14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0"/>
              <p:cNvSpPr/>
              <p:nvPr/>
            </p:nvSpPr>
            <p:spPr>
              <a:xfrm>
                <a:off x="10816908" y="4524505"/>
                <a:ext cx="86374" cy="69599"/>
              </a:xfrm>
              <a:custGeom>
                <a:avLst/>
                <a:gdLst/>
                <a:ahLst/>
                <a:cxnLst/>
                <a:rect l="l" t="t" r="r" b="b"/>
                <a:pathLst>
                  <a:path w="514" h="410" extrusionOk="0">
                    <a:moveTo>
                      <a:pt x="156" y="0"/>
                    </a:moveTo>
                    <a:cubicBezTo>
                      <a:pt x="53" y="0"/>
                      <a:pt x="0" y="61"/>
                      <a:pt x="0" y="181"/>
                    </a:cubicBezTo>
                    <a:cubicBezTo>
                      <a:pt x="0" y="334"/>
                      <a:pt x="113" y="409"/>
                      <a:pt x="340" y="409"/>
                    </a:cubicBezTo>
                    <a:cubicBezTo>
                      <a:pt x="342" y="409"/>
                      <a:pt x="345" y="409"/>
                      <a:pt x="347" y="409"/>
                    </a:cubicBezTo>
                    <a:cubicBezTo>
                      <a:pt x="349" y="409"/>
                      <a:pt x="351" y="409"/>
                      <a:pt x="352" y="409"/>
                    </a:cubicBezTo>
                    <a:cubicBezTo>
                      <a:pt x="403" y="409"/>
                      <a:pt x="452" y="383"/>
                      <a:pt x="479" y="341"/>
                    </a:cubicBezTo>
                    <a:cubicBezTo>
                      <a:pt x="502" y="313"/>
                      <a:pt x="514" y="276"/>
                      <a:pt x="514" y="241"/>
                    </a:cubicBezTo>
                    <a:cubicBezTo>
                      <a:pt x="514" y="136"/>
                      <a:pt x="428" y="61"/>
                      <a:pt x="256" y="15"/>
                    </a:cubicBezTo>
                    <a:cubicBezTo>
                      <a:pt x="219" y="5"/>
                      <a:pt x="186" y="0"/>
                      <a:pt x="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0"/>
              <p:cNvSpPr/>
              <p:nvPr/>
            </p:nvSpPr>
            <p:spPr>
              <a:xfrm>
                <a:off x="12791236" y="4385824"/>
                <a:ext cx="112084" cy="84027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95" extrusionOk="0">
                    <a:moveTo>
                      <a:pt x="647" y="1"/>
                    </a:moveTo>
                    <a:cubicBezTo>
                      <a:pt x="621" y="3"/>
                      <a:pt x="570" y="31"/>
                      <a:pt x="500" y="83"/>
                    </a:cubicBezTo>
                    <a:cubicBezTo>
                      <a:pt x="446" y="125"/>
                      <a:pt x="392" y="169"/>
                      <a:pt x="341" y="215"/>
                    </a:cubicBezTo>
                    <a:cubicBezTo>
                      <a:pt x="299" y="257"/>
                      <a:pt x="253" y="297"/>
                      <a:pt x="204" y="332"/>
                    </a:cubicBezTo>
                    <a:cubicBezTo>
                      <a:pt x="172" y="353"/>
                      <a:pt x="139" y="376"/>
                      <a:pt x="106" y="397"/>
                    </a:cubicBezTo>
                    <a:cubicBezTo>
                      <a:pt x="36" y="436"/>
                      <a:pt x="1" y="459"/>
                      <a:pt x="1" y="462"/>
                    </a:cubicBezTo>
                    <a:cubicBezTo>
                      <a:pt x="1" y="483"/>
                      <a:pt x="3" y="494"/>
                      <a:pt x="8" y="494"/>
                    </a:cubicBezTo>
                    <a:cubicBezTo>
                      <a:pt x="11" y="494"/>
                      <a:pt x="15" y="489"/>
                      <a:pt x="20" y="480"/>
                    </a:cubicBezTo>
                    <a:cubicBezTo>
                      <a:pt x="83" y="457"/>
                      <a:pt x="144" y="427"/>
                      <a:pt x="200" y="392"/>
                    </a:cubicBezTo>
                    <a:cubicBezTo>
                      <a:pt x="255" y="362"/>
                      <a:pt x="316" y="324"/>
                      <a:pt x="388" y="278"/>
                    </a:cubicBezTo>
                    <a:cubicBezTo>
                      <a:pt x="572" y="164"/>
                      <a:pt x="665" y="90"/>
                      <a:pt x="663" y="55"/>
                    </a:cubicBezTo>
                    <a:cubicBezTo>
                      <a:pt x="667" y="41"/>
                      <a:pt x="663" y="26"/>
                      <a:pt x="656" y="13"/>
                    </a:cubicBezTo>
                    <a:cubicBezTo>
                      <a:pt x="651" y="6"/>
                      <a:pt x="647" y="3"/>
                      <a:pt x="6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0"/>
              <p:cNvSpPr/>
              <p:nvPr/>
            </p:nvSpPr>
            <p:spPr>
              <a:xfrm>
                <a:off x="12840809" y="4490556"/>
                <a:ext cx="44531" cy="3004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177" extrusionOk="0">
                    <a:moveTo>
                      <a:pt x="169" y="0"/>
                    </a:moveTo>
                    <a:cubicBezTo>
                      <a:pt x="122" y="0"/>
                      <a:pt x="84" y="9"/>
                      <a:pt x="54" y="26"/>
                    </a:cubicBezTo>
                    <a:cubicBezTo>
                      <a:pt x="21" y="40"/>
                      <a:pt x="0" y="73"/>
                      <a:pt x="0" y="108"/>
                    </a:cubicBezTo>
                    <a:cubicBezTo>
                      <a:pt x="0" y="138"/>
                      <a:pt x="1" y="153"/>
                      <a:pt x="4" y="153"/>
                    </a:cubicBezTo>
                    <a:cubicBezTo>
                      <a:pt x="4" y="153"/>
                      <a:pt x="5" y="153"/>
                      <a:pt x="5" y="152"/>
                    </a:cubicBezTo>
                    <a:lnTo>
                      <a:pt x="68" y="176"/>
                    </a:lnTo>
                    <a:cubicBezTo>
                      <a:pt x="119" y="173"/>
                      <a:pt x="168" y="154"/>
                      <a:pt x="207" y="120"/>
                    </a:cubicBezTo>
                    <a:cubicBezTo>
                      <a:pt x="246" y="87"/>
                      <a:pt x="265" y="61"/>
                      <a:pt x="265" y="43"/>
                    </a:cubicBezTo>
                    <a:cubicBezTo>
                      <a:pt x="265" y="20"/>
                      <a:pt x="263" y="10"/>
                      <a:pt x="260" y="6"/>
                    </a:cubicBezTo>
                    <a:cubicBezTo>
                      <a:pt x="258" y="8"/>
                      <a:pt x="256" y="9"/>
                      <a:pt x="255" y="9"/>
                    </a:cubicBezTo>
                    <a:cubicBezTo>
                      <a:pt x="255" y="9"/>
                      <a:pt x="254" y="9"/>
                      <a:pt x="254" y="8"/>
                    </a:cubicBezTo>
                    <a:cubicBezTo>
                      <a:pt x="224" y="3"/>
                      <a:pt x="195" y="0"/>
                      <a:pt x="1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0"/>
              <p:cNvSpPr/>
              <p:nvPr/>
            </p:nvSpPr>
            <p:spPr>
              <a:xfrm>
                <a:off x="9641789" y="4641969"/>
                <a:ext cx="60999" cy="28349"/>
              </a:xfrm>
              <a:custGeom>
                <a:avLst/>
                <a:gdLst/>
                <a:ahLst/>
                <a:cxnLst/>
                <a:rect l="l" t="t" r="r" b="b"/>
                <a:pathLst>
                  <a:path w="363" h="167" extrusionOk="0">
                    <a:moveTo>
                      <a:pt x="63" y="1"/>
                    </a:moveTo>
                    <a:cubicBezTo>
                      <a:pt x="21" y="1"/>
                      <a:pt x="0" y="25"/>
                      <a:pt x="0" y="73"/>
                    </a:cubicBezTo>
                    <a:cubicBezTo>
                      <a:pt x="0" y="94"/>
                      <a:pt x="33" y="114"/>
                      <a:pt x="100" y="136"/>
                    </a:cubicBezTo>
                    <a:cubicBezTo>
                      <a:pt x="149" y="154"/>
                      <a:pt x="200" y="164"/>
                      <a:pt x="251" y="166"/>
                    </a:cubicBezTo>
                    <a:cubicBezTo>
                      <a:pt x="295" y="164"/>
                      <a:pt x="335" y="145"/>
                      <a:pt x="363" y="112"/>
                    </a:cubicBezTo>
                    <a:cubicBezTo>
                      <a:pt x="242" y="59"/>
                      <a:pt x="158" y="24"/>
                      <a:pt x="112" y="8"/>
                    </a:cubicBezTo>
                    <a:cubicBezTo>
                      <a:pt x="94" y="3"/>
                      <a:pt x="77" y="1"/>
                      <a:pt x="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0"/>
              <p:cNvSpPr/>
              <p:nvPr/>
            </p:nvSpPr>
            <p:spPr>
              <a:xfrm>
                <a:off x="9692034" y="4604625"/>
                <a:ext cx="157288" cy="33271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96" extrusionOk="0">
                    <a:moveTo>
                      <a:pt x="8" y="0"/>
                    </a:moveTo>
                    <a:lnTo>
                      <a:pt x="1" y="32"/>
                    </a:lnTo>
                    <a:lnTo>
                      <a:pt x="8" y="53"/>
                    </a:lnTo>
                    <a:cubicBezTo>
                      <a:pt x="10" y="55"/>
                      <a:pt x="73" y="79"/>
                      <a:pt x="195" y="125"/>
                    </a:cubicBezTo>
                    <a:cubicBezTo>
                      <a:pt x="343" y="169"/>
                      <a:pt x="495" y="192"/>
                      <a:pt x="650" y="195"/>
                    </a:cubicBezTo>
                    <a:lnTo>
                      <a:pt x="693" y="195"/>
                    </a:lnTo>
                    <a:cubicBezTo>
                      <a:pt x="774" y="192"/>
                      <a:pt x="856" y="178"/>
                      <a:pt x="935" y="157"/>
                    </a:cubicBezTo>
                    <a:cubicBezTo>
                      <a:pt x="846" y="141"/>
                      <a:pt x="746" y="121"/>
                      <a:pt x="637" y="104"/>
                    </a:cubicBezTo>
                    <a:cubicBezTo>
                      <a:pt x="546" y="88"/>
                      <a:pt x="448" y="71"/>
                      <a:pt x="341" y="53"/>
                    </a:cubicBezTo>
                    <a:cubicBezTo>
                      <a:pt x="127" y="20"/>
                      <a:pt x="17" y="2"/>
                      <a:pt x="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0"/>
              <p:cNvSpPr/>
              <p:nvPr/>
            </p:nvSpPr>
            <p:spPr>
              <a:xfrm>
                <a:off x="9769501" y="4558794"/>
                <a:ext cx="170563" cy="28179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166" extrusionOk="0">
                    <a:moveTo>
                      <a:pt x="98" y="0"/>
                    </a:moveTo>
                    <a:cubicBezTo>
                      <a:pt x="55" y="0"/>
                      <a:pt x="16" y="26"/>
                      <a:pt x="1" y="67"/>
                    </a:cubicBezTo>
                    <a:cubicBezTo>
                      <a:pt x="54" y="85"/>
                      <a:pt x="103" y="100"/>
                      <a:pt x="150" y="114"/>
                    </a:cubicBezTo>
                    <a:cubicBezTo>
                      <a:pt x="180" y="121"/>
                      <a:pt x="208" y="128"/>
                      <a:pt x="238" y="134"/>
                    </a:cubicBezTo>
                    <a:cubicBezTo>
                      <a:pt x="376" y="155"/>
                      <a:pt x="515" y="166"/>
                      <a:pt x="656" y="166"/>
                    </a:cubicBezTo>
                    <a:cubicBezTo>
                      <a:pt x="676" y="166"/>
                      <a:pt x="696" y="166"/>
                      <a:pt x="716" y="165"/>
                    </a:cubicBezTo>
                    <a:cubicBezTo>
                      <a:pt x="737" y="165"/>
                      <a:pt x="788" y="162"/>
                      <a:pt x="869" y="151"/>
                    </a:cubicBezTo>
                    <a:cubicBezTo>
                      <a:pt x="946" y="143"/>
                      <a:pt x="993" y="137"/>
                      <a:pt x="1014" y="134"/>
                    </a:cubicBezTo>
                    <a:cubicBezTo>
                      <a:pt x="991" y="118"/>
                      <a:pt x="932" y="100"/>
                      <a:pt x="830" y="79"/>
                    </a:cubicBezTo>
                    <a:cubicBezTo>
                      <a:pt x="804" y="74"/>
                      <a:pt x="776" y="71"/>
                      <a:pt x="746" y="65"/>
                    </a:cubicBezTo>
                    <a:cubicBezTo>
                      <a:pt x="629" y="46"/>
                      <a:pt x="494" y="32"/>
                      <a:pt x="338" y="22"/>
                    </a:cubicBezTo>
                    <a:cubicBezTo>
                      <a:pt x="257" y="15"/>
                      <a:pt x="197" y="8"/>
                      <a:pt x="155" y="4"/>
                    </a:cubicBezTo>
                    <a:lnTo>
                      <a:pt x="139" y="2"/>
                    </a:lnTo>
                    <a:lnTo>
                      <a:pt x="103" y="1"/>
                    </a:lnTo>
                    <a:cubicBezTo>
                      <a:pt x="101" y="0"/>
                      <a:pt x="100" y="0"/>
                      <a:pt x="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0"/>
              <p:cNvSpPr/>
              <p:nvPr/>
            </p:nvSpPr>
            <p:spPr>
              <a:xfrm>
                <a:off x="12450447" y="4515848"/>
                <a:ext cx="165690" cy="116111"/>
              </a:xfrm>
              <a:custGeom>
                <a:avLst/>
                <a:gdLst/>
                <a:ahLst/>
                <a:cxnLst/>
                <a:rect l="l" t="t" r="r" b="b"/>
                <a:pathLst>
                  <a:path w="986" h="684" extrusionOk="0">
                    <a:moveTo>
                      <a:pt x="970" y="0"/>
                    </a:moveTo>
                    <a:cubicBezTo>
                      <a:pt x="944" y="0"/>
                      <a:pt x="908" y="16"/>
                      <a:pt x="861" y="47"/>
                    </a:cubicBezTo>
                    <a:cubicBezTo>
                      <a:pt x="840" y="61"/>
                      <a:pt x="815" y="76"/>
                      <a:pt x="789" y="99"/>
                    </a:cubicBezTo>
                    <a:cubicBezTo>
                      <a:pt x="749" y="133"/>
                      <a:pt x="682" y="192"/>
                      <a:pt x="589" y="280"/>
                    </a:cubicBezTo>
                    <a:cubicBezTo>
                      <a:pt x="521" y="313"/>
                      <a:pt x="454" y="348"/>
                      <a:pt x="388" y="381"/>
                    </a:cubicBezTo>
                    <a:cubicBezTo>
                      <a:pt x="354" y="399"/>
                      <a:pt x="321" y="417"/>
                      <a:pt x="288" y="434"/>
                    </a:cubicBezTo>
                    <a:cubicBezTo>
                      <a:pt x="97" y="534"/>
                      <a:pt x="0" y="601"/>
                      <a:pt x="0" y="630"/>
                    </a:cubicBezTo>
                    <a:cubicBezTo>
                      <a:pt x="0" y="637"/>
                      <a:pt x="0" y="646"/>
                      <a:pt x="2" y="655"/>
                    </a:cubicBezTo>
                    <a:cubicBezTo>
                      <a:pt x="4" y="662"/>
                      <a:pt x="7" y="669"/>
                      <a:pt x="14" y="674"/>
                    </a:cubicBezTo>
                    <a:cubicBezTo>
                      <a:pt x="25" y="680"/>
                      <a:pt x="37" y="683"/>
                      <a:pt x="49" y="683"/>
                    </a:cubicBezTo>
                    <a:cubicBezTo>
                      <a:pt x="302" y="587"/>
                      <a:pt x="510" y="471"/>
                      <a:pt x="673" y="336"/>
                    </a:cubicBezTo>
                    <a:cubicBezTo>
                      <a:pt x="742" y="280"/>
                      <a:pt x="803" y="218"/>
                      <a:pt x="861" y="154"/>
                    </a:cubicBezTo>
                    <a:cubicBezTo>
                      <a:pt x="903" y="108"/>
                      <a:pt x="943" y="59"/>
                      <a:pt x="985" y="3"/>
                    </a:cubicBezTo>
                    <a:cubicBezTo>
                      <a:pt x="981" y="1"/>
                      <a:pt x="976" y="0"/>
                      <a:pt x="9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0"/>
              <p:cNvSpPr/>
              <p:nvPr/>
            </p:nvSpPr>
            <p:spPr>
              <a:xfrm>
                <a:off x="12538837" y="4614980"/>
                <a:ext cx="48396" cy="3887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29" extrusionOk="0">
                    <a:moveTo>
                      <a:pt x="268" y="1"/>
                    </a:moveTo>
                    <a:cubicBezTo>
                      <a:pt x="242" y="1"/>
                      <a:pt x="191" y="25"/>
                      <a:pt x="114" y="76"/>
                    </a:cubicBezTo>
                    <a:cubicBezTo>
                      <a:pt x="39" y="125"/>
                      <a:pt x="0" y="160"/>
                      <a:pt x="0" y="176"/>
                    </a:cubicBezTo>
                    <a:cubicBezTo>
                      <a:pt x="0" y="201"/>
                      <a:pt x="4" y="215"/>
                      <a:pt x="14" y="220"/>
                    </a:cubicBezTo>
                    <a:cubicBezTo>
                      <a:pt x="23" y="225"/>
                      <a:pt x="33" y="229"/>
                      <a:pt x="44" y="229"/>
                    </a:cubicBezTo>
                    <a:cubicBezTo>
                      <a:pt x="60" y="220"/>
                      <a:pt x="107" y="190"/>
                      <a:pt x="182" y="139"/>
                    </a:cubicBezTo>
                    <a:cubicBezTo>
                      <a:pt x="253" y="96"/>
                      <a:pt x="288" y="60"/>
                      <a:pt x="288" y="39"/>
                    </a:cubicBezTo>
                    <a:cubicBezTo>
                      <a:pt x="288" y="17"/>
                      <a:pt x="286" y="8"/>
                      <a:pt x="282" y="8"/>
                    </a:cubicBezTo>
                    <a:cubicBezTo>
                      <a:pt x="282" y="8"/>
                      <a:pt x="281" y="8"/>
                      <a:pt x="280" y="8"/>
                    </a:cubicBezTo>
                    <a:cubicBezTo>
                      <a:pt x="276" y="8"/>
                      <a:pt x="272" y="6"/>
                      <a:pt x="2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0"/>
              <p:cNvSpPr/>
              <p:nvPr/>
            </p:nvSpPr>
            <p:spPr>
              <a:xfrm>
                <a:off x="10423354" y="4764695"/>
                <a:ext cx="298443" cy="26991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59" extrusionOk="0">
                    <a:moveTo>
                      <a:pt x="297" y="0"/>
                    </a:moveTo>
                    <a:cubicBezTo>
                      <a:pt x="100" y="0"/>
                      <a:pt x="2" y="10"/>
                      <a:pt x="2" y="30"/>
                    </a:cubicBezTo>
                    <a:cubicBezTo>
                      <a:pt x="0" y="43"/>
                      <a:pt x="2" y="55"/>
                      <a:pt x="7" y="66"/>
                    </a:cubicBezTo>
                    <a:cubicBezTo>
                      <a:pt x="11" y="71"/>
                      <a:pt x="12" y="73"/>
                      <a:pt x="12" y="74"/>
                    </a:cubicBezTo>
                    <a:cubicBezTo>
                      <a:pt x="91" y="80"/>
                      <a:pt x="328" y="99"/>
                      <a:pt x="722" y="134"/>
                    </a:cubicBezTo>
                    <a:cubicBezTo>
                      <a:pt x="887" y="150"/>
                      <a:pt x="1175" y="158"/>
                      <a:pt x="1585" y="158"/>
                    </a:cubicBezTo>
                    <a:cubicBezTo>
                      <a:pt x="1616" y="158"/>
                      <a:pt x="1681" y="144"/>
                      <a:pt x="1776" y="116"/>
                    </a:cubicBezTo>
                    <a:cubicBezTo>
                      <a:pt x="1676" y="67"/>
                      <a:pt x="1353" y="32"/>
                      <a:pt x="810" y="13"/>
                    </a:cubicBezTo>
                    <a:cubicBezTo>
                      <a:pt x="597" y="5"/>
                      <a:pt x="426" y="0"/>
                      <a:pt x="2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0"/>
              <p:cNvSpPr/>
              <p:nvPr/>
            </p:nvSpPr>
            <p:spPr>
              <a:xfrm>
                <a:off x="12012361" y="4673372"/>
                <a:ext cx="440271" cy="80463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474" extrusionOk="0">
                    <a:moveTo>
                      <a:pt x="2620" y="0"/>
                    </a:moveTo>
                    <a:lnTo>
                      <a:pt x="2467" y="21"/>
                    </a:lnTo>
                    <a:cubicBezTo>
                      <a:pt x="1913" y="93"/>
                      <a:pt x="1596" y="137"/>
                      <a:pt x="1513" y="149"/>
                    </a:cubicBezTo>
                    <a:cubicBezTo>
                      <a:pt x="1057" y="218"/>
                      <a:pt x="553" y="307"/>
                      <a:pt x="0" y="421"/>
                    </a:cubicBezTo>
                    <a:cubicBezTo>
                      <a:pt x="2" y="439"/>
                      <a:pt x="6" y="458"/>
                      <a:pt x="14" y="474"/>
                    </a:cubicBezTo>
                    <a:cubicBezTo>
                      <a:pt x="766" y="412"/>
                      <a:pt x="1301" y="355"/>
                      <a:pt x="1620" y="298"/>
                    </a:cubicBezTo>
                    <a:cubicBezTo>
                      <a:pt x="1910" y="251"/>
                      <a:pt x="2194" y="174"/>
                      <a:pt x="2465" y="67"/>
                    </a:cubicBezTo>
                    <a:cubicBezTo>
                      <a:pt x="2518" y="46"/>
                      <a:pt x="2569" y="25"/>
                      <a:pt x="26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0"/>
              <p:cNvSpPr/>
              <p:nvPr/>
            </p:nvSpPr>
            <p:spPr>
              <a:xfrm>
                <a:off x="12423896" y="4713771"/>
                <a:ext cx="65032" cy="33611"/>
              </a:xfrm>
              <a:custGeom>
                <a:avLst/>
                <a:gdLst/>
                <a:ahLst/>
                <a:cxnLst/>
                <a:rect l="l" t="t" r="r" b="b"/>
                <a:pathLst>
                  <a:path w="387" h="198" extrusionOk="0">
                    <a:moveTo>
                      <a:pt x="351" y="1"/>
                    </a:moveTo>
                    <a:cubicBezTo>
                      <a:pt x="312" y="1"/>
                      <a:pt x="249" y="15"/>
                      <a:pt x="163" y="41"/>
                    </a:cubicBezTo>
                    <a:cubicBezTo>
                      <a:pt x="88" y="64"/>
                      <a:pt x="41" y="85"/>
                      <a:pt x="18" y="104"/>
                    </a:cubicBezTo>
                    <a:cubicBezTo>
                      <a:pt x="9" y="111"/>
                      <a:pt x="4" y="118"/>
                      <a:pt x="2" y="129"/>
                    </a:cubicBezTo>
                    <a:cubicBezTo>
                      <a:pt x="0" y="148"/>
                      <a:pt x="7" y="167"/>
                      <a:pt x="20" y="181"/>
                    </a:cubicBezTo>
                    <a:cubicBezTo>
                      <a:pt x="30" y="192"/>
                      <a:pt x="44" y="197"/>
                      <a:pt x="60" y="197"/>
                    </a:cubicBezTo>
                    <a:cubicBezTo>
                      <a:pt x="130" y="195"/>
                      <a:pt x="200" y="181"/>
                      <a:pt x="265" y="153"/>
                    </a:cubicBezTo>
                    <a:cubicBezTo>
                      <a:pt x="346" y="122"/>
                      <a:pt x="386" y="83"/>
                      <a:pt x="384" y="38"/>
                    </a:cubicBezTo>
                    <a:cubicBezTo>
                      <a:pt x="384" y="15"/>
                      <a:pt x="383" y="4"/>
                      <a:pt x="379" y="3"/>
                    </a:cubicBezTo>
                    <a:cubicBezTo>
                      <a:pt x="377" y="4"/>
                      <a:pt x="375" y="4"/>
                      <a:pt x="374" y="4"/>
                    </a:cubicBezTo>
                    <a:cubicBezTo>
                      <a:pt x="373" y="4"/>
                      <a:pt x="372" y="4"/>
                      <a:pt x="372" y="3"/>
                    </a:cubicBezTo>
                    <a:cubicBezTo>
                      <a:pt x="366" y="1"/>
                      <a:pt x="359" y="1"/>
                      <a:pt x="3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0"/>
              <p:cNvSpPr/>
              <p:nvPr/>
            </p:nvSpPr>
            <p:spPr>
              <a:xfrm>
                <a:off x="12711752" y="4316907"/>
                <a:ext cx="147373" cy="12697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748" extrusionOk="0">
                    <a:moveTo>
                      <a:pt x="861" y="0"/>
                    </a:moveTo>
                    <a:cubicBezTo>
                      <a:pt x="836" y="0"/>
                      <a:pt x="781" y="31"/>
                      <a:pt x="698" y="91"/>
                    </a:cubicBezTo>
                    <a:lnTo>
                      <a:pt x="693" y="95"/>
                    </a:lnTo>
                    <a:cubicBezTo>
                      <a:pt x="626" y="144"/>
                      <a:pt x="542" y="212"/>
                      <a:pt x="439" y="300"/>
                    </a:cubicBezTo>
                    <a:cubicBezTo>
                      <a:pt x="384" y="346"/>
                      <a:pt x="335" y="388"/>
                      <a:pt x="291" y="426"/>
                    </a:cubicBezTo>
                    <a:cubicBezTo>
                      <a:pt x="97" y="593"/>
                      <a:pt x="0" y="682"/>
                      <a:pt x="0" y="694"/>
                    </a:cubicBezTo>
                    <a:cubicBezTo>
                      <a:pt x="0" y="717"/>
                      <a:pt x="4" y="730"/>
                      <a:pt x="11" y="737"/>
                    </a:cubicBezTo>
                    <a:cubicBezTo>
                      <a:pt x="11" y="738"/>
                      <a:pt x="20" y="742"/>
                      <a:pt x="35" y="747"/>
                    </a:cubicBezTo>
                    <a:cubicBezTo>
                      <a:pt x="335" y="558"/>
                      <a:pt x="554" y="400"/>
                      <a:pt x="693" y="275"/>
                    </a:cubicBezTo>
                    <a:cubicBezTo>
                      <a:pt x="815" y="165"/>
                      <a:pt x="877" y="79"/>
                      <a:pt x="877" y="18"/>
                    </a:cubicBezTo>
                    <a:cubicBezTo>
                      <a:pt x="877" y="6"/>
                      <a:pt x="871" y="0"/>
                      <a:pt x="8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0"/>
              <p:cNvSpPr/>
              <p:nvPr/>
            </p:nvSpPr>
            <p:spPr>
              <a:xfrm>
                <a:off x="10664326" y="4671335"/>
                <a:ext cx="133190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243" extrusionOk="0">
                    <a:moveTo>
                      <a:pt x="7669" y="1"/>
                    </a:moveTo>
                    <a:cubicBezTo>
                      <a:pt x="7635" y="1"/>
                      <a:pt x="7611" y="2"/>
                      <a:pt x="7598" y="4"/>
                    </a:cubicBezTo>
                    <a:lnTo>
                      <a:pt x="6439" y="7"/>
                    </a:lnTo>
                    <a:cubicBezTo>
                      <a:pt x="6033" y="9"/>
                      <a:pt x="5719" y="18"/>
                      <a:pt x="5494" y="33"/>
                    </a:cubicBezTo>
                    <a:cubicBezTo>
                      <a:pt x="5435" y="41"/>
                      <a:pt x="5317" y="55"/>
                      <a:pt x="5140" y="76"/>
                    </a:cubicBezTo>
                    <a:lnTo>
                      <a:pt x="4062" y="76"/>
                    </a:lnTo>
                    <a:cubicBezTo>
                      <a:pt x="3799" y="98"/>
                      <a:pt x="3641" y="116"/>
                      <a:pt x="3587" y="132"/>
                    </a:cubicBezTo>
                    <a:lnTo>
                      <a:pt x="2051" y="132"/>
                    </a:lnTo>
                    <a:lnTo>
                      <a:pt x="1972" y="118"/>
                    </a:lnTo>
                    <a:lnTo>
                      <a:pt x="1013" y="112"/>
                    </a:lnTo>
                    <a:cubicBezTo>
                      <a:pt x="989" y="109"/>
                      <a:pt x="908" y="104"/>
                      <a:pt x="766" y="97"/>
                    </a:cubicBezTo>
                    <a:cubicBezTo>
                      <a:pt x="626" y="88"/>
                      <a:pt x="544" y="84"/>
                      <a:pt x="517" y="84"/>
                    </a:cubicBezTo>
                    <a:cubicBezTo>
                      <a:pt x="445" y="72"/>
                      <a:pt x="372" y="63"/>
                      <a:pt x="298" y="58"/>
                    </a:cubicBezTo>
                    <a:cubicBezTo>
                      <a:pt x="288" y="57"/>
                      <a:pt x="278" y="57"/>
                      <a:pt x="268" y="57"/>
                    </a:cubicBezTo>
                    <a:cubicBezTo>
                      <a:pt x="199" y="57"/>
                      <a:pt x="130" y="73"/>
                      <a:pt x="67" y="104"/>
                    </a:cubicBezTo>
                    <a:cubicBezTo>
                      <a:pt x="44" y="116"/>
                      <a:pt x="21" y="130"/>
                      <a:pt x="0" y="147"/>
                    </a:cubicBezTo>
                    <a:lnTo>
                      <a:pt x="16" y="195"/>
                    </a:lnTo>
                    <a:cubicBezTo>
                      <a:pt x="185" y="189"/>
                      <a:pt x="334" y="186"/>
                      <a:pt x="465" y="186"/>
                    </a:cubicBezTo>
                    <a:cubicBezTo>
                      <a:pt x="735" y="186"/>
                      <a:pt x="924" y="199"/>
                      <a:pt x="1033" y="225"/>
                    </a:cubicBezTo>
                    <a:lnTo>
                      <a:pt x="1997" y="230"/>
                    </a:lnTo>
                    <a:lnTo>
                      <a:pt x="2079" y="242"/>
                    </a:lnTo>
                    <a:lnTo>
                      <a:pt x="3575" y="242"/>
                    </a:lnTo>
                    <a:cubicBezTo>
                      <a:pt x="3831" y="223"/>
                      <a:pt x="3988" y="205"/>
                      <a:pt x="4048" y="188"/>
                    </a:cubicBezTo>
                    <a:lnTo>
                      <a:pt x="5002" y="188"/>
                    </a:lnTo>
                    <a:cubicBezTo>
                      <a:pt x="5026" y="186"/>
                      <a:pt x="5147" y="172"/>
                      <a:pt x="5363" y="144"/>
                    </a:cubicBezTo>
                    <a:cubicBezTo>
                      <a:pt x="5417" y="140"/>
                      <a:pt x="5473" y="135"/>
                      <a:pt x="5531" y="132"/>
                    </a:cubicBezTo>
                    <a:cubicBezTo>
                      <a:pt x="5757" y="118"/>
                      <a:pt x="6017" y="109"/>
                      <a:pt x="6310" y="107"/>
                    </a:cubicBezTo>
                    <a:lnTo>
                      <a:pt x="6418" y="107"/>
                    </a:lnTo>
                    <a:lnTo>
                      <a:pt x="7575" y="98"/>
                    </a:lnTo>
                    <a:cubicBezTo>
                      <a:pt x="7591" y="93"/>
                      <a:pt x="7645" y="84"/>
                      <a:pt x="7737" y="69"/>
                    </a:cubicBezTo>
                    <a:cubicBezTo>
                      <a:pt x="7803" y="55"/>
                      <a:pt x="7854" y="44"/>
                      <a:pt x="7891" y="33"/>
                    </a:cubicBezTo>
                    <a:cubicBezTo>
                      <a:pt x="7905" y="30"/>
                      <a:pt x="7915" y="26"/>
                      <a:pt x="7926" y="23"/>
                    </a:cubicBezTo>
                    <a:cubicBezTo>
                      <a:pt x="7924" y="18"/>
                      <a:pt x="7919" y="12"/>
                      <a:pt x="7912" y="11"/>
                    </a:cubicBezTo>
                    <a:lnTo>
                      <a:pt x="7898" y="7"/>
                    </a:lnTo>
                    <a:cubicBezTo>
                      <a:pt x="7798" y="3"/>
                      <a:pt x="7721" y="1"/>
                      <a:pt x="76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30"/>
              <p:cNvSpPr/>
              <p:nvPr/>
            </p:nvSpPr>
            <p:spPr>
              <a:xfrm>
                <a:off x="9971656" y="4636877"/>
                <a:ext cx="241141" cy="32762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93" extrusionOk="0">
                    <a:moveTo>
                      <a:pt x="143" y="1"/>
                    </a:moveTo>
                    <a:cubicBezTo>
                      <a:pt x="121" y="1"/>
                      <a:pt x="102" y="2"/>
                      <a:pt x="85" y="3"/>
                    </a:cubicBezTo>
                    <a:cubicBezTo>
                      <a:pt x="29" y="7"/>
                      <a:pt x="1" y="21"/>
                      <a:pt x="1" y="44"/>
                    </a:cubicBezTo>
                    <a:cubicBezTo>
                      <a:pt x="1" y="70"/>
                      <a:pt x="44" y="94"/>
                      <a:pt x="134" y="116"/>
                    </a:cubicBezTo>
                    <a:cubicBezTo>
                      <a:pt x="200" y="131"/>
                      <a:pt x="267" y="144"/>
                      <a:pt x="334" y="151"/>
                    </a:cubicBezTo>
                    <a:cubicBezTo>
                      <a:pt x="541" y="179"/>
                      <a:pt x="747" y="193"/>
                      <a:pt x="956" y="193"/>
                    </a:cubicBezTo>
                    <a:cubicBezTo>
                      <a:pt x="979" y="193"/>
                      <a:pt x="1052" y="186"/>
                      <a:pt x="1175" y="172"/>
                    </a:cubicBezTo>
                    <a:cubicBezTo>
                      <a:pt x="1254" y="165"/>
                      <a:pt x="1319" y="158"/>
                      <a:pt x="1370" y="151"/>
                    </a:cubicBezTo>
                    <a:cubicBezTo>
                      <a:pt x="1394" y="147"/>
                      <a:pt x="1417" y="144"/>
                      <a:pt x="1435" y="142"/>
                    </a:cubicBezTo>
                    <a:cubicBezTo>
                      <a:pt x="1326" y="133"/>
                      <a:pt x="979" y="93"/>
                      <a:pt x="395" y="21"/>
                    </a:cubicBezTo>
                    <a:cubicBezTo>
                      <a:pt x="290" y="8"/>
                      <a:pt x="207" y="1"/>
                      <a:pt x="1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3" name="Google Shape;1313;p30"/>
            <p:cNvGrpSpPr/>
            <p:nvPr/>
          </p:nvGrpSpPr>
          <p:grpSpPr>
            <a:xfrm>
              <a:off x="5678280" y="2995460"/>
              <a:ext cx="2910590" cy="767260"/>
              <a:chOff x="9641789" y="4060422"/>
              <a:chExt cx="3261531" cy="859771"/>
            </a:xfrm>
          </p:grpSpPr>
          <p:sp>
            <p:nvSpPr>
              <p:cNvPr id="1314" name="Google Shape;1314;p30"/>
              <p:cNvSpPr/>
              <p:nvPr/>
            </p:nvSpPr>
            <p:spPr>
              <a:xfrm>
                <a:off x="12828373" y="4326413"/>
                <a:ext cx="672" cy="6620"/>
              </a:xfrm>
              <a:custGeom>
                <a:avLst/>
                <a:gdLst/>
                <a:ahLst/>
                <a:cxnLst/>
                <a:rect l="l" t="t" r="r" b="b"/>
                <a:pathLst>
                  <a:path w="4" h="39" extrusionOk="0">
                    <a:moveTo>
                      <a:pt x="4" y="0"/>
                    </a:moveTo>
                    <a:lnTo>
                      <a:pt x="0" y="39"/>
                    </a:lnTo>
                    <a:lnTo>
                      <a:pt x="4" y="35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0"/>
              <p:cNvSpPr/>
              <p:nvPr/>
            </p:nvSpPr>
            <p:spPr>
              <a:xfrm>
                <a:off x="9792019" y="4540122"/>
                <a:ext cx="3697" cy="19522"/>
              </a:xfrm>
              <a:custGeom>
                <a:avLst/>
                <a:gdLst/>
                <a:ahLst/>
                <a:cxnLst/>
                <a:rect l="l" t="t" r="r" b="b"/>
                <a:pathLst>
                  <a:path w="22" h="115" extrusionOk="0">
                    <a:moveTo>
                      <a:pt x="0" y="0"/>
                    </a:moveTo>
                    <a:cubicBezTo>
                      <a:pt x="0" y="28"/>
                      <a:pt x="2" y="65"/>
                      <a:pt x="5" y="112"/>
                    </a:cubicBezTo>
                    <a:lnTo>
                      <a:pt x="21" y="114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0"/>
              <p:cNvSpPr/>
              <p:nvPr/>
            </p:nvSpPr>
            <p:spPr>
              <a:xfrm>
                <a:off x="9794372" y="4569827"/>
                <a:ext cx="222320" cy="226620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335" extrusionOk="0">
                    <a:moveTo>
                      <a:pt x="598" y="0"/>
                    </a:moveTo>
                    <a:cubicBezTo>
                      <a:pt x="628" y="6"/>
                      <a:pt x="656" y="9"/>
                      <a:pt x="682" y="14"/>
                    </a:cubicBezTo>
                    <a:cubicBezTo>
                      <a:pt x="784" y="35"/>
                      <a:pt x="845" y="53"/>
                      <a:pt x="866" y="69"/>
                    </a:cubicBezTo>
                    <a:cubicBezTo>
                      <a:pt x="847" y="72"/>
                      <a:pt x="798" y="78"/>
                      <a:pt x="721" y="86"/>
                    </a:cubicBezTo>
                    <a:cubicBezTo>
                      <a:pt x="640" y="97"/>
                      <a:pt x="589" y="100"/>
                      <a:pt x="568" y="100"/>
                    </a:cubicBezTo>
                    <a:cubicBezTo>
                      <a:pt x="548" y="101"/>
                      <a:pt x="528" y="101"/>
                      <a:pt x="508" y="101"/>
                    </a:cubicBezTo>
                    <a:cubicBezTo>
                      <a:pt x="367" y="101"/>
                      <a:pt x="227" y="90"/>
                      <a:pt x="88" y="69"/>
                    </a:cubicBezTo>
                    <a:cubicBezTo>
                      <a:pt x="62" y="63"/>
                      <a:pt x="32" y="56"/>
                      <a:pt x="0" y="48"/>
                    </a:cubicBezTo>
                    <a:lnTo>
                      <a:pt x="0" y="48"/>
                    </a:lnTo>
                    <a:cubicBezTo>
                      <a:pt x="7" y="121"/>
                      <a:pt x="18" y="207"/>
                      <a:pt x="28" y="309"/>
                    </a:cubicBezTo>
                    <a:cubicBezTo>
                      <a:pt x="137" y="326"/>
                      <a:pt x="237" y="346"/>
                      <a:pt x="326" y="362"/>
                    </a:cubicBezTo>
                    <a:cubicBezTo>
                      <a:pt x="247" y="383"/>
                      <a:pt x="165" y="397"/>
                      <a:pt x="83" y="400"/>
                    </a:cubicBezTo>
                    <a:lnTo>
                      <a:pt x="39" y="400"/>
                    </a:lnTo>
                    <a:cubicBezTo>
                      <a:pt x="48" y="467"/>
                      <a:pt x="56" y="537"/>
                      <a:pt x="65" y="614"/>
                    </a:cubicBezTo>
                    <a:cubicBezTo>
                      <a:pt x="93" y="828"/>
                      <a:pt x="121" y="1014"/>
                      <a:pt x="147" y="1173"/>
                    </a:cubicBezTo>
                    <a:cubicBezTo>
                      <a:pt x="332" y="1228"/>
                      <a:pt x="600" y="1271"/>
                      <a:pt x="950" y="1305"/>
                    </a:cubicBezTo>
                    <a:cubicBezTo>
                      <a:pt x="1078" y="1315"/>
                      <a:pt x="1203" y="1326"/>
                      <a:pt x="1322" y="1334"/>
                    </a:cubicBezTo>
                    <a:cubicBezTo>
                      <a:pt x="1313" y="1254"/>
                      <a:pt x="1301" y="1166"/>
                      <a:pt x="1282" y="1070"/>
                    </a:cubicBezTo>
                    <a:cubicBezTo>
                      <a:pt x="1248" y="882"/>
                      <a:pt x="1219" y="696"/>
                      <a:pt x="1189" y="511"/>
                    </a:cubicBezTo>
                    <a:cubicBezTo>
                      <a:pt x="1099" y="489"/>
                      <a:pt x="1056" y="465"/>
                      <a:pt x="1056" y="439"/>
                    </a:cubicBezTo>
                    <a:cubicBezTo>
                      <a:pt x="1056" y="418"/>
                      <a:pt x="1084" y="402"/>
                      <a:pt x="1140" y="398"/>
                    </a:cubicBezTo>
                    <a:lnTo>
                      <a:pt x="1096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0"/>
              <p:cNvSpPr/>
              <p:nvPr/>
            </p:nvSpPr>
            <p:spPr>
              <a:xfrm>
                <a:off x="12595131" y="4363587"/>
                <a:ext cx="233075" cy="331696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954" extrusionOk="0">
                    <a:moveTo>
                      <a:pt x="1387" y="0"/>
                    </a:moveTo>
                    <a:lnTo>
                      <a:pt x="1387" y="0"/>
                    </a:lnTo>
                    <a:cubicBezTo>
                      <a:pt x="1248" y="125"/>
                      <a:pt x="1029" y="283"/>
                      <a:pt x="729" y="472"/>
                    </a:cubicBezTo>
                    <a:cubicBezTo>
                      <a:pt x="714" y="467"/>
                      <a:pt x="705" y="463"/>
                      <a:pt x="705" y="462"/>
                    </a:cubicBezTo>
                    <a:cubicBezTo>
                      <a:pt x="698" y="455"/>
                      <a:pt x="694" y="441"/>
                      <a:pt x="694" y="419"/>
                    </a:cubicBezTo>
                    <a:cubicBezTo>
                      <a:pt x="694" y="407"/>
                      <a:pt x="791" y="318"/>
                      <a:pt x="984" y="151"/>
                    </a:cubicBezTo>
                    <a:lnTo>
                      <a:pt x="984" y="151"/>
                    </a:lnTo>
                    <a:cubicBezTo>
                      <a:pt x="934" y="188"/>
                      <a:pt x="882" y="228"/>
                      <a:pt x="822" y="274"/>
                    </a:cubicBezTo>
                    <a:cubicBezTo>
                      <a:pt x="540" y="369"/>
                      <a:pt x="277" y="453"/>
                      <a:pt x="32" y="526"/>
                    </a:cubicBezTo>
                    <a:lnTo>
                      <a:pt x="23" y="916"/>
                    </a:lnTo>
                    <a:lnTo>
                      <a:pt x="0" y="933"/>
                    </a:lnTo>
                    <a:lnTo>
                      <a:pt x="0" y="942"/>
                    </a:lnTo>
                    <a:cubicBezTo>
                      <a:pt x="46" y="913"/>
                      <a:pt x="82" y="897"/>
                      <a:pt x="109" y="897"/>
                    </a:cubicBezTo>
                    <a:cubicBezTo>
                      <a:pt x="114" y="897"/>
                      <a:pt x="120" y="898"/>
                      <a:pt x="124" y="900"/>
                    </a:cubicBezTo>
                    <a:cubicBezTo>
                      <a:pt x="82" y="954"/>
                      <a:pt x="42" y="1003"/>
                      <a:pt x="0" y="1049"/>
                    </a:cubicBezTo>
                    <a:cubicBezTo>
                      <a:pt x="2" y="1275"/>
                      <a:pt x="2" y="1415"/>
                      <a:pt x="4" y="1470"/>
                    </a:cubicBezTo>
                    <a:cubicBezTo>
                      <a:pt x="9" y="1633"/>
                      <a:pt x="25" y="1794"/>
                      <a:pt x="47" y="1953"/>
                    </a:cubicBezTo>
                    <a:cubicBezTo>
                      <a:pt x="321" y="1740"/>
                      <a:pt x="538" y="1578"/>
                      <a:pt x="703" y="1470"/>
                    </a:cubicBezTo>
                    <a:cubicBezTo>
                      <a:pt x="912" y="1329"/>
                      <a:pt x="1134" y="1210"/>
                      <a:pt x="1366" y="1110"/>
                    </a:cubicBezTo>
                    <a:cubicBezTo>
                      <a:pt x="1353" y="1093"/>
                      <a:pt x="1353" y="896"/>
                      <a:pt x="1367" y="521"/>
                    </a:cubicBezTo>
                    <a:lnTo>
                      <a:pt x="1367" y="521"/>
                    </a:lnTo>
                    <a:cubicBezTo>
                      <a:pt x="1311" y="556"/>
                      <a:pt x="1250" y="584"/>
                      <a:pt x="1187" y="609"/>
                    </a:cubicBezTo>
                    <a:cubicBezTo>
                      <a:pt x="1182" y="619"/>
                      <a:pt x="1178" y="624"/>
                      <a:pt x="1175" y="624"/>
                    </a:cubicBezTo>
                    <a:cubicBezTo>
                      <a:pt x="1170" y="624"/>
                      <a:pt x="1168" y="613"/>
                      <a:pt x="1168" y="591"/>
                    </a:cubicBezTo>
                    <a:cubicBezTo>
                      <a:pt x="1168" y="588"/>
                      <a:pt x="1203" y="567"/>
                      <a:pt x="1273" y="526"/>
                    </a:cubicBezTo>
                    <a:cubicBezTo>
                      <a:pt x="1306" y="505"/>
                      <a:pt x="1338" y="484"/>
                      <a:pt x="1371" y="462"/>
                    </a:cubicBezTo>
                    <a:lnTo>
                      <a:pt x="1371" y="442"/>
                    </a:lnTo>
                    <a:cubicBezTo>
                      <a:pt x="1378" y="256"/>
                      <a:pt x="1383" y="107"/>
                      <a:pt x="1387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0"/>
              <p:cNvSpPr/>
              <p:nvPr/>
            </p:nvSpPr>
            <p:spPr>
              <a:xfrm>
                <a:off x="12515479" y="4521959"/>
                <a:ext cx="79820" cy="58734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46" extrusionOk="0">
                    <a:moveTo>
                      <a:pt x="474" y="0"/>
                    </a:moveTo>
                    <a:cubicBezTo>
                      <a:pt x="343" y="98"/>
                      <a:pt x="185" y="214"/>
                      <a:pt x="1" y="345"/>
                    </a:cubicBezTo>
                    <a:cubicBezTo>
                      <a:pt x="67" y="312"/>
                      <a:pt x="134" y="277"/>
                      <a:pt x="202" y="244"/>
                    </a:cubicBezTo>
                    <a:cubicBezTo>
                      <a:pt x="295" y="156"/>
                      <a:pt x="362" y="95"/>
                      <a:pt x="402" y="63"/>
                    </a:cubicBezTo>
                    <a:cubicBezTo>
                      <a:pt x="428" y="40"/>
                      <a:pt x="453" y="25"/>
                      <a:pt x="474" y="11"/>
                    </a:cubicBezTo>
                    <a:lnTo>
                      <a:pt x="474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0"/>
              <p:cNvSpPr/>
              <p:nvPr/>
            </p:nvSpPr>
            <p:spPr>
              <a:xfrm>
                <a:off x="12426585" y="4541819"/>
                <a:ext cx="183670" cy="26243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1546" extrusionOk="0">
                    <a:moveTo>
                      <a:pt x="936" y="434"/>
                    </a:moveTo>
                    <a:cubicBezTo>
                      <a:pt x="940" y="438"/>
                      <a:pt x="944" y="440"/>
                      <a:pt x="947" y="440"/>
                    </a:cubicBezTo>
                    <a:cubicBezTo>
                      <a:pt x="949" y="440"/>
                      <a:pt x="950" y="439"/>
                      <a:pt x="950" y="439"/>
                    </a:cubicBezTo>
                    <a:cubicBezTo>
                      <a:pt x="954" y="439"/>
                      <a:pt x="956" y="449"/>
                      <a:pt x="956" y="472"/>
                    </a:cubicBezTo>
                    <a:cubicBezTo>
                      <a:pt x="956" y="493"/>
                      <a:pt x="921" y="527"/>
                      <a:pt x="850" y="572"/>
                    </a:cubicBezTo>
                    <a:cubicBezTo>
                      <a:pt x="775" y="621"/>
                      <a:pt x="728" y="651"/>
                      <a:pt x="712" y="662"/>
                    </a:cubicBezTo>
                    <a:cubicBezTo>
                      <a:pt x="701" y="660"/>
                      <a:pt x="691" y="656"/>
                      <a:pt x="682" y="653"/>
                    </a:cubicBezTo>
                    <a:cubicBezTo>
                      <a:pt x="672" y="646"/>
                      <a:pt x="668" y="630"/>
                      <a:pt x="668" y="609"/>
                    </a:cubicBezTo>
                    <a:cubicBezTo>
                      <a:pt x="668" y="593"/>
                      <a:pt x="707" y="558"/>
                      <a:pt x="782" y="507"/>
                    </a:cubicBezTo>
                    <a:cubicBezTo>
                      <a:pt x="859" y="456"/>
                      <a:pt x="910" y="434"/>
                      <a:pt x="936" y="434"/>
                    </a:cubicBezTo>
                    <a:close/>
                    <a:moveTo>
                      <a:pt x="1003" y="1"/>
                    </a:moveTo>
                    <a:cubicBezTo>
                      <a:pt x="945" y="65"/>
                      <a:pt x="884" y="127"/>
                      <a:pt x="815" y="183"/>
                    </a:cubicBezTo>
                    <a:cubicBezTo>
                      <a:pt x="652" y="318"/>
                      <a:pt x="444" y="434"/>
                      <a:pt x="191" y="530"/>
                    </a:cubicBezTo>
                    <a:cubicBezTo>
                      <a:pt x="179" y="530"/>
                      <a:pt x="167" y="527"/>
                      <a:pt x="156" y="521"/>
                    </a:cubicBezTo>
                    <a:cubicBezTo>
                      <a:pt x="149" y="516"/>
                      <a:pt x="146" y="509"/>
                      <a:pt x="144" y="502"/>
                    </a:cubicBezTo>
                    <a:lnTo>
                      <a:pt x="5" y="602"/>
                    </a:lnTo>
                    <a:cubicBezTo>
                      <a:pt x="2" y="669"/>
                      <a:pt x="2" y="733"/>
                      <a:pt x="0" y="796"/>
                    </a:cubicBezTo>
                    <a:lnTo>
                      <a:pt x="153" y="777"/>
                    </a:lnTo>
                    <a:lnTo>
                      <a:pt x="153" y="777"/>
                    </a:lnTo>
                    <a:cubicBezTo>
                      <a:pt x="104" y="798"/>
                      <a:pt x="53" y="821"/>
                      <a:pt x="0" y="842"/>
                    </a:cubicBezTo>
                    <a:lnTo>
                      <a:pt x="0" y="1117"/>
                    </a:lnTo>
                    <a:cubicBezTo>
                      <a:pt x="21" y="1098"/>
                      <a:pt x="70" y="1077"/>
                      <a:pt x="146" y="1054"/>
                    </a:cubicBezTo>
                    <a:cubicBezTo>
                      <a:pt x="231" y="1027"/>
                      <a:pt x="293" y="1014"/>
                      <a:pt x="332" y="1014"/>
                    </a:cubicBezTo>
                    <a:cubicBezTo>
                      <a:pt x="341" y="1014"/>
                      <a:pt x="348" y="1014"/>
                      <a:pt x="354" y="1016"/>
                    </a:cubicBezTo>
                    <a:cubicBezTo>
                      <a:pt x="354" y="1017"/>
                      <a:pt x="355" y="1017"/>
                      <a:pt x="356" y="1017"/>
                    </a:cubicBezTo>
                    <a:cubicBezTo>
                      <a:pt x="357" y="1017"/>
                      <a:pt x="359" y="1017"/>
                      <a:pt x="361" y="1016"/>
                    </a:cubicBezTo>
                    <a:cubicBezTo>
                      <a:pt x="367" y="1017"/>
                      <a:pt x="367" y="1030"/>
                      <a:pt x="367" y="1051"/>
                    </a:cubicBezTo>
                    <a:cubicBezTo>
                      <a:pt x="367" y="1096"/>
                      <a:pt x="328" y="1135"/>
                      <a:pt x="247" y="1166"/>
                    </a:cubicBezTo>
                    <a:cubicBezTo>
                      <a:pt x="183" y="1194"/>
                      <a:pt x="112" y="1208"/>
                      <a:pt x="42" y="1210"/>
                    </a:cubicBezTo>
                    <a:cubicBezTo>
                      <a:pt x="27" y="1210"/>
                      <a:pt x="13" y="1205"/>
                      <a:pt x="2" y="1194"/>
                    </a:cubicBezTo>
                    <a:lnTo>
                      <a:pt x="2" y="1194"/>
                    </a:lnTo>
                    <a:cubicBezTo>
                      <a:pt x="5" y="1321"/>
                      <a:pt x="11" y="1438"/>
                      <a:pt x="20" y="1545"/>
                    </a:cubicBezTo>
                    <a:cubicBezTo>
                      <a:pt x="72" y="1521"/>
                      <a:pt x="198" y="1484"/>
                      <a:pt x="398" y="1440"/>
                    </a:cubicBezTo>
                    <a:cubicBezTo>
                      <a:pt x="607" y="1391"/>
                      <a:pt x="766" y="1352"/>
                      <a:pt x="880" y="1321"/>
                    </a:cubicBezTo>
                    <a:lnTo>
                      <a:pt x="1092" y="1226"/>
                    </a:lnTo>
                    <a:lnTo>
                      <a:pt x="1052" y="917"/>
                    </a:lnTo>
                    <a:lnTo>
                      <a:pt x="1052" y="914"/>
                    </a:lnTo>
                    <a:lnTo>
                      <a:pt x="1049" y="905"/>
                    </a:lnTo>
                    <a:cubicBezTo>
                      <a:pt x="1026" y="744"/>
                      <a:pt x="1012" y="583"/>
                      <a:pt x="1005" y="421"/>
                    </a:cubicBezTo>
                    <a:cubicBezTo>
                      <a:pt x="1005" y="367"/>
                      <a:pt x="1005" y="227"/>
                      <a:pt x="1003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0"/>
              <p:cNvSpPr/>
              <p:nvPr/>
            </p:nvSpPr>
            <p:spPr>
              <a:xfrm>
                <a:off x="9994006" y="4643836"/>
                <a:ext cx="2443842" cy="276357"/>
              </a:xfrm>
              <a:custGeom>
                <a:avLst/>
                <a:gdLst/>
                <a:ahLst/>
                <a:cxnLst/>
                <a:rect l="l" t="t" r="r" b="b"/>
                <a:pathLst>
                  <a:path w="14543" h="1628" extrusionOk="0">
                    <a:moveTo>
                      <a:pt x="2858" y="711"/>
                    </a:moveTo>
                    <a:cubicBezTo>
                      <a:pt x="2986" y="711"/>
                      <a:pt x="3155" y="715"/>
                      <a:pt x="3365" y="723"/>
                    </a:cubicBezTo>
                    <a:cubicBezTo>
                      <a:pt x="3908" y="744"/>
                      <a:pt x="4231" y="778"/>
                      <a:pt x="4331" y="828"/>
                    </a:cubicBezTo>
                    <a:cubicBezTo>
                      <a:pt x="4236" y="856"/>
                      <a:pt x="4173" y="870"/>
                      <a:pt x="4140" y="870"/>
                    </a:cubicBezTo>
                    <a:lnTo>
                      <a:pt x="4140" y="869"/>
                    </a:lnTo>
                    <a:cubicBezTo>
                      <a:pt x="3730" y="869"/>
                      <a:pt x="3442" y="862"/>
                      <a:pt x="3277" y="846"/>
                    </a:cubicBezTo>
                    <a:cubicBezTo>
                      <a:pt x="2883" y="811"/>
                      <a:pt x="2646" y="790"/>
                      <a:pt x="2567" y="786"/>
                    </a:cubicBezTo>
                    <a:cubicBezTo>
                      <a:pt x="2567" y="785"/>
                      <a:pt x="2566" y="781"/>
                      <a:pt x="2562" y="778"/>
                    </a:cubicBezTo>
                    <a:cubicBezTo>
                      <a:pt x="2557" y="767"/>
                      <a:pt x="2555" y="753"/>
                      <a:pt x="2557" y="742"/>
                    </a:cubicBezTo>
                    <a:cubicBezTo>
                      <a:pt x="2557" y="721"/>
                      <a:pt x="2657" y="711"/>
                      <a:pt x="2858" y="711"/>
                    </a:cubicBezTo>
                    <a:close/>
                    <a:moveTo>
                      <a:pt x="14481" y="1"/>
                    </a:moveTo>
                    <a:lnTo>
                      <a:pt x="14469" y="10"/>
                    </a:lnTo>
                    <a:cubicBezTo>
                      <a:pt x="13607" y="85"/>
                      <a:pt x="12744" y="146"/>
                      <a:pt x="11883" y="195"/>
                    </a:cubicBezTo>
                    <a:cubicBezTo>
                      <a:pt x="11847" y="204"/>
                      <a:pt x="11796" y="217"/>
                      <a:pt x="11727" y="229"/>
                    </a:cubicBezTo>
                    <a:cubicBezTo>
                      <a:pt x="11636" y="245"/>
                      <a:pt x="11584" y="255"/>
                      <a:pt x="11566" y="259"/>
                    </a:cubicBezTo>
                    <a:lnTo>
                      <a:pt x="10411" y="267"/>
                    </a:lnTo>
                    <a:lnTo>
                      <a:pt x="10300" y="267"/>
                    </a:lnTo>
                    <a:cubicBezTo>
                      <a:pt x="10043" y="278"/>
                      <a:pt x="9783" y="287"/>
                      <a:pt x="9524" y="294"/>
                    </a:cubicBezTo>
                    <a:cubicBezTo>
                      <a:pt x="9466" y="297"/>
                      <a:pt x="9408" y="301"/>
                      <a:pt x="9354" y="306"/>
                    </a:cubicBezTo>
                    <a:cubicBezTo>
                      <a:pt x="9138" y="334"/>
                      <a:pt x="9019" y="348"/>
                      <a:pt x="8993" y="350"/>
                    </a:cubicBezTo>
                    <a:lnTo>
                      <a:pt x="8041" y="350"/>
                    </a:lnTo>
                    <a:cubicBezTo>
                      <a:pt x="7979" y="366"/>
                      <a:pt x="7821" y="383"/>
                      <a:pt x="7565" y="404"/>
                    </a:cubicBezTo>
                    <a:lnTo>
                      <a:pt x="6068" y="404"/>
                    </a:lnTo>
                    <a:lnTo>
                      <a:pt x="5986" y="392"/>
                    </a:lnTo>
                    <a:lnTo>
                      <a:pt x="5022" y="385"/>
                    </a:lnTo>
                    <a:cubicBezTo>
                      <a:pt x="4911" y="360"/>
                      <a:pt x="4718" y="347"/>
                      <a:pt x="4441" y="347"/>
                    </a:cubicBezTo>
                    <a:cubicBezTo>
                      <a:pt x="4314" y="347"/>
                      <a:pt x="4168" y="349"/>
                      <a:pt x="4005" y="355"/>
                    </a:cubicBezTo>
                    <a:lnTo>
                      <a:pt x="3989" y="308"/>
                    </a:lnTo>
                    <a:cubicBezTo>
                      <a:pt x="4010" y="292"/>
                      <a:pt x="4031" y="276"/>
                      <a:pt x="4056" y="264"/>
                    </a:cubicBezTo>
                    <a:cubicBezTo>
                      <a:pt x="3116" y="229"/>
                      <a:pt x="2176" y="176"/>
                      <a:pt x="1237" y="110"/>
                    </a:cubicBezTo>
                    <a:cubicBezTo>
                      <a:pt x="1186" y="115"/>
                      <a:pt x="1121" y="122"/>
                      <a:pt x="1042" y="131"/>
                    </a:cubicBezTo>
                    <a:cubicBezTo>
                      <a:pt x="919" y="145"/>
                      <a:pt x="846" y="152"/>
                      <a:pt x="823" y="152"/>
                    </a:cubicBezTo>
                    <a:cubicBezTo>
                      <a:pt x="614" y="152"/>
                      <a:pt x="408" y="138"/>
                      <a:pt x="201" y="110"/>
                    </a:cubicBezTo>
                    <a:cubicBezTo>
                      <a:pt x="134" y="103"/>
                      <a:pt x="67" y="90"/>
                      <a:pt x="1" y="75"/>
                    </a:cubicBezTo>
                    <a:lnTo>
                      <a:pt x="1" y="75"/>
                    </a:lnTo>
                    <a:cubicBezTo>
                      <a:pt x="31" y="260"/>
                      <a:pt x="60" y="446"/>
                      <a:pt x="94" y="632"/>
                    </a:cubicBezTo>
                    <a:cubicBezTo>
                      <a:pt x="111" y="730"/>
                      <a:pt x="125" y="818"/>
                      <a:pt x="136" y="897"/>
                    </a:cubicBezTo>
                    <a:cubicBezTo>
                      <a:pt x="152" y="1007"/>
                      <a:pt x="159" y="1118"/>
                      <a:pt x="157" y="1230"/>
                    </a:cubicBezTo>
                    <a:cubicBezTo>
                      <a:pt x="777" y="1403"/>
                      <a:pt x="1461" y="1505"/>
                      <a:pt x="2206" y="1535"/>
                    </a:cubicBezTo>
                    <a:cubicBezTo>
                      <a:pt x="2557" y="1549"/>
                      <a:pt x="3059" y="1556"/>
                      <a:pt x="3709" y="1556"/>
                    </a:cubicBezTo>
                    <a:cubicBezTo>
                      <a:pt x="3970" y="1556"/>
                      <a:pt x="4256" y="1555"/>
                      <a:pt x="4566" y="1552"/>
                    </a:cubicBezTo>
                    <a:cubicBezTo>
                      <a:pt x="6678" y="1600"/>
                      <a:pt x="8233" y="1626"/>
                      <a:pt x="9227" y="1628"/>
                    </a:cubicBezTo>
                    <a:cubicBezTo>
                      <a:pt x="9717" y="1551"/>
                      <a:pt x="10488" y="1479"/>
                      <a:pt x="11540" y="1414"/>
                    </a:cubicBezTo>
                    <a:cubicBezTo>
                      <a:pt x="12374" y="1361"/>
                      <a:pt x="13375" y="1202"/>
                      <a:pt x="14543" y="935"/>
                    </a:cubicBezTo>
                    <a:cubicBezTo>
                      <a:pt x="14543" y="935"/>
                      <a:pt x="14542" y="935"/>
                      <a:pt x="14540" y="935"/>
                    </a:cubicBezTo>
                    <a:cubicBezTo>
                      <a:pt x="14535" y="935"/>
                      <a:pt x="14520" y="937"/>
                      <a:pt x="14497" y="944"/>
                    </a:cubicBezTo>
                    <a:cubicBezTo>
                      <a:pt x="14489" y="837"/>
                      <a:pt x="14483" y="720"/>
                      <a:pt x="14480" y="593"/>
                    </a:cubicBezTo>
                    <a:cubicBezTo>
                      <a:pt x="14466" y="579"/>
                      <a:pt x="14460" y="560"/>
                      <a:pt x="14462" y="541"/>
                    </a:cubicBezTo>
                    <a:cubicBezTo>
                      <a:pt x="14464" y="530"/>
                      <a:pt x="14469" y="522"/>
                      <a:pt x="14478" y="516"/>
                    </a:cubicBezTo>
                    <a:cubicBezTo>
                      <a:pt x="14476" y="429"/>
                      <a:pt x="14476" y="336"/>
                      <a:pt x="14478" y="241"/>
                    </a:cubicBezTo>
                    <a:lnTo>
                      <a:pt x="14478" y="241"/>
                    </a:lnTo>
                    <a:cubicBezTo>
                      <a:pt x="14205" y="346"/>
                      <a:pt x="13922" y="425"/>
                      <a:pt x="13633" y="472"/>
                    </a:cubicBezTo>
                    <a:cubicBezTo>
                      <a:pt x="13314" y="529"/>
                      <a:pt x="12777" y="586"/>
                      <a:pt x="12025" y="648"/>
                    </a:cubicBezTo>
                    <a:cubicBezTo>
                      <a:pt x="12018" y="630"/>
                      <a:pt x="12013" y="613"/>
                      <a:pt x="12011" y="595"/>
                    </a:cubicBezTo>
                    <a:cubicBezTo>
                      <a:pt x="12565" y="481"/>
                      <a:pt x="13068" y="392"/>
                      <a:pt x="13524" y="323"/>
                    </a:cubicBezTo>
                    <a:cubicBezTo>
                      <a:pt x="13607" y="311"/>
                      <a:pt x="13924" y="269"/>
                      <a:pt x="14478" y="195"/>
                    </a:cubicBezTo>
                    <a:cubicBezTo>
                      <a:pt x="14478" y="132"/>
                      <a:pt x="14480" y="68"/>
                      <a:pt x="14481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0"/>
              <p:cNvSpPr/>
              <p:nvPr/>
            </p:nvSpPr>
            <p:spPr>
              <a:xfrm>
                <a:off x="12733430" y="4186882"/>
                <a:ext cx="108387" cy="22322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1315" extrusionOk="0">
                    <a:moveTo>
                      <a:pt x="644" y="0"/>
                    </a:moveTo>
                    <a:cubicBezTo>
                      <a:pt x="639" y="2"/>
                      <a:pt x="450" y="144"/>
                      <a:pt x="80" y="424"/>
                    </a:cubicBezTo>
                    <a:lnTo>
                      <a:pt x="1" y="1315"/>
                    </a:lnTo>
                    <a:cubicBezTo>
                      <a:pt x="59" y="1271"/>
                      <a:pt x="111" y="1229"/>
                      <a:pt x="162" y="1192"/>
                    </a:cubicBezTo>
                    <a:cubicBezTo>
                      <a:pt x="206" y="1154"/>
                      <a:pt x="255" y="1112"/>
                      <a:pt x="310" y="1066"/>
                    </a:cubicBezTo>
                    <a:cubicBezTo>
                      <a:pt x="413" y="978"/>
                      <a:pt x="497" y="910"/>
                      <a:pt x="564" y="861"/>
                    </a:cubicBezTo>
                    <a:lnTo>
                      <a:pt x="569" y="822"/>
                    </a:lnTo>
                    <a:lnTo>
                      <a:pt x="644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0"/>
              <p:cNvSpPr/>
              <p:nvPr/>
            </p:nvSpPr>
            <p:spPr>
              <a:xfrm>
                <a:off x="9779584" y="4366642"/>
                <a:ext cx="391035" cy="203363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1198" extrusionOk="0">
                    <a:moveTo>
                      <a:pt x="526" y="267"/>
                    </a:moveTo>
                    <a:cubicBezTo>
                      <a:pt x="569" y="267"/>
                      <a:pt x="621" y="288"/>
                      <a:pt x="682" y="328"/>
                    </a:cubicBezTo>
                    <a:cubicBezTo>
                      <a:pt x="765" y="384"/>
                      <a:pt x="837" y="454"/>
                      <a:pt x="895" y="535"/>
                    </a:cubicBezTo>
                    <a:cubicBezTo>
                      <a:pt x="958" y="621"/>
                      <a:pt x="989" y="684"/>
                      <a:pt x="989" y="728"/>
                    </a:cubicBezTo>
                    <a:cubicBezTo>
                      <a:pt x="989" y="785"/>
                      <a:pt x="977" y="827"/>
                      <a:pt x="954" y="856"/>
                    </a:cubicBezTo>
                    <a:cubicBezTo>
                      <a:pt x="909" y="910"/>
                      <a:pt x="817" y="936"/>
                      <a:pt x="681" y="936"/>
                    </a:cubicBezTo>
                    <a:cubicBezTo>
                      <a:pt x="511" y="936"/>
                      <a:pt x="409" y="884"/>
                      <a:pt x="376" y="778"/>
                    </a:cubicBezTo>
                    <a:cubicBezTo>
                      <a:pt x="374" y="670"/>
                      <a:pt x="374" y="612"/>
                      <a:pt x="374" y="603"/>
                    </a:cubicBezTo>
                    <a:cubicBezTo>
                      <a:pt x="374" y="379"/>
                      <a:pt x="425" y="267"/>
                      <a:pt x="526" y="267"/>
                    </a:cubicBezTo>
                    <a:close/>
                    <a:moveTo>
                      <a:pt x="1" y="0"/>
                    </a:moveTo>
                    <a:lnTo>
                      <a:pt x="85" y="1020"/>
                    </a:lnTo>
                    <a:lnTo>
                      <a:pt x="95" y="1136"/>
                    </a:lnTo>
                    <a:cubicBezTo>
                      <a:pt x="137" y="1140"/>
                      <a:pt x="197" y="1145"/>
                      <a:pt x="278" y="1154"/>
                    </a:cubicBezTo>
                    <a:cubicBezTo>
                      <a:pt x="434" y="1164"/>
                      <a:pt x="569" y="1178"/>
                      <a:pt x="686" y="1197"/>
                    </a:cubicBezTo>
                    <a:lnTo>
                      <a:pt x="1184" y="1197"/>
                    </a:lnTo>
                    <a:lnTo>
                      <a:pt x="1119" y="454"/>
                    </a:lnTo>
                    <a:lnTo>
                      <a:pt x="1664" y="338"/>
                    </a:lnTo>
                    <a:lnTo>
                      <a:pt x="2327" y="202"/>
                    </a:lnTo>
                    <a:lnTo>
                      <a:pt x="2320" y="20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0"/>
              <p:cNvSpPr/>
              <p:nvPr/>
            </p:nvSpPr>
            <p:spPr>
              <a:xfrm>
                <a:off x="12425072" y="4365284"/>
                <a:ext cx="182494" cy="280261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651" extrusionOk="0">
                    <a:moveTo>
                      <a:pt x="1082" y="1"/>
                    </a:moveTo>
                    <a:cubicBezTo>
                      <a:pt x="693" y="296"/>
                      <a:pt x="384" y="525"/>
                      <a:pt x="158" y="690"/>
                    </a:cubicBezTo>
                    <a:cubicBezTo>
                      <a:pt x="127" y="715"/>
                      <a:pt x="95" y="739"/>
                      <a:pt x="65" y="760"/>
                    </a:cubicBezTo>
                    <a:lnTo>
                      <a:pt x="0" y="1651"/>
                    </a:lnTo>
                    <a:lnTo>
                      <a:pt x="0" y="1651"/>
                    </a:lnTo>
                    <a:lnTo>
                      <a:pt x="13" y="1642"/>
                    </a:lnTo>
                    <a:lnTo>
                      <a:pt x="153" y="1542"/>
                    </a:lnTo>
                    <a:cubicBezTo>
                      <a:pt x="151" y="1535"/>
                      <a:pt x="151" y="1526"/>
                      <a:pt x="151" y="1517"/>
                    </a:cubicBezTo>
                    <a:cubicBezTo>
                      <a:pt x="151" y="1488"/>
                      <a:pt x="246" y="1423"/>
                      <a:pt x="439" y="1321"/>
                    </a:cubicBezTo>
                    <a:cubicBezTo>
                      <a:pt x="472" y="1304"/>
                      <a:pt x="505" y="1286"/>
                      <a:pt x="539" y="1268"/>
                    </a:cubicBezTo>
                    <a:cubicBezTo>
                      <a:pt x="723" y="1137"/>
                      <a:pt x="881" y="1023"/>
                      <a:pt x="1012" y="923"/>
                    </a:cubicBezTo>
                    <a:lnTo>
                      <a:pt x="1035" y="906"/>
                    </a:lnTo>
                    <a:lnTo>
                      <a:pt x="1044" y="516"/>
                    </a:lnTo>
                    <a:lnTo>
                      <a:pt x="1086" y="1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0"/>
              <p:cNvSpPr/>
              <p:nvPr/>
            </p:nvSpPr>
            <p:spPr>
              <a:xfrm>
                <a:off x="9967287" y="4439463"/>
                <a:ext cx="2468880" cy="254289"/>
              </a:xfrm>
              <a:custGeom>
                <a:avLst/>
                <a:gdLst/>
                <a:ahLst/>
                <a:cxnLst/>
                <a:rect l="l" t="t" r="r" b="b"/>
                <a:pathLst>
                  <a:path w="14692" h="1498" extrusionOk="0">
                    <a:moveTo>
                      <a:pt x="1753" y="331"/>
                    </a:moveTo>
                    <a:cubicBezTo>
                      <a:pt x="1842" y="331"/>
                      <a:pt x="1885" y="393"/>
                      <a:pt x="1883" y="516"/>
                    </a:cubicBezTo>
                    <a:cubicBezTo>
                      <a:pt x="1885" y="574"/>
                      <a:pt x="1873" y="632"/>
                      <a:pt x="1850" y="684"/>
                    </a:cubicBezTo>
                    <a:cubicBezTo>
                      <a:pt x="1820" y="754"/>
                      <a:pt x="1769" y="789"/>
                      <a:pt x="1701" y="789"/>
                    </a:cubicBezTo>
                    <a:cubicBezTo>
                      <a:pt x="1627" y="789"/>
                      <a:pt x="1576" y="761"/>
                      <a:pt x="1548" y="709"/>
                    </a:cubicBezTo>
                    <a:cubicBezTo>
                      <a:pt x="1536" y="653"/>
                      <a:pt x="1531" y="623"/>
                      <a:pt x="1531" y="619"/>
                    </a:cubicBezTo>
                    <a:cubicBezTo>
                      <a:pt x="1531" y="451"/>
                      <a:pt x="1589" y="356"/>
                      <a:pt x="1708" y="335"/>
                    </a:cubicBezTo>
                    <a:cubicBezTo>
                      <a:pt x="1724" y="332"/>
                      <a:pt x="1739" y="331"/>
                      <a:pt x="1753" y="331"/>
                    </a:cubicBezTo>
                    <a:close/>
                    <a:moveTo>
                      <a:pt x="12677" y="453"/>
                    </a:moveTo>
                    <a:cubicBezTo>
                      <a:pt x="12760" y="453"/>
                      <a:pt x="12801" y="512"/>
                      <a:pt x="12800" y="628"/>
                    </a:cubicBezTo>
                    <a:cubicBezTo>
                      <a:pt x="12800" y="667"/>
                      <a:pt x="12782" y="719"/>
                      <a:pt x="12745" y="786"/>
                    </a:cubicBezTo>
                    <a:cubicBezTo>
                      <a:pt x="12698" y="868"/>
                      <a:pt x="12645" y="910"/>
                      <a:pt x="12586" y="910"/>
                    </a:cubicBezTo>
                    <a:cubicBezTo>
                      <a:pt x="12519" y="910"/>
                      <a:pt x="12472" y="882"/>
                      <a:pt x="12447" y="828"/>
                    </a:cubicBezTo>
                    <a:cubicBezTo>
                      <a:pt x="12435" y="770"/>
                      <a:pt x="12430" y="740"/>
                      <a:pt x="12430" y="735"/>
                    </a:cubicBezTo>
                    <a:cubicBezTo>
                      <a:pt x="12430" y="584"/>
                      <a:pt x="12493" y="493"/>
                      <a:pt x="12616" y="462"/>
                    </a:cubicBezTo>
                    <a:cubicBezTo>
                      <a:pt x="12638" y="456"/>
                      <a:pt x="12658" y="453"/>
                      <a:pt x="12677" y="453"/>
                    </a:cubicBezTo>
                    <a:close/>
                    <a:moveTo>
                      <a:pt x="5213" y="502"/>
                    </a:moveTo>
                    <a:cubicBezTo>
                      <a:pt x="5242" y="502"/>
                      <a:pt x="5275" y="507"/>
                      <a:pt x="5312" y="516"/>
                    </a:cubicBezTo>
                    <a:cubicBezTo>
                      <a:pt x="5484" y="562"/>
                      <a:pt x="5570" y="637"/>
                      <a:pt x="5570" y="742"/>
                    </a:cubicBezTo>
                    <a:cubicBezTo>
                      <a:pt x="5568" y="777"/>
                      <a:pt x="5556" y="814"/>
                      <a:pt x="5533" y="842"/>
                    </a:cubicBezTo>
                    <a:lnTo>
                      <a:pt x="5535" y="842"/>
                    </a:lnTo>
                    <a:cubicBezTo>
                      <a:pt x="5506" y="884"/>
                      <a:pt x="5459" y="910"/>
                      <a:pt x="5408" y="910"/>
                    </a:cubicBezTo>
                    <a:cubicBezTo>
                      <a:pt x="5407" y="910"/>
                      <a:pt x="5405" y="910"/>
                      <a:pt x="5403" y="910"/>
                    </a:cubicBezTo>
                    <a:cubicBezTo>
                      <a:pt x="5170" y="910"/>
                      <a:pt x="5054" y="835"/>
                      <a:pt x="5054" y="682"/>
                    </a:cubicBezTo>
                    <a:cubicBezTo>
                      <a:pt x="5054" y="563"/>
                      <a:pt x="5107" y="502"/>
                      <a:pt x="5213" y="502"/>
                    </a:cubicBezTo>
                    <a:close/>
                    <a:moveTo>
                      <a:pt x="3641" y="211"/>
                    </a:moveTo>
                    <a:cubicBezTo>
                      <a:pt x="3762" y="223"/>
                      <a:pt x="3973" y="281"/>
                      <a:pt x="4274" y="383"/>
                    </a:cubicBezTo>
                    <a:cubicBezTo>
                      <a:pt x="4646" y="507"/>
                      <a:pt x="4830" y="614"/>
                      <a:pt x="4830" y="704"/>
                    </a:cubicBezTo>
                    <a:cubicBezTo>
                      <a:pt x="4834" y="788"/>
                      <a:pt x="4783" y="865"/>
                      <a:pt x="4704" y="896"/>
                    </a:cubicBezTo>
                    <a:cubicBezTo>
                      <a:pt x="4606" y="942"/>
                      <a:pt x="4429" y="965"/>
                      <a:pt x="4173" y="965"/>
                    </a:cubicBezTo>
                    <a:cubicBezTo>
                      <a:pt x="3485" y="965"/>
                      <a:pt x="2974" y="921"/>
                      <a:pt x="2637" y="837"/>
                    </a:cubicBezTo>
                    <a:cubicBezTo>
                      <a:pt x="2334" y="758"/>
                      <a:pt x="2183" y="649"/>
                      <a:pt x="2183" y="511"/>
                    </a:cubicBezTo>
                    <a:cubicBezTo>
                      <a:pt x="2183" y="411"/>
                      <a:pt x="2242" y="342"/>
                      <a:pt x="2363" y="306"/>
                    </a:cubicBezTo>
                    <a:cubicBezTo>
                      <a:pt x="2437" y="281"/>
                      <a:pt x="2642" y="249"/>
                      <a:pt x="2977" y="211"/>
                    </a:cubicBezTo>
                    <a:close/>
                    <a:moveTo>
                      <a:pt x="11624" y="329"/>
                    </a:moveTo>
                    <a:cubicBezTo>
                      <a:pt x="11807" y="329"/>
                      <a:pt x="11960" y="350"/>
                      <a:pt x="12084" y="395"/>
                    </a:cubicBezTo>
                    <a:cubicBezTo>
                      <a:pt x="12262" y="456"/>
                      <a:pt x="12351" y="553"/>
                      <a:pt x="12351" y="686"/>
                    </a:cubicBezTo>
                    <a:cubicBezTo>
                      <a:pt x="12351" y="763"/>
                      <a:pt x="12326" y="821"/>
                      <a:pt x="12277" y="863"/>
                    </a:cubicBezTo>
                    <a:cubicBezTo>
                      <a:pt x="12193" y="930"/>
                      <a:pt x="12034" y="965"/>
                      <a:pt x="11800" y="965"/>
                    </a:cubicBezTo>
                    <a:cubicBezTo>
                      <a:pt x="11418" y="965"/>
                      <a:pt x="11129" y="935"/>
                      <a:pt x="10933" y="877"/>
                    </a:cubicBezTo>
                    <a:cubicBezTo>
                      <a:pt x="10750" y="826"/>
                      <a:pt x="10659" y="754"/>
                      <a:pt x="10659" y="661"/>
                    </a:cubicBezTo>
                    <a:cubicBezTo>
                      <a:pt x="10659" y="581"/>
                      <a:pt x="10747" y="507"/>
                      <a:pt x="10924" y="442"/>
                    </a:cubicBezTo>
                    <a:cubicBezTo>
                      <a:pt x="11111" y="377"/>
                      <a:pt x="11306" y="341"/>
                      <a:pt x="11504" y="332"/>
                    </a:cubicBezTo>
                    <a:cubicBezTo>
                      <a:pt x="11545" y="330"/>
                      <a:pt x="11585" y="329"/>
                      <a:pt x="11624" y="329"/>
                    </a:cubicBezTo>
                    <a:close/>
                    <a:moveTo>
                      <a:pt x="2813" y="1"/>
                    </a:moveTo>
                    <a:cubicBezTo>
                      <a:pt x="2162" y="1"/>
                      <a:pt x="1224" y="10"/>
                      <a:pt x="0" y="27"/>
                    </a:cubicBezTo>
                    <a:lnTo>
                      <a:pt x="65" y="768"/>
                    </a:lnTo>
                    <a:lnTo>
                      <a:pt x="109" y="1166"/>
                    </a:lnTo>
                    <a:cubicBezTo>
                      <a:pt x="126" y="1165"/>
                      <a:pt x="146" y="1164"/>
                      <a:pt x="168" y="1164"/>
                    </a:cubicBezTo>
                    <a:cubicBezTo>
                      <a:pt x="231" y="1164"/>
                      <a:pt x="314" y="1171"/>
                      <a:pt x="419" y="1184"/>
                    </a:cubicBezTo>
                    <a:cubicBezTo>
                      <a:pt x="1003" y="1256"/>
                      <a:pt x="1350" y="1296"/>
                      <a:pt x="1459" y="1305"/>
                    </a:cubicBezTo>
                    <a:cubicBezTo>
                      <a:pt x="1441" y="1308"/>
                      <a:pt x="1419" y="1312"/>
                      <a:pt x="1394" y="1314"/>
                    </a:cubicBezTo>
                    <a:cubicBezTo>
                      <a:pt x="2334" y="1382"/>
                      <a:pt x="3273" y="1433"/>
                      <a:pt x="4213" y="1470"/>
                    </a:cubicBezTo>
                    <a:cubicBezTo>
                      <a:pt x="4277" y="1439"/>
                      <a:pt x="4346" y="1423"/>
                      <a:pt x="4415" y="1423"/>
                    </a:cubicBezTo>
                    <a:cubicBezTo>
                      <a:pt x="4425" y="1423"/>
                      <a:pt x="4434" y="1423"/>
                      <a:pt x="4444" y="1424"/>
                    </a:cubicBezTo>
                    <a:cubicBezTo>
                      <a:pt x="4518" y="1429"/>
                      <a:pt x="4592" y="1438"/>
                      <a:pt x="4664" y="1450"/>
                    </a:cubicBezTo>
                    <a:cubicBezTo>
                      <a:pt x="4690" y="1450"/>
                      <a:pt x="4772" y="1456"/>
                      <a:pt x="4912" y="1463"/>
                    </a:cubicBezTo>
                    <a:cubicBezTo>
                      <a:pt x="5053" y="1471"/>
                      <a:pt x="5135" y="1475"/>
                      <a:pt x="5160" y="1478"/>
                    </a:cubicBezTo>
                    <a:lnTo>
                      <a:pt x="6119" y="1484"/>
                    </a:lnTo>
                    <a:lnTo>
                      <a:pt x="6198" y="1498"/>
                    </a:lnTo>
                    <a:lnTo>
                      <a:pt x="7733" y="1498"/>
                    </a:lnTo>
                    <a:cubicBezTo>
                      <a:pt x="7788" y="1482"/>
                      <a:pt x="7945" y="1464"/>
                      <a:pt x="8208" y="1442"/>
                    </a:cubicBezTo>
                    <a:lnTo>
                      <a:pt x="9286" y="1442"/>
                    </a:lnTo>
                    <a:cubicBezTo>
                      <a:pt x="9464" y="1421"/>
                      <a:pt x="9581" y="1407"/>
                      <a:pt x="9641" y="1401"/>
                    </a:cubicBezTo>
                    <a:cubicBezTo>
                      <a:pt x="9865" y="1385"/>
                      <a:pt x="10179" y="1375"/>
                      <a:pt x="10586" y="1373"/>
                    </a:cubicBezTo>
                    <a:lnTo>
                      <a:pt x="11744" y="1371"/>
                    </a:lnTo>
                    <a:cubicBezTo>
                      <a:pt x="11759" y="1368"/>
                      <a:pt x="11787" y="1367"/>
                      <a:pt x="11827" y="1367"/>
                    </a:cubicBezTo>
                    <a:cubicBezTo>
                      <a:pt x="11879" y="1367"/>
                      <a:pt x="11952" y="1369"/>
                      <a:pt x="12044" y="1373"/>
                    </a:cubicBezTo>
                    <a:lnTo>
                      <a:pt x="12058" y="1377"/>
                    </a:lnTo>
                    <a:cubicBezTo>
                      <a:pt x="12065" y="1378"/>
                      <a:pt x="12070" y="1382"/>
                      <a:pt x="12072" y="1389"/>
                    </a:cubicBezTo>
                    <a:cubicBezTo>
                      <a:pt x="12063" y="1392"/>
                      <a:pt x="12051" y="1396"/>
                      <a:pt x="12039" y="1399"/>
                    </a:cubicBezTo>
                    <a:cubicBezTo>
                      <a:pt x="12900" y="1350"/>
                      <a:pt x="13762" y="1289"/>
                      <a:pt x="14625" y="1214"/>
                    </a:cubicBezTo>
                    <a:lnTo>
                      <a:pt x="14691" y="323"/>
                    </a:lnTo>
                    <a:lnTo>
                      <a:pt x="11667" y="127"/>
                    </a:lnTo>
                    <a:lnTo>
                      <a:pt x="7556" y="376"/>
                    </a:lnTo>
                    <a:cubicBezTo>
                      <a:pt x="6215" y="248"/>
                      <a:pt x="4930" y="127"/>
                      <a:pt x="3699" y="11"/>
                    </a:cubicBezTo>
                    <a:cubicBezTo>
                      <a:pt x="3516" y="4"/>
                      <a:pt x="3220" y="1"/>
                      <a:pt x="2813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0"/>
              <p:cNvSpPr/>
              <p:nvPr/>
            </p:nvSpPr>
            <p:spPr>
              <a:xfrm>
                <a:off x="11593767" y="4689158"/>
                <a:ext cx="130905" cy="4583"/>
              </a:xfrm>
              <a:custGeom>
                <a:avLst/>
                <a:gdLst/>
                <a:ahLst/>
                <a:cxnLst/>
                <a:rect l="l" t="t" r="r" b="b"/>
                <a:pathLst>
                  <a:path w="779" h="27" extrusionOk="0">
                    <a:moveTo>
                      <a:pt x="779" y="0"/>
                    </a:moveTo>
                    <a:cubicBezTo>
                      <a:pt x="486" y="2"/>
                      <a:pt x="226" y="11"/>
                      <a:pt x="0" y="27"/>
                    </a:cubicBezTo>
                    <a:cubicBezTo>
                      <a:pt x="260" y="20"/>
                      <a:pt x="519" y="11"/>
                      <a:pt x="779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0"/>
              <p:cNvSpPr/>
              <p:nvPr/>
            </p:nvSpPr>
            <p:spPr>
              <a:xfrm>
                <a:off x="9967287" y="4421300"/>
                <a:ext cx="2484676" cy="81990"/>
              </a:xfrm>
              <a:custGeom>
                <a:avLst/>
                <a:gdLst/>
                <a:ahLst/>
                <a:cxnLst/>
                <a:rect l="l" t="t" r="r" b="b"/>
                <a:pathLst>
                  <a:path w="14786" h="483" extrusionOk="0">
                    <a:moveTo>
                      <a:pt x="2767" y="1"/>
                    </a:moveTo>
                    <a:cubicBezTo>
                      <a:pt x="2220" y="1"/>
                      <a:pt x="1479" y="6"/>
                      <a:pt x="544" y="18"/>
                    </a:cubicBezTo>
                    <a:lnTo>
                      <a:pt x="0" y="134"/>
                    </a:lnTo>
                    <a:cubicBezTo>
                      <a:pt x="1224" y="117"/>
                      <a:pt x="2162" y="108"/>
                      <a:pt x="2814" y="108"/>
                    </a:cubicBezTo>
                    <a:cubicBezTo>
                      <a:pt x="3221" y="108"/>
                      <a:pt x="3517" y="111"/>
                      <a:pt x="3701" y="118"/>
                    </a:cubicBezTo>
                    <a:cubicBezTo>
                      <a:pt x="4930" y="232"/>
                      <a:pt x="6215" y="355"/>
                      <a:pt x="7558" y="483"/>
                    </a:cubicBezTo>
                    <a:lnTo>
                      <a:pt x="11669" y="234"/>
                    </a:lnTo>
                    <a:lnTo>
                      <a:pt x="14693" y="430"/>
                    </a:lnTo>
                    <a:cubicBezTo>
                      <a:pt x="14723" y="407"/>
                      <a:pt x="14754" y="385"/>
                      <a:pt x="14786" y="358"/>
                    </a:cubicBezTo>
                    <a:lnTo>
                      <a:pt x="11667" y="127"/>
                    </a:lnTo>
                    <a:lnTo>
                      <a:pt x="7556" y="376"/>
                    </a:lnTo>
                    <a:cubicBezTo>
                      <a:pt x="6215" y="248"/>
                      <a:pt x="4930" y="127"/>
                      <a:pt x="3699" y="11"/>
                    </a:cubicBezTo>
                    <a:cubicBezTo>
                      <a:pt x="3509" y="4"/>
                      <a:pt x="3198" y="1"/>
                      <a:pt x="2767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0"/>
              <p:cNvSpPr/>
              <p:nvPr/>
            </p:nvSpPr>
            <p:spPr>
              <a:xfrm>
                <a:off x="9779584" y="4060422"/>
                <a:ext cx="3062238" cy="424721"/>
              </a:xfrm>
              <a:custGeom>
                <a:avLst/>
                <a:gdLst/>
                <a:ahLst/>
                <a:cxnLst/>
                <a:rect l="l" t="t" r="r" b="b"/>
                <a:pathLst>
                  <a:path w="18223" h="2502" extrusionOk="0">
                    <a:moveTo>
                      <a:pt x="11515" y="0"/>
                    </a:moveTo>
                    <a:lnTo>
                      <a:pt x="9094" y="42"/>
                    </a:lnTo>
                    <a:cubicBezTo>
                      <a:pt x="8601" y="30"/>
                      <a:pt x="8149" y="25"/>
                      <a:pt x="7732" y="25"/>
                    </a:cubicBezTo>
                    <a:cubicBezTo>
                      <a:pt x="6124" y="188"/>
                      <a:pt x="4631" y="344"/>
                      <a:pt x="3254" y="489"/>
                    </a:cubicBezTo>
                    <a:cubicBezTo>
                      <a:pt x="2839" y="535"/>
                      <a:pt x="2448" y="577"/>
                      <a:pt x="2085" y="615"/>
                    </a:cubicBezTo>
                    <a:lnTo>
                      <a:pt x="1" y="1806"/>
                    </a:lnTo>
                    <a:lnTo>
                      <a:pt x="2320" y="2007"/>
                    </a:lnTo>
                    <a:lnTo>
                      <a:pt x="2327" y="2007"/>
                    </a:lnTo>
                    <a:lnTo>
                      <a:pt x="1664" y="2142"/>
                    </a:lnTo>
                    <a:cubicBezTo>
                      <a:pt x="2582" y="2132"/>
                      <a:pt x="3313" y="2126"/>
                      <a:pt x="3858" y="2126"/>
                    </a:cubicBezTo>
                    <a:cubicBezTo>
                      <a:pt x="4303" y="2126"/>
                      <a:pt x="4623" y="2130"/>
                      <a:pt x="4818" y="2137"/>
                    </a:cubicBezTo>
                    <a:cubicBezTo>
                      <a:pt x="6047" y="2253"/>
                      <a:pt x="7334" y="2374"/>
                      <a:pt x="8675" y="2502"/>
                    </a:cubicBezTo>
                    <a:lnTo>
                      <a:pt x="12788" y="2253"/>
                    </a:lnTo>
                    <a:lnTo>
                      <a:pt x="15903" y="2484"/>
                    </a:lnTo>
                    <a:cubicBezTo>
                      <a:pt x="16129" y="2321"/>
                      <a:pt x="16436" y="2092"/>
                      <a:pt x="16827" y="1795"/>
                    </a:cubicBezTo>
                    <a:cubicBezTo>
                      <a:pt x="16632" y="1764"/>
                      <a:pt x="16350" y="1720"/>
                      <a:pt x="15984" y="1669"/>
                    </a:cubicBezTo>
                    <a:cubicBezTo>
                      <a:pt x="16143" y="1623"/>
                      <a:pt x="16401" y="1546"/>
                      <a:pt x="16759" y="1439"/>
                    </a:cubicBezTo>
                    <a:cubicBezTo>
                      <a:pt x="17156" y="1320"/>
                      <a:pt x="17458" y="1231"/>
                      <a:pt x="17660" y="1169"/>
                    </a:cubicBezTo>
                    <a:cubicBezTo>
                      <a:pt x="18030" y="889"/>
                      <a:pt x="18217" y="749"/>
                      <a:pt x="18222" y="745"/>
                    </a:cubicBezTo>
                    <a:cubicBezTo>
                      <a:pt x="17300" y="598"/>
                      <a:pt x="16043" y="387"/>
                      <a:pt x="14450" y="112"/>
                    </a:cubicBezTo>
                    <a:cubicBezTo>
                      <a:pt x="14425" y="107"/>
                      <a:pt x="14401" y="102"/>
                      <a:pt x="14376" y="98"/>
                    </a:cubicBezTo>
                    <a:cubicBezTo>
                      <a:pt x="14188" y="89"/>
                      <a:pt x="13724" y="72"/>
                      <a:pt x="12986" y="42"/>
                    </a:cubicBezTo>
                    <a:cubicBezTo>
                      <a:pt x="12314" y="14"/>
                      <a:pt x="11825" y="0"/>
                      <a:pt x="11515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0"/>
              <p:cNvSpPr/>
              <p:nvPr/>
            </p:nvSpPr>
            <p:spPr>
              <a:xfrm>
                <a:off x="12465066" y="4258854"/>
                <a:ext cx="281807" cy="194197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1144" extrusionOk="0">
                    <a:moveTo>
                      <a:pt x="1271" y="263"/>
                    </a:moveTo>
                    <a:cubicBezTo>
                      <a:pt x="1393" y="263"/>
                      <a:pt x="1454" y="382"/>
                      <a:pt x="1454" y="619"/>
                    </a:cubicBezTo>
                    <a:cubicBezTo>
                      <a:pt x="1454" y="658"/>
                      <a:pt x="1428" y="714"/>
                      <a:pt x="1372" y="784"/>
                    </a:cubicBezTo>
                    <a:cubicBezTo>
                      <a:pt x="1305" y="872"/>
                      <a:pt x="1230" y="916"/>
                      <a:pt x="1147" y="916"/>
                    </a:cubicBezTo>
                    <a:cubicBezTo>
                      <a:pt x="1067" y="916"/>
                      <a:pt x="1011" y="852"/>
                      <a:pt x="981" y="726"/>
                    </a:cubicBezTo>
                    <a:cubicBezTo>
                      <a:pt x="967" y="600"/>
                      <a:pt x="960" y="533"/>
                      <a:pt x="960" y="526"/>
                    </a:cubicBezTo>
                    <a:cubicBezTo>
                      <a:pt x="960" y="481"/>
                      <a:pt x="984" y="432"/>
                      <a:pt x="1035" y="379"/>
                    </a:cubicBezTo>
                    <a:cubicBezTo>
                      <a:pt x="1083" y="326"/>
                      <a:pt x="1142" y="290"/>
                      <a:pt x="1209" y="272"/>
                    </a:cubicBezTo>
                    <a:cubicBezTo>
                      <a:pt x="1231" y="266"/>
                      <a:pt x="1252" y="263"/>
                      <a:pt x="1271" y="263"/>
                    </a:cubicBezTo>
                    <a:close/>
                    <a:moveTo>
                      <a:pt x="1677" y="0"/>
                    </a:moveTo>
                    <a:cubicBezTo>
                      <a:pt x="1475" y="62"/>
                      <a:pt x="1174" y="151"/>
                      <a:pt x="776" y="270"/>
                    </a:cubicBezTo>
                    <a:cubicBezTo>
                      <a:pt x="418" y="377"/>
                      <a:pt x="160" y="454"/>
                      <a:pt x="1" y="500"/>
                    </a:cubicBezTo>
                    <a:cubicBezTo>
                      <a:pt x="367" y="551"/>
                      <a:pt x="650" y="595"/>
                      <a:pt x="844" y="626"/>
                    </a:cubicBezTo>
                    <a:cubicBezTo>
                      <a:pt x="845" y="627"/>
                      <a:pt x="845" y="628"/>
                      <a:pt x="846" y="628"/>
                    </a:cubicBezTo>
                    <a:cubicBezTo>
                      <a:pt x="846" y="628"/>
                      <a:pt x="847" y="627"/>
                      <a:pt x="848" y="626"/>
                    </a:cubicBezTo>
                    <a:lnTo>
                      <a:pt x="848" y="626"/>
                    </a:lnTo>
                    <a:lnTo>
                      <a:pt x="806" y="1143"/>
                    </a:lnTo>
                    <a:cubicBezTo>
                      <a:pt x="1051" y="1070"/>
                      <a:pt x="1314" y="986"/>
                      <a:pt x="1598" y="891"/>
                    </a:cubicBezTo>
                    <a:lnTo>
                      <a:pt x="1677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0"/>
              <p:cNvSpPr/>
              <p:nvPr/>
            </p:nvSpPr>
            <p:spPr>
              <a:xfrm>
                <a:off x="9842264" y="4411964"/>
                <a:ext cx="103682" cy="113734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70" extrusionOk="0">
                    <a:moveTo>
                      <a:pt x="154" y="1"/>
                    </a:moveTo>
                    <a:cubicBezTo>
                      <a:pt x="52" y="1"/>
                      <a:pt x="1" y="113"/>
                      <a:pt x="1" y="336"/>
                    </a:cubicBezTo>
                    <a:cubicBezTo>
                      <a:pt x="1" y="345"/>
                      <a:pt x="1" y="403"/>
                      <a:pt x="3" y="511"/>
                    </a:cubicBezTo>
                    <a:cubicBezTo>
                      <a:pt x="36" y="617"/>
                      <a:pt x="138" y="667"/>
                      <a:pt x="308" y="669"/>
                    </a:cubicBezTo>
                    <a:cubicBezTo>
                      <a:pt x="444" y="669"/>
                      <a:pt x="536" y="643"/>
                      <a:pt x="581" y="589"/>
                    </a:cubicBezTo>
                    <a:cubicBezTo>
                      <a:pt x="606" y="560"/>
                      <a:pt x="616" y="518"/>
                      <a:pt x="616" y="461"/>
                    </a:cubicBezTo>
                    <a:cubicBezTo>
                      <a:pt x="616" y="417"/>
                      <a:pt x="585" y="354"/>
                      <a:pt x="522" y="268"/>
                    </a:cubicBezTo>
                    <a:cubicBezTo>
                      <a:pt x="464" y="187"/>
                      <a:pt x="392" y="117"/>
                      <a:pt x="309" y="61"/>
                    </a:cubicBezTo>
                    <a:cubicBezTo>
                      <a:pt x="249" y="21"/>
                      <a:pt x="197" y="1"/>
                      <a:pt x="154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0"/>
              <p:cNvSpPr/>
              <p:nvPr/>
            </p:nvSpPr>
            <p:spPr>
              <a:xfrm>
                <a:off x="12626219" y="4303158"/>
                <a:ext cx="83349" cy="111188"/>
              </a:xfrm>
              <a:custGeom>
                <a:avLst/>
                <a:gdLst/>
                <a:ahLst/>
                <a:cxnLst/>
                <a:rect l="l" t="t" r="r" b="b"/>
                <a:pathLst>
                  <a:path w="496" h="655" extrusionOk="0">
                    <a:moveTo>
                      <a:pt x="313" y="0"/>
                    </a:moveTo>
                    <a:cubicBezTo>
                      <a:pt x="293" y="0"/>
                      <a:pt x="272" y="3"/>
                      <a:pt x="250" y="9"/>
                    </a:cubicBezTo>
                    <a:cubicBezTo>
                      <a:pt x="183" y="29"/>
                      <a:pt x="124" y="65"/>
                      <a:pt x="78" y="116"/>
                    </a:cubicBezTo>
                    <a:cubicBezTo>
                      <a:pt x="25" y="171"/>
                      <a:pt x="1" y="220"/>
                      <a:pt x="1" y="265"/>
                    </a:cubicBezTo>
                    <a:cubicBezTo>
                      <a:pt x="1" y="271"/>
                      <a:pt x="8" y="337"/>
                      <a:pt x="22" y="463"/>
                    </a:cubicBezTo>
                    <a:cubicBezTo>
                      <a:pt x="52" y="591"/>
                      <a:pt x="108" y="655"/>
                      <a:pt x="190" y="655"/>
                    </a:cubicBezTo>
                    <a:cubicBezTo>
                      <a:pt x="273" y="655"/>
                      <a:pt x="346" y="611"/>
                      <a:pt x="415" y="523"/>
                    </a:cubicBezTo>
                    <a:cubicBezTo>
                      <a:pt x="469" y="451"/>
                      <a:pt x="495" y="395"/>
                      <a:pt x="495" y="356"/>
                    </a:cubicBezTo>
                    <a:cubicBezTo>
                      <a:pt x="495" y="119"/>
                      <a:pt x="435" y="0"/>
                      <a:pt x="313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0"/>
              <p:cNvSpPr/>
              <p:nvPr/>
            </p:nvSpPr>
            <p:spPr>
              <a:xfrm>
                <a:off x="10224055" y="4495479"/>
                <a:ext cx="59823" cy="78086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60" extrusionOk="0">
                    <a:moveTo>
                      <a:pt x="224" y="1"/>
                    </a:moveTo>
                    <a:cubicBezTo>
                      <a:pt x="211" y="1"/>
                      <a:pt x="196" y="2"/>
                      <a:pt x="180" y="5"/>
                    </a:cubicBezTo>
                    <a:cubicBezTo>
                      <a:pt x="61" y="26"/>
                      <a:pt x="1" y="121"/>
                      <a:pt x="1" y="289"/>
                    </a:cubicBezTo>
                    <a:cubicBezTo>
                      <a:pt x="1" y="293"/>
                      <a:pt x="8" y="323"/>
                      <a:pt x="20" y="379"/>
                    </a:cubicBezTo>
                    <a:cubicBezTo>
                      <a:pt x="48" y="431"/>
                      <a:pt x="99" y="459"/>
                      <a:pt x="171" y="459"/>
                    </a:cubicBezTo>
                    <a:cubicBezTo>
                      <a:pt x="241" y="459"/>
                      <a:pt x="292" y="424"/>
                      <a:pt x="322" y="354"/>
                    </a:cubicBezTo>
                    <a:cubicBezTo>
                      <a:pt x="345" y="302"/>
                      <a:pt x="355" y="244"/>
                      <a:pt x="355" y="186"/>
                    </a:cubicBezTo>
                    <a:cubicBezTo>
                      <a:pt x="355" y="63"/>
                      <a:pt x="312" y="1"/>
                      <a:pt x="224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0"/>
              <p:cNvSpPr/>
              <p:nvPr/>
            </p:nvSpPr>
            <p:spPr>
              <a:xfrm>
                <a:off x="11758113" y="4495139"/>
                <a:ext cx="284664" cy="107793"/>
              </a:xfrm>
              <a:custGeom>
                <a:avLst/>
                <a:gdLst/>
                <a:ahLst/>
                <a:cxnLst/>
                <a:rect l="l" t="t" r="r" b="b"/>
                <a:pathLst>
                  <a:path w="1694" h="635" extrusionOk="0">
                    <a:moveTo>
                      <a:pt x="973" y="0"/>
                    </a:moveTo>
                    <a:cubicBezTo>
                      <a:pt x="933" y="0"/>
                      <a:pt x="891" y="2"/>
                      <a:pt x="847" y="4"/>
                    </a:cubicBezTo>
                    <a:cubicBezTo>
                      <a:pt x="649" y="11"/>
                      <a:pt x="453" y="48"/>
                      <a:pt x="267" y="113"/>
                    </a:cubicBezTo>
                    <a:cubicBezTo>
                      <a:pt x="88" y="179"/>
                      <a:pt x="0" y="251"/>
                      <a:pt x="0" y="332"/>
                    </a:cubicBezTo>
                    <a:cubicBezTo>
                      <a:pt x="0" y="425"/>
                      <a:pt x="92" y="498"/>
                      <a:pt x="274" y="549"/>
                    </a:cubicBezTo>
                    <a:cubicBezTo>
                      <a:pt x="472" y="607"/>
                      <a:pt x="761" y="635"/>
                      <a:pt x="1143" y="635"/>
                    </a:cubicBezTo>
                    <a:cubicBezTo>
                      <a:pt x="1377" y="635"/>
                      <a:pt x="1534" y="602"/>
                      <a:pt x="1619" y="535"/>
                    </a:cubicBezTo>
                    <a:cubicBezTo>
                      <a:pt x="1668" y="493"/>
                      <a:pt x="1694" y="433"/>
                      <a:pt x="1694" y="356"/>
                    </a:cubicBezTo>
                    <a:cubicBezTo>
                      <a:pt x="1694" y="225"/>
                      <a:pt x="1605" y="127"/>
                      <a:pt x="1427" y="65"/>
                    </a:cubicBezTo>
                    <a:cubicBezTo>
                      <a:pt x="1303" y="22"/>
                      <a:pt x="1152" y="0"/>
                      <a:pt x="973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0"/>
              <p:cNvSpPr/>
              <p:nvPr/>
            </p:nvSpPr>
            <p:spPr>
              <a:xfrm>
                <a:off x="12055884" y="4516358"/>
                <a:ext cx="62344" cy="77747"/>
              </a:xfrm>
              <a:custGeom>
                <a:avLst/>
                <a:gdLst/>
                <a:ahLst/>
                <a:cxnLst/>
                <a:rect l="l" t="t" r="r" b="b"/>
                <a:pathLst>
                  <a:path w="371" h="458" extrusionOk="0">
                    <a:moveTo>
                      <a:pt x="247" y="0"/>
                    </a:moveTo>
                    <a:cubicBezTo>
                      <a:pt x="229" y="0"/>
                      <a:pt x="209" y="3"/>
                      <a:pt x="187" y="9"/>
                    </a:cubicBezTo>
                    <a:cubicBezTo>
                      <a:pt x="64" y="40"/>
                      <a:pt x="1" y="131"/>
                      <a:pt x="1" y="282"/>
                    </a:cubicBezTo>
                    <a:cubicBezTo>
                      <a:pt x="1" y="286"/>
                      <a:pt x="6" y="317"/>
                      <a:pt x="17" y="375"/>
                    </a:cubicBezTo>
                    <a:cubicBezTo>
                      <a:pt x="43" y="429"/>
                      <a:pt x="90" y="457"/>
                      <a:pt x="157" y="457"/>
                    </a:cubicBezTo>
                    <a:cubicBezTo>
                      <a:pt x="215" y="457"/>
                      <a:pt x="269" y="415"/>
                      <a:pt x="316" y="333"/>
                    </a:cubicBezTo>
                    <a:cubicBezTo>
                      <a:pt x="353" y="266"/>
                      <a:pt x="371" y="214"/>
                      <a:pt x="371" y="175"/>
                    </a:cubicBezTo>
                    <a:cubicBezTo>
                      <a:pt x="371" y="59"/>
                      <a:pt x="330" y="0"/>
                      <a:pt x="247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0"/>
              <p:cNvSpPr/>
              <p:nvPr/>
            </p:nvSpPr>
            <p:spPr>
              <a:xfrm>
                <a:off x="10333787" y="4475109"/>
                <a:ext cx="445817" cy="128163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755" extrusionOk="0">
                    <a:moveTo>
                      <a:pt x="794" y="1"/>
                    </a:moveTo>
                    <a:cubicBezTo>
                      <a:pt x="461" y="39"/>
                      <a:pt x="256" y="71"/>
                      <a:pt x="181" y="96"/>
                    </a:cubicBezTo>
                    <a:cubicBezTo>
                      <a:pt x="61" y="132"/>
                      <a:pt x="0" y="201"/>
                      <a:pt x="0" y="301"/>
                    </a:cubicBezTo>
                    <a:cubicBezTo>
                      <a:pt x="0" y="439"/>
                      <a:pt x="153" y="548"/>
                      <a:pt x="456" y="627"/>
                    </a:cubicBezTo>
                    <a:cubicBezTo>
                      <a:pt x="793" y="711"/>
                      <a:pt x="1304" y="755"/>
                      <a:pt x="1992" y="755"/>
                    </a:cubicBezTo>
                    <a:cubicBezTo>
                      <a:pt x="2248" y="755"/>
                      <a:pt x="2425" y="732"/>
                      <a:pt x="2523" y="686"/>
                    </a:cubicBezTo>
                    <a:cubicBezTo>
                      <a:pt x="2602" y="655"/>
                      <a:pt x="2653" y="578"/>
                      <a:pt x="2649" y="494"/>
                    </a:cubicBezTo>
                    <a:cubicBezTo>
                      <a:pt x="2649" y="404"/>
                      <a:pt x="2463" y="297"/>
                      <a:pt x="2093" y="173"/>
                    </a:cubicBezTo>
                    <a:cubicBezTo>
                      <a:pt x="1792" y="71"/>
                      <a:pt x="1581" y="13"/>
                      <a:pt x="1460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0"/>
              <p:cNvSpPr/>
              <p:nvPr/>
            </p:nvSpPr>
            <p:spPr>
              <a:xfrm>
                <a:off x="10816908" y="4524505"/>
                <a:ext cx="86374" cy="69599"/>
              </a:xfrm>
              <a:custGeom>
                <a:avLst/>
                <a:gdLst/>
                <a:ahLst/>
                <a:cxnLst/>
                <a:rect l="l" t="t" r="r" b="b"/>
                <a:pathLst>
                  <a:path w="514" h="410" extrusionOk="0">
                    <a:moveTo>
                      <a:pt x="156" y="0"/>
                    </a:moveTo>
                    <a:cubicBezTo>
                      <a:pt x="53" y="0"/>
                      <a:pt x="0" y="61"/>
                      <a:pt x="0" y="181"/>
                    </a:cubicBezTo>
                    <a:cubicBezTo>
                      <a:pt x="0" y="334"/>
                      <a:pt x="113" y="409"/>
                      <a:pt x="340" y="409"/>
                    </a:cubicBezTo>
                    <a:cubicBezTo>
                      <a:pt x="342" y="409"/>
                      <a:pt x="345" y="409"/>
                      <a:pt x="347" y="409"/>
                    </a:cubicBezTo>
                    <a:cubicBezTo>
                      <a:pt x="349" y="409"/>
                      <a:pt x="351" y="409"/>
                      <a:pt x="352" y="409"/>
                    </a:cubicBezTo>
                    <a:cubicBezTo>
                      <a:pt x="403" y="409"/>
                      <a:pt x="452" y="383"/>
                      <a:pt x="479" y="341"/>
                    </a:cubicBezTo>
                    <a:cubicBezTo>
                      <a:pt x="502" y="313"/>
                      <a:pt x="514" y="276"/>
                      <a:pt x="514" y="241"/>
                    </a:cubicBezTo>
                    <a:cubicBezTo>
                      <a:pt x="514" y="136"/>
                      <a:pt x="428" y="61"/>
                      <a:pt x="256" y="15"/>
                    </a:cubicBezTo>
                    <a:cubicBezTo>
                      <a:pt x="219" y="5"/>
                      <a:pt x="186" y="0"/>
                      <a:pt x="156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0"/>
              <p:cNvSpPr/>
              <p:nvPr/>
            </p:nvSpPr>
            <p:spPr>
              <a:xfrm>
                <a:off x="12791236" y="4385824"/>
                <a:ext cx="112084" cy="84027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95" extrusionOk="0">
                    <a:moveTo>
                      <a:pt x="647" y="1"/>
                    </a:moveTo>
                    <a:cubicBezTo>
                      <a:pt x="621" y="3"/>
                      <a:pt x="570" y="31"/>
                      <a:pt x="500" y="83"/>
                    </a:cubicBezTo>
                    <a:cubicBezTo>
                      <a:pt x="446" y="125"/>
                      <a:pt x="392" y="169"/>
                      <a:pt x="341" y="215"/>
                    </a:cubicBezTo>
                    <a:cubicBezTo>
                      <a:pt x="299" y="257"/>
                      <a:pt x="253" y="297"/>
                      <a:pt x="204" y="332"/>
                    </a:cubicBezTo>
                    <a:cubicBezTo>
                      <a:pt x="172" y="353"/>
                      <a:pt x="139" y="376"/>
                      <a:pt x="106" y="397"/>
                    </a:cubicBezTo>
                    <a:cubicBezTo>
                      <a:pt x="36" y="436"/>
                      <a:pt x="1" y="459"/>
                      <a:pt x="1" y="462"/>
                    </a:cubicBezTo>
                    <a:cubicBezTo>
                      <a:pt x="1" y="483"/>
                      <a:pt x="3" y="494"/>
                      <a:pt x="8" y="494"/>
                    </a:cubicBezTo>
                    <a:cubicBezTo>
                      <a:pt x="11" y="494"/>
                      <a:pt x="15" y="489"/>
                      <a:pt x="20" y="480"/>
                    </a:cubicBezTo>
                    <a:cubicBezTo>
                      <a:pt x="83" y="457"/>
                      <a:pt x="144" y="427"/>
                      <a:pt x="200" y="392"/>
                    </a:cubicBezTo>
                    <a:cubicBezTo>
                      <a:pt x="255" y="362"/>
                      <a:pt x="316" y="324"/>
                      <a:pt x="388" y="278"/>
                    </a:cubicBezTo>
                    <a:cubicBezTo>
                      <a:pt x="572" y="164"/>
                      <a:pt x="665" y="90"/>
                      <a:pt x="663" y="55"/>
                    </a:cubicBezTo>
                    <a:cubicBezTo>
                      <a:pt x="667" y="41"/>
                      <a:pt x="663" y="26"/>
                      <a:pt x="656" y="13"/>
                    </a:cubicBezTo>
                    <a:cubicBezTo>
                      <a:pt x="651" y="6"/>
                      <a:pt x="647" y="3"/>
                      <a:pt x="647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0"/>
              <p:cNvSpPr/>
              <p:nvPr/>
            </p:nvSpPr>
            <p:spPr>
              <a:xfrm>
                <a:off x="12840809" y="4490556"/>
                <a:ext cx="44531" cy="3004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177" extrusionOk="0">
                    <a:moveTo>
                      <a:pt x="169" y="0"/>
                    </a:moveTo>
                    <a:cubicBezTo>
                      <a:pt x="122" y="0"/>
                      <a:pt x="84" y="9"/>
                      <a:pt x="54" y="26"/>
                    </a:cubicBezTo>
                    <a:cubicBezTo>
                      <a:pt x="21" y="40"/>
                      <a:pt x="0" y="73"/>
                      <a:pt x="0" y="108"/>
                    </a:cubicBezTo>
                    <a:cubicBezTo>
                      <a:pt x="0" y="138"/>
                      <a:pt x="1" y="153"/>
                      <a:pt x="4" y="153"/>
                    </a:cubicBezTo>
                    <a:cubicBezTo>
                      <a:pt x="4" y="153"/>
                      <a:pt x="5" y="153"/>
                      <a:pt x="5" y="152"/>
                    </a:cubicBezTo>
                    <a:lnTo>
                      <a:pt x="68" y="176"/>
                    </a:lnTo>
                    <a:cubicBezTo>
                      <a:pt x="119" y="173"/>
                      <a:pt x="168" y="154"/>
                      <a:pt x="207" y="120"/>
                    </a:cubicBezTo>
                    <a:cubicBezTo>
                      <a:pt x="246" y="87"/>
                      <a:pt x="265" y="61"/>
                      <a:pt x="265" y="43"/>
                    </a:cubicBezTo>
                    <a:cubicBezTo>
                      <a:pt x="265" y="20"/>
                      <a:pt x="263" y="10"/>
                      <a:pt x="260" y="6"/>
                    </a:cubicBezTo>
                    <a:cubicBezTo>
                      <a:pt x="258" y="8"/>
                      <a:pt x="256" y="9"/>
                      <a:pt x="255" y="9"/>
                    </a:cubicBezTo>
                    <a:cubicBezTo>
                      <a:pt x="255" y="9"/>
                      <a:pt x="254" y="9"/>
                      <a:pt x="254" y="8"/>
                    </a:cubicBezTo>
                    <a:cubicBezTo>
                      <a:pt x="224" y="3"/>
                      <a:pt x="195" y="0"/>
                      <a:pt x="169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30"/>
              <p:cNvSpPr/>
              <p:nvPr/>
            </p:nvSpPr>
            <p:spPr>
              <a:xfrm>
                <a:off x="9641789" y="4641969"/>
                <a:ext cx="60999" cy="28349"/>
              </a:xfrm>
              <a:custGeom>
                <a:avLst/>
                <a:gdLst/>
                <a:ahLst/>
                <a:cxnLst/>
                <a:rect l="l" t="t" r="r" b="b"/>
                <a:pathLst>
                  <a:path w="363" h="167" extrusionOk="0">
                    <a:moveTo>
                      <a:pt x="63" y="1"/>
                    </a:moveTo>
                    <a:cubicBezTo>
                      <a:pt x="21" y="1"/>
                      <a:pt x="0" y="25"/>
                      <a:pt x="0" y="73"/>
                    </a:cubicBezTo>
                    <a:cubicBezTo>
                      <a:pt x="0" y="94"/>
                      <a:pt x="33" y="114"/>
                      <a:pt x="100" y="136"/>
                    </a:cubicBezTo>
                    <a:cubicBezTo>
                      <a:pt x="149" y="154"/>
                      <a:pt x="200" y="164"/>
                      <a:pt x="251" y="166"/>
                    </a:cubicBezTo>
                    <a:cubicBezTo>
                      <a:pt x="295" y="164"/>
                      <a:pt x="335" y="145"/>
                      <a:pt x="363" y="112"/>
                    </a:cubicBezTo>
                    <a:cubicBezTo>
                      <a:pt x="242" y="59"/>
                      <a:pt x="158" y="24"/>
                      <a:pt x="112" y="8"/>
                    </a:cubicBezTo>
                    <a:cubicBezTo>
                      <a:pt x="94" y="3"/>
                      <a:pt x="77" y="1"/>
                      <a:pt x="63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30"/>
              <p:cNvSpPr/>
              <p:nvPr/>
            </p:nvSpPr>
            <p:spPr>
              <a:xfrm>
                <a:off x="9692034" y="4604625"/>
                <a:ext cx="157288" cy="33271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96" extrusionOk="0">
                    <a:moveTo>
                      <a:pt x="8" y="0"/>
                    </a:moveTo>
                    <a:lnTo>
                      <a:pt x="1" y="32"/>
                    </a:lnTo>
                    <a:lnTo>
                      <a:pt x="8" y="53"/>
                    </a:lnTo>
                    <a:cubicBezTo>
                      <a:pt x="10" y="55"/>
                      <a:pt x="73" y="79"/>
                      <a:pt x="195" y="125"/>
                    </a:cubicBezTo>
                    <a:cubicBezTo>
                      <a:pt x="343" y="169"/>
                      <a:pt x="495" y="192"/>
                      <a:pt x="650" y="195"/>
                    </a:cubicBezTo>
                    <a:lnTo>
                      <a:pt x="693" y="195"/>
                    </a:lnTo>
                    <a:cubicBezTo>
                      <a:pt x="774" y="192"/>
                      <a:pt x="856" y="178"/>
                      <a:pt x="935" y="157"/>
                    </a:cubicBezTo>
                    <a:cubicBezTo>
                      <a:pt x="846" y="141"/>
                      <a:pt x="746" y="121"/>
                      <a:pt x="637" y="104"/>
                    </a:cubicBezTo>
                    <a:cubicBezTo>
                      <a:pt x="546" y="88"/>
                      <a:pt x="448" y="71"/>
                      <a:pt x="341" y="53"/>
                    </a:cubicBezTo>
                    <a:cubicBezTo>
                      <a:pt x="127" y="20"/>
                      <a:pt x="17" y="2"/>
                      <a:pt x="8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30"/>
              <p:cNvSpPr/>
              <p:nvPr/>
            </p:nvSpPr>
            <p:spPr>
              <a:xfrm>
                <a:off x="9769501" y="4558794"/>
                <a:ext cx="170563" cy="28179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166" extrusionOk="0">
                    <a:moveTo>
                      <a:pt x="98" y="0"/>
                    </a:moveTo>
                    <a:cubicBezTo>
                      <a:pt x="55" y="0"/>
                      <a:pt x="16" y="26"/>
                      <a:pt x="1" y="67"/>
                    </a:cubicBezTo>
                    <a:cubicBezTo>
                      <a:pt x="54" y="85"/>
                      <a:pt x="103" y="100"/>
                      <a:pt x="150" y="114"/>
                    </a:cubicBezTo>
                    <a:cubicBezTo>
                      <a:pt x="180" y="121"/>
                      <a:pt x="208" y="128"/>
                      <a:pt x="238" y="134"/>
                    </a:cubicBezTo>
                    <a:cubicBezTo>
                      <a:pt x="376" y="155"/>
                      <a:pt x="515" y="166"/>
                      <a:pt x="656" y="166"/>
                    </a:cubicBezTo>
                    <a:cubicBezTo>
                      <a:pt x="676" y="166"/>
                      <a:pt x="696" y="166"/>
                      <a:pt x="716" y="165"/>
                    </a:cubicBezTo>
                    <a:cubicBezTo>
                      <a:pt x="737" y="165"/>
                      <a:pt x="788" y="162"/>
                      <a:pt x="869" y="151"/>
                    </a:cubicBezTo>
                    <a:cubicBezTo>
                      <a:pt x="946" y="143"/>
                      <a:pt x="993" y="137"/>
                      <a:pt x="1014" y="134"/>
                    </a:cubicBezTo>
                    <a:cubicBezTo>
                      <a:pt x="991" y="118"/>
                      <a:pt x="932" y="100"/>
                      <a:pt x="830" y="79"/>
                    </a:cubicBezTo>
                    <a:cubicBezTo>
                      <a:pt x="804" y="74"/>
                      <a:pt x="776" y="71"/>
                      <a:pt x="746" y="65"/>
                    </a:cubicBezTo>
                    <a:cubicBezTo>
                      <a:pt x="629" y="46"/>
                      <a:pt x="494" y="32"/>
                      <a:pt x="338" y="22"/>
                    </a:cubicBezTo>
                    <a:cubicBezTo>
                      <a:pt x="257" y="15"/>
                      <a:pt x="197" y="8"/>
                      <a:pt x="155" y="4"/>
                    </a:cubicBezTo>
                    <a:lnTo>
                      <a:pt x="139" y="2"/>
                    </a:lnTo>
                    <a:lnTo>
                      <a:pt x="103" y="1"/>
                    </a:lnTo>
                    <a:cubicBezTo>
                      <a:pt x="101" y="0"/>
                      <a:pt x="100" y="0"/>
                      <a:pt x="98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30"/>
              <p:cNvSpPr/>
              <p:nvPr/>
            </p:nvSpPr>
            <p:spPr>
              <a:xfrm>
                <a:off x="12450447" y="4515848"/>
                <a:ext cx="165690" cy="116111"/>
              </a:xfrm>
              <a:custGeom>
                <a:avLst/>
                <a:gdLst/>
                <a:ahLst/>
                <a:cxnLst/>
                <a:rect l="l" t="t" r="r" b="b"/>
                <a:pathLst>
                  <a:path w="986" h="684" extrusionOk="0">
                    <a:moveTo>
                      <a:pt x="970" y="0"/>
                    </a:moveTo>
                    <a:cubicBezTo>
                      <a:pt x="944" y="0"/>
                      <a:pt x="908" y="16"/>
                      <a:pt x="861" y="47"/>
                    </a:cubicBezTo>
                    <a:cubicBezTo>
                      <a:pt x="840" y="61"/>
                      <a:pt x="815" y="76"/>
                      <a:pt x="789" y="99"/>
                    </a:cubicBezTo>
                    <a:cubicBezTo>
                      <a:pt x="749" y="133"/>
                      <a:pt x="682" y="192"/>
                      <a:pt x="589" y="280"/>
                    </a:cubicBezTo>
                    <a:cubicBezTo>
                      <a:pt x="521" y="313"/>
                      <a:pt x="454" y="348"/>
                      <a:pt x="388" y="381"/>
                    </a:cubicBezTo>
                    <a:cubicBezTo>
                      <a:pt x="354" y="399"/>
                      <a:pt x="321" y="417"/>
                      <a:pt x="288" y="434"/>
                    </a:cubicBezTo>
                    <a:cubicBezTo>
                      <a:pt x="97" y="534"/>
                      <a:pt x="0" y="601"/>
                      <a:pt x="0" y="630"/>
                    </a:cubicBezTo>
                    <a:cubicBezTo>
                      <a:pt x="0" y="637"/>
                      <a:pt x="0" y="646"/>
                      <a:pt x="2" y="655"/>
                    </a:cubicBezTo>
                    <a:cubicBezTo>
                      <a:pt x="4" y="662"/>
                      <a:pt x="7" y="669"/>
                      <a:pt x="14" y="674"/>
                    </a:cubicBezTo>
                    <a:cubicBezTo>
                      <a:pt x="25" y="680"/>
                      <a:pt x="37" y="683"/>
                      <a:pt x="49" y="683"/>
                    </a:cubicBezTo>
                    <a:cubicBezTo>
                      <a:pt x="302" y="587"/>
                      <a:pt x="510" y="471"/>
                      <a:pt x="673" y="336"/>
                    </a:cubicBezTo>
                    <a:cubicBezTo>
                      <a:pt x="742" y="280"/>
                      <a:pt x="803" y="218"/>
                      <a:pt x="861" y="154"/>
                    </a:cubicBezTo>
                    <a:cubicBezTo>
                      <a:pt x="903" y="108"/>
                      <a:pt x="943" y="59"/>
                      <a:pt x="985" y="3"/>
                    </a:cubicBezTo>
                    <a:cubicBezTo>
                      <a:pt x="981" y="1"/>
                      <a:pt x="976" y="0"/>
                      <a:pt x="970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0"/>
              <p:cNvSpPr/>
              <p:nvPr/>
            </p:nvSpPr>
            <p:spPr>
              <a:xfrm>
                <a:off x="12538837" y="4614980"/>
                <a:ext cx="48396" cy="3887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29" extrusionOk="0">
                    <a:moveTo>
                      <a:pt x="268" y="1"/>
                    </a:moveTo>
                    <a:cubicBezTo>
                      <a:pt x="242" y="1"/>
                      <a:pt x="191" y="25"/>
                      <a:pt x="114" y="76"/>
                    </a:cubicBezTo>
                    <a:cubicBezTo>
                      <a:pt x="39" y="125"/>
                      <a:pt x="0" y="160"/>
                      <a:pt x="0" y="176"/>
                    </a:cubicBezTo>
                    <a:cubicBezTo>
                      <a:pt x="0" y="201"/>
                      <a:pt x="4" y="215"/>
                      <a:pt x="14" y="220"/>
                    </a:cubicBezTo>
                    <a:cubicBezTo>
                      <a:pt x="23" y="225"/>
                      <a:pt x="33" y="229"/>
                      <a:pt x="44" y="229"/>
                    </a:cubicBezTo>
                    <a:cubicBezTo>
                      <a:pt x="60" y="220"/>
                      <a:pt x="107" y="190"/>
                      <a:pt x="182" y="139"/>
                    </a:cubicBezTo>
                    <a:cubicBezTo>
                      <a:pt x="253" y="96"/>
                      <a:pt x="288" y="60"/>
                      <a:pt x="288" y="39"/>
                    </a:cubicBezTo>
                    <a:cubicBezTo>
                      <a:pt x="288" y="17"/>
                      <a:pt x="286" y="8"/>
                      <a:pt x="282" y="8"/>
                    </a:cubicBezTo>
                    <a:cubicBezTo>
                      <a:pt x="282" y="8"/>
                      <a:pt x="281" y="8"/>
                      <a:pt x="280" y="8"/>
                    </a:cubicBezTo>
                    <a:cubicBezTo>
                      <a:pt x="276" y="8"/>
                      <a:pt x="272" y="6"/>
                      <a:pt x="268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0"/>
              <p:cNvSpPr/>
              <p:nvPr/>
            </p:nvSpPr>
            <p:spPr>
              <a:xfrm>
                <a:off x="10423354" y="4764695"/>
                <a:ext cx="298443" cy="26991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59" extrusionOk="0">
                    <a:moveTo>
                      <a:pt x="297" y="0"/>
                    </a:moveTo>
                    <a:cubicBezTo>
                      <a:pt x="100" y="0"/>
                      <a:pt x="2" y="10"/>
                      <a:pt x="2" y="30"/>
                    </a:cubicBezTo>
                    <a:cubicBezTo>
                      <a:pt x="0" y="43"/>
                      <a:pt x="2" y="55"/>
                      <a:pt x="7" y="66"/>
                    </a:cubicBezTo>
                    <a:cubicBezTo>
                      <a:pt x="11" y="71"/>
                      <a:pt x="12" y="73"/>
                      <a:pt x="12" y="74"/>
                    </a:cubicBezTo>
                    <a:cubicBezTo>
                      <a:pt x="91" y="80"/>
                      <a:pt x="328" y="99"/>
                      <a:pt x="722" y="134"/>
                    </a:cubicBezTo>
                    <a:cubicBezTo>
                      <a:pt x="887" y="150"/>
                      <a:pt x="1175" y="158"/>
                      <a:pt x="1585" y="158"/>
                    </a:cubicBezTo>
                    <a:cubicBezTo>
                      <a:pt x="1616" y="158"/>
                      <a:pt x="1681" y="144"/>
                      <a:pt x="1776" y="116"/>
                    </a:cubicBezTo>
                    <a:cubicBezTo>
                      <a:pt x="1676" y="67"/>
                      <a:pt x="1353" y="32"/>
                      <a:pt x="810" y="13"/>
                    </a:cubicBezTo>
                    <a:cubicBezTo>
                      <a:pt x="597" y="5"/>
                      <a:pt x="426" y="0"/>
                      <a:pt x="297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30"/>
              <p:cNvSpPr/>
              <p:nvPr/>
            </p:nvSpPr>
            <p:spPr>
              <a:xfrm>
                <a:off x="12012361" y="4673372"/>
                <a:ext cx="440271" cy="80463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474" extrusionOk="0">
                    <a:moveTo>
                      <a:pt x="2620" y="0"/>
                    </a:moveTo>
                    <a:lnTo>
                      <a:pt x="2467" y="21"/>
                    </a:lnTo>
                    <a:cubicBezTo>
                      <a:pt x="1913" y="93"/>
                      <a:pt x="1596" y="137"/>
                      <a:pt x="1513" y="149"/>
                    </a:cubicBezTo>
                    <a:cubicBezTo>
                      <a:pt x="1057" y="218"/>
                      <a:pt x="553" y="307"/>
                      <a:pt x="0" y="421"/>
                    </a:cubicBezTo>
                    <a:cubicBezTo>
                      <a:pt x="2" y="439"/>
                      <a:pt x="6" y="458"/>
                      <a:pt x="14" y="474"/>
                    </a:cubicBezTo>
                    <a:cubicBezTo>
                      <a:pt x="766" y="412"/>
                      <a:pt x="1301" y="355"/>
                      <a:pt x="1620" y="298"/>
                    </a:cubicBezTo>
                    <a:cubicBezTo>
                      <a:pt x="1910" y="251"/>
                      <a:pt x="2194" y="174"/>
                      <a:pt x="2465" y="67"/>
                    </a:cubicBezTo>
                    <a:cubicBezTo>
                      <a:pt x="2518" y="46"/>
                      <a:pt x="2569" y="25"/>
                      <a:pt x="2620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0"/>
              <p:cNvSpPr/>
              <p:nvPr/>
            </p:nvSpPr>
            <p:spPr>
              <a:xfrm>
                <a:off x="12423896" y="4713771"/>
                <a:ext cx="65032" cy="33611"/>
              </a:xfrm>
              <a:custGeom>
                <a:avLst/>
                <a:gdLst/>
                <a:ahLst/>
                <a:cxnLst/>
                <a:rect l="l" t="t" r="r" b="b"/>
                <a:pathLst>
                  <a:path w="387" h="198" extrusionOk="0">
                    <a:moveTo>
                      <a:pt x="351" y="1"/>
                    </a:moveTo>
                    <a:cubicBezTo>
                      <a:pt x="312" y="1"/>
                      <a:pt x="249" y="15"/>
                      <a:pt x="163" y="41"/>
                    </a:cubicBezTo>
                    <a:cubicBezTo>
                      <a:pt x="88" y="64"/>
                      <a:pt x="41" y="85"/>
                      <a:pt x="18" y="104"/>
                    </a:cubicBezTo>
                    <a:cubicBezTo>
                      <a:pt x="9" y="111"/>
                      <a:pt x="4" y="118"/>
                      <a:pt x="2" y="129"/>
                    </a:cubicBezTo>
                    <a:cubicBezTo>
                      <a:pt x="0" y="148"/>
                      <a:pt x="7" y="167"/>
                      <a:pt x="20" y="181"/>
                    </a:cubicBezTo>
                    <a:cubicBezTo>
                      <a:pt x="30" y="192"/>
                      <a:pt x="44" y="197"/>
                      <a:pt x="60" y="197"/>
                    </a:cubicBezTo>
                    <a:cubicBezTo>
                      <a:pt x="130" y="195"/>
                      <a:pt x="200" y="181"/>
                      <a:pt x="265" y="153"/>
                    </a:cubicBezTo>
                    <a:cubicBezTo>
                      <a:pt x="346" y="122"/>
                      <a:pt x="386" y="83"/>
                      <a:pt x="384" y="38"/>
                    </a:cubicBezTo>
                    <a:cubicBezTo>
                      <a:pt x="384" y="15"/>
                      <a:pt x="383" y="4"/>
                      <a:pt x="379" y="3"/>
                    </a:cubicBezTo>
                    <a:cubicBezTo>
                      <a:pt x="377" y="4"/>
                      <a:pt x="375" y="4"/>
                      <a:pt x="374" y="4"/>
                    </a:cubicBezTo>
                    <a:cubicBezTo>
                      <a:pt x="373" y="4"/>
                      <a:pt x="372" y="4"/>
                      <a:pt x="372" y="3"/>
                    </a:cubicBezTo>
                    <a:cubicBezTo>
                      <a:pt x="366" y="1"/>
                      <a:pt x="359" y="1"/>
                      <a:pt x="351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30"/>
              <p:cNvSpPr/>
              <p:nvPr/>
            </p:nvSpPr>
            <p:spPr>
              <a:xfrm>
                <a:off x="12711752" y="4316907"/>
                <a:ext cx="147373" cy="12697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748" extrusionOk="0">
                    <a:moveTo>
                      <a:pt x="861" y="0"/>
                    </a:moveTo>
                    <a:cubicBezTo>
                      <a:pt x="836" y="0"/>
                      <a:pt x="781" y="31"/>
                      <a:pt x="698" y="91"/>
                    </a:cubicBezTo>
                    <a:lnTo>
                      <a:pt x="693" y="95"/>
                    </a:lnTo>
                    <a:cubicBezTo>
                      <a:pt x="626" y="144"/>
                      <a:pt x="542" y="212"/>
                      <a:pt x="439" y="300"/>
                    </a:cubicBezTo>
                    <a:cubicBezTo>
                      <a:pt x="384" y="346"/>
                      <a:pt x="335" y="388"/>
                      <a:pt x="291" y="426"/>
                    </a:cubicBezTo>
                    <a:cubicBezTo>
                      <a:pt x="97" y="593"/>
                      <a:pt x="0" y="682"/>
                      <a:pt x="0" y="694"/>
                    </a:cubicBezTo>
                    <a:cubicBezTo>
                      <a:pt x="0" y="717"/>
                      <a:pt x="4" y="730"/>
                      <a:pt x="11" y="737"/>
                    </a:cubicBezTo>
                    <a:cubicBezTo>
                      <a:pt x="11" y="738"/>
                      <a:pt x="20" y="742"/>
                      <a:pt x="35" y="747"/>
                    </a:cubicBezTo>
                    <a:cubicBezTo>
                      <a:pt x="335" y="558"/>
                      <a:pt x="554" y="400"/>
                      <a:pt x="693" y="275"/>
                    </a:cubicBezTo>
                    <a:cubicBezTo>
                      <a:pt x="815" y="165"/>
                      <a:pt x="877" y="79"/>
                      <a:pt x="877" y="18"/>
                    </a:cubicBezTo>
                    <a:cubicBezTo>
                      <a:pt x="877" y="6"/>
                      <a:pt x="871" y="0"/>
                      <a:pt x="861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30"/>
              <p:cNvSpPr/>
              <p:nvPr/>
            </p:nvSpPr>
            <p:spPr>
              <a:xfrm>
                <a:off x="10664326" y="4671335"/>
                <a:ext cx="133190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243" extrusionOk="0">
                    <a:moveTo>
                      <a:pt x="7669" y="1"/>
                    </a:moveTo>
                    <a:cubicBezTo>
                      <a:pt x="7635" y="1"/>
                      <a:pt x="7611" y="2"/>
                      <a:pt x="7598" y="4"/>
                    </a:cubicBezTo>
                    <a:lnTo>
                      <a:pt x="6439" y="7"/>
                    </a:lnTo>
                    <a:cubicBezTo>
                      <a:pt x="6033" y="9"/>
                      <a:pt x="5719" y="18"/>
                      <a:pt x="5494" y="33"/>
                    </a:cubicBezTo>
                    <a:cubicBezTo>
                      <a:pt x="5435" y="41"/>
                      <a:pt x="5317" y="55"/>
                      <a:pt x="5140" y="76"/>
                    </a:cubicBezTo>
                    <a:lnTo>
                      <a:pt x="4062" y="76"/>
                    </a:lnTo>
                    <a:cubicBezTo>
                      <a:pt x="3799" y="98"/>
                      <a:pt x="3641" y="116"/>
                      <a:pt x="3587" y="132"/>
                    </a:cubicBezTo>
                    <a:lnTo>
                      <a:pt x="2051" y="132"/>
                    </a:lnTo>
                    <a:lnTo>
                      <a:pt x="1972" y="118"/>
                    </a:lnTo>
                    <a:lnTo>
                      <a:pt x="1013" y="112"/>
                    </a:lnTo>
                    <a:cubicBezTo>
                      <a:pt x="989" y="109"/>
                      <a:pt x="908" y="104"/>
                      <a:pt x="766" y="97"/>
                    </a:cubicBezTo>
                    <a:cubicBezTo>
                      <a:pt x="626" y="88"/>
                      <a:pt x="544" y="84"/>
                      <a:pt x="517" y="84"/>
                    </a:cubicBezTo>
                    <a:cubicBezTo>
                      <a:pt x="445" y="72"/>
                      <a:pt x="372" y="63"/>
                      <a:pt x="298" y="58"/>
                    </a:cubicBezTo>
                    <a:cubicBezTo>
                      <a:pt x="288" y="57"/>
                      <a:pt x="278" y="57"/>
                      <a:pt x="268" y="57"/>
                    </a:cubicBezTo>
                    <a:cubicBezTo>
                      <a:pt x="199" y="57"/>
                      <a:pt x="130" y="73"/>
                      <a:pt x="67" y="104"/>
                    </a:cubicBezTo>
                    <a:cubicBezTo>
                      <a:pt x="44" y="116"/>
                      <a:pt x="21" y="130"/>
                      <a:pt x="0" y="147"/>
                    </a:cubicBezTo>
                    <a:lnTo>
                      <a:pt x="16" y="195"/>
                    </a:lnTo>
                    <a:cubicBezTo>
                      <a:pt x="185" y="189"/>
                      <a:pt x="334" y="186"/>
                      <a:pt x="465" y="186"/>
                    </a:cubicBezTo>
                    <a:cubicBezTo>
                      <a:pt x="735" y="186"/>
                      <a:pt x="924" y="199"/>
                      <a:pt x="1033" y="225"/>
                    </a:cubicBezTo>
                    <a:lnTo>
                      <a:pt x="1997" y="230"/>
                    </a:lnTo>
                    <a:lnTo>
                      <a:pt x="2079" y="242"/>
                    </a:lnTo>
                    <a:lnTo>
                      <a:pt x="3575" y="242"/>
                    </a:lnTo>
                    <a:cubicBezTo>
                      <a:pt x="3831" y="223"/>
                      <a:pt x="3988" y="205"/>
                      <a:pt x="4048" y="188"/>
                    </a:cubicBezTo>
                    <a:lnTo>
                      <a:pt x="5002" y="188"/>
                    </a:lnTo>
                    <a:cubicBezTo>
                      <a:pt x="5026" y="186"/>
                      <a:pt x="5147" y="172"/>
                      <a:pt x="5363" y="144"/>
                    </a:cubicBezTo>
                    <a:cubicBezTo>
                      <a:pt x="5417" y="140"/>
                      <a:pt x="5473" y="135"/>
                      <a:pt x="5531" y="132"/>
                    </a:cubicBezTo>
                    <a:cubicBezTo>
                      <a:pt x="5757" y="118"/>
                      <a:pt x="6017" y="109"/>
                      <a:pt x="6310" y="107"/>
                    </a:cubicBezTo>
                    <a:lnTo>
                      <a:pt x="6418" y="107"/>
                    </a:lnTo>
                    <a:lnTo>
                      <a:pt x="7575" y="98"/>
                    </a:lnTo>
                    <a:cubicBezTo>
                      <a:pt x="7591" y="93"/>
                      <a:pt x="7645" y="84"/>
                      <a:pt x="7737" y="69"/>
                    </a:cubicBezTo>
                    <a:cubicBezTo>
                      <a:pt x="7803" y="55"/>
                      <a:pt x="7854" y="44"/>
                      <a:pt x="7891" y="33"/>
                    </a:cubicBezTo>
                    <a:cubicBezTo>
                      <a:pt x="7905" y="30"/>
                      <a:pt x="7915" y="26"/>
                      <a:pt x="7926" y="23"/>
                    </a:cubicBezTo>
                    <a:cubicBezTo>
                      <a:pt x="7924" y="18"/>
                      <a:pt x="7919" y="12"/>
                      <a:pt x="7912" y="11"/>
                    </a:cubicBezTo>
                    <a:lnTo>
                      <a:pt x="7898" y="7"/>
                    </a:lnTo>
                    <a:cubicBezTo>
                      <a:pt x="7798" y="3"/>
                      <a:pt x="7721" y="1"/>
                      <a:pt x="7669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30"/>
              <p:cNvSpPr/>
              <p:nvPr/>
            </p:nvSpPr>
            <p:spPr>
              <a:xfrm>
                <a:off x="9971656" y="4636877"/>
                <a:ext cx="241141" cy="32762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93" extrusionOk="0">
                    <a:moveTo>
                      <a:pt x="143" y="1"/>
                    </a:moveTo>
                    <a:cubicBezTo>
                      <a:pt x="121" y="1"/>
                      <a:pt x="102" y="2"/>
                      <a:pt x="85" y="3"/>
                    </a:cubicBezTo>
                    <a:cubicBezTo>
                      <a:pt x="29" y="7"/>
                      <a:pt x="1" y="21"/>
                      <a:pt x="1" y="44"/>
                    </a:cubicBezTo>
                    <a:cubicBezTo>
                      <a:pt x="1" y="70"/>
                      <a:pt x="44" y="94"/>
                      <a:pt x="134" y="116"/>
                    </a:cubicBezTo>
                    <a:cubicBezTo>
                      <a:pt x="200" y="131"/>
                      <a:pt x="267" y="144"/>
                      <a:pt x="334" y="151"/>
                    </a:cubicBezTo>
                    <a:cubicBezTo>
                      <a:pt x="541" y="179"/>
                      <a:pt x="747" y="193"/>
                      <a:pt x="956" y="193"/>
                    </a:cubicBezTo>
                    <a:cubicBezTo>
                      <a:pt x="979" y="193"/>
                      <a:pt x="1052" y="186"/>
                      <a:pt x="1175" y="172"/>
                    </a:cubicBezTo>
                    <a:cubicBezTo>
                      <a:pt x="1254" y="165"/>
                      <a:pt x="1319" y="158"/>
                      <a:pt x="1370" y="151"/>
                    </a:cubicBezTo>
                    <a:cubicBezTo>
                      <a:pt x="1394" y="147"/>
                      <a:pt x="1417" y="144"/>
                      <a:pt x="1435" y="142"/>
                    </a:cubicBezTo>
                    <a:cubicBezTo>
                      <a:pt x="1326" y="133"/>
                      <a:pt x="979" y="93"/>
                      <a:pt x="395" y="21"/>
                    </a:cubicBezTo>
                    <a:cubicBezTo>
                      <a:pt x="290" y="8"/>
                      <a:pt x="207" y="1"/>
                      <a:pt x="143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49" name="Google Shape;1349;p30"/>
          <p:cNvGrpSpPr/>
          <p:nvPr/>
        </p:nvGrpSpPr>
        <p:grpSpPr>
          <a:xfrm>
            <a:off x="-1863031" y="2427689"/>
            <a:ext cx="3553156" cy="2914309"/>
            <a:chOff x="-16105" y="4501294"/>
            <a:chExt cx="784638" cy="643548"/>
          </a:xfrm>
        </p:grpSpPr>
        <p:sp>
          <p:nvSpPr>
            <p:cNvPr id="1350" name="Google Shape;1350;p30"/>
            <p:cNvSpPr/>
            <p:nvPr/>
          </p:nvSpPr>
          <p:spPr>
            <a:xfrm>
              <a:off x="-16105" y="5058384"/>
              <a:ext cx="216373" cy="86443"/>
            </a:xfrm>
            <a:custGeom>
              <a:avLst/>
              <a:gdLst/>
              <a:ahLst/>
              <a:cxnLst/>
              <a:rect l="l" t="t" r="r" b="b"/>
              <a:pathLst>
                <a:path w="1603" h="634" extrusionOk="0">
                  <a:moveTo>
                    <a:pt x="1144" y="1"/>
                  </a:moveTo>
                  <a:lnTo>
                    <a:pt x="1" y="634"/>
                  </a:lnTo>
                  <a:lnTo>
                    <a:pt x="1603" y="634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0"/>
            <p:cNvSpPr/>
            <p:nvPr/>
          </p:nvSpPr>
          <p:spPr>
            <a:xfrm>
              <a:off x="287330" y="4501294"/>
              <a:ext cx="259971" cy="643548"/>
            </a:xfrm>
            <a:custGeom>
              <a:avLst/>
              <a:gdLst/>
              <a:ahLst/>
              <a:cxnLst/>
              <a:rect l="l" t="t" r="r" b="b"/>
              <a:pathLst>
                <a:path w="1926" h="4720" extrusionOk="0">
                  <a:moveTo>
                    <a:pt x="584" y="0"/>
                  </a:moveTo>
                  <a:lnTo>
                    <a:pt x="794" y="921"/>
                  </a:lnTo>
                  <a:lnTo>
                    <a:pt x="547" y="1888"/>
                  </a:lnTo>
                  <a:lnTo>
                    <a:pt x="672" y="2360"/>
                  </a:lnTo>
                  <a:lnTo>
                    <a:pt x="0" y="3503"/>
                  </a:lnTo>
                  <a:lnTo>
                    <a:pt x="658" y="4720"/>
                  </a:lnTo>
                  <a:lnTo>
                    <a:pt x="1213" y="3794"/>
                  </a:lnTo>
                  <a:lnTo>
                    <a:pt x="1282" y="1690"/>
                  </a:lnTo>
                  <a:lnTo>
                    <a:pt x="1594" y="2609"/>
                  </a:lnTo>
                  <a:lnTo>
                    <a:pt x="1764" y="2125"/>
                  </a:lnTo>
                  <a:lnTo>
                    <a:pt x="1925" y="2609"/>
                  </a:lnTo>
                  <a:lnTo>
                    <a:pt x="1904" y="2477"/>
                  </a:lnTo>
                  <a:lnTo>
                    <a:pt x="1539" y="921"/>
                  </a:lnTo>
                  <a:lnTo>
                    <a:pt x="1092" y="921"/>
                  </a:lnTo>
                  <a:lnTo>
                    <a:pt x="1627" y="696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0"/>
            <p:cNvSpPr/>
            <p:nvPr/>
          </p:nvSpPr>
          <p:spPr>
            <a:xfrm>
              <a:off x="451465" y="4856872"/>
              <a:ext cx="151178" cy="287961"/>
            </a:xfrm>
            <a:custGeom>
              <a:avLst/>
              <a:gdLst/>
              <a:ahLst/>
              <a:cxnLst/>
              <a:rect l="l" t="t" r="r" b="b"/>
              <a:pathLst>
                <a:path w="1120" h="2112" extrusionOk="0">
                  <a:moveTo>
                    <a:pt x="709" y="1"/>
                  </a:moveTo>
                  <a:lnTo>
                    <a:pt x="1" y="1491"/>
                  </a:lnTo>
                  <a:lnTo>
                    <a:pt x="548" y="1515"/>
                  </a:lnTo>
                  <a:lnTo>
                    <a:pt x="746" y="2112"/>
                  </a:lnTo>
                  <a:lnTo>
                    <a:pt x="1119" y="1366"/>
                  </a:lnTo>
                  <a:lnTo>
                    <a:pt x="1061" y="928"/>
                  </a:lnTo>
                  <a:lnTo>
                    <a:pt x="7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0"/>
            <p:cNvSpPr/>
            <p:nvPr/>
          </p:nvSpPr>
          <p:spPr>
            <a:xfrm>
              <a:off x="552025" y="5029480"/>
              <a:ext cx="216508" cy="115348"/>
            </a:xfrm>
            <a:custGeom>
              <a:avLst/>
              <a:gdLst/>
              <a:ahLst/>
              <a:cxnLst/>
              <a:rect l="l" t="t" r="r" b="b"/>
              <a:pathLst>
                <a:path w="1604" h="846" extrusionOk="0">
                  <a:moveTo>
                    <a:pt x="634" y="1"/>
                  </a:moveTo>
                  <a:lnTo>
                    <a:pt x="1" y="846"/>
                  </a:lnTo>
                  <a:lnTo>
                    <a:pt x="1603" y="846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0"/>
            <p:cNvSpPr/>
            <p:nvPr/>
          </p:nvSpPr>
          <p:spPr>
            <a:xfrm>
              <a:off x="168278" y="4501294"/>
              <a:ext cx="226361" cy="643548"/>
            </a:xfrm>
            <a:custGeom>
              <a:avLst/>
              <a:gdLst/>
              <a:ahLst/>
              <a:cxnLst/>
              <a:rect l="l" t="t" r="r" b="b"/>
              <a:pathLst>
                <a:path w="1677" h="4720" extrusionOk="0">
                  <a:moveTo>
                    <a:pt x="1466" y="0"/>
                  </a:moveTo>
                  <a:lnTo>
                    <a:pt x="0" y="2230"/>
                  </a:lnTo>
                  <a:lnTo>
                    <a:pt x="162" y="3974"/>
                  </a:lnTo>
                  <a:lnTo>
                    <a:pt x="1031" y="4720"/>
                  </a:lnTo>
                  <a:lnTo>
                    <a:pt x="1540" y="4720"/>
                  </a:lnTo>
                  <a:lnTo>
                    <a:pt x="882" y="3503"/>
                  </a:lnTo>
                  <a:lnTo>
                    <a:pt x="1229" y="2360"/>
                  </a:lnTo>
                  <a:lnTo>
                    <a:pt x="1031" y="1888"/>
                  </a:lnTo>
                  <a:lnTo>
                    <a:pt x="1676" y="921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0"/>
            <p:cNvSpPr/>
            <p:nvPr/>
          </p:nvSpPr>
          <p:spPr>
            <a:xfrm>
              <a:off x="287330" y="4626728"/>
              <a:ext cx="107309" cy="352179"/>
            </a:xfrm>
            <a:custGeom>
              <a:avLst/>
              <a:gdLst/>
              <a:ahLst/>
              <a:cxnLst/>
              <a:rect l="l" t="t" r="r" b="b"/>
              <a:pathLst>
                <a:path w="795" h="2583" extrusionOk="0">
                  <a:moveTo>
                    <a:pt x="794" y="1"/>
                  </a:moveTo>
                  <a:lnTo>
                    <a:pt x="149" y="968"/>
                  </a:lnTo>
                  <a:lnTo>
                    <a:pt x="347" y="1440"/>
                  </a:lnTo>
                  <a:lnTo>
                    <a:pt x="0" y="2583"/>
                  </a:lnTo>
                  <a:lnTo>
                    <a:pt x="672" y="1440"/>
                  </a:lnTo>
                  <a:lnTo>
                    <a:pt x="547" y="968"/>
                  </a:lnTo>
                  <a:lnTo>
                    <a:pt x="7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0"/>
            <p:cNvSpPr/>
            <p:nvPr/>
          </p:nvSpPr>
          <p:spPr>
            <a:xfrm>
              <a:off x="138177" y="4805335"/>
              <a:ext cx="169400" cy="339499"/>
            </a:xfrm>
            <a:custGeom>
              <a:avLst/>
              <a:gdLst/>
              <a:ahLst/>
              <a:cxnLst/>
              <a:rect l="l" t="t" r="r" b="b"/>
              <a:pathLst>
                <a:path w="1255" h="2490" extrusionOk="0">
                  <a:moveTo>
                    <a:pt x="223" y="0"/>
                  </a:moveTo>
                  <a:lnTo>
                    <a:pt x="1" y="1857"/>
                  </a:lnTo>
                  <a:lnTo>
                    <a:pt x="460" y="2490"/>
                  </a:lnTo>
                  <a:lnTo>
                    <a:pt x="1254" y="2490"/>
                  </a:lnTo>
                  <a:lnTo>
                    <a:pt x="385" y="1744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0"/>
            <p:cNvSpPr/>
            <p:nvPr/>
          </p:nvSpPr>
          <p:spPr>
            <a:xfrm>
              <a:off x="434728" y="4596188"/>
              <a:ext cx="109604" cy="242967"/>
            </a:xfrm>
            <a:custGeom>
              <a:avLst/>
              <a:gdLst/>
              <a:ahLst/>
              <a:cxnLst/>
              <a:rect l="l" t="t" r="r" b="b"/>
              <a:pathLst>
                <a:path w="812" h="1782" extrusionOk="0">
                  <a:moveTo>
                    <a:pt x="535" y="0"/>
                  </a:moveTo>
                  <a:lnTo>
                    <a:pt x="0" y="225"/>
                  </a:lnTo>
                  <a:lnTo>
                    <a:pt x="447" y="225"/>
                  </a:lnTo>
                  <a:lnTo>
                    <a:pt x="812" y="1781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0"/>
            <p:cNvSpPr/>
            <p:nvPr/>
          </p:nvSpPr>
          <p:spPr>
            <a:xfrm>
              <a:off x="547166" y="4856872"/>
              <a:ext cx="90437" cy="287961"/>
            </a:xfrm>
            <a:custGeom>
              <a:avLst/>
              <a:gdLst/>
              <a:ahLst/>
              <a:cxnLst/>
              <a:rect l="l" t="t" r="r" b="b"/>
              <a:pathLst>
                <a:path w="670" h="2112" extrusionOk="0">
                  <a:moveTo>
                    <a:pt x="0" y="1"/>
                  </a:moveTo>
                  <a:lnTo>
                    <a:pt x="352" y="928"/>
                  </a:lnTo>
                  <a:lnTo>
                    <a:pt x="410" y="1366"/>
                  </a:lnTo>
                  <a:lnTo>
                    <a:pt x="37" y="2112"/>
                  </a:lnTo>
                  <a:lnTo>
                    <a:pt x="670" y="12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0"/>
            <p:cNvSpPr/>
            <p:nvPr/>
          </p:nvSpPr>
          <p:spPr>
            <a:xfrm>
              <a:off x="376012" y="4856872"/>
              <a:ext cx="176149" cy="287961"/>
            </a:xfrm>
            <a:custGeom>
              <a:avLst/>
              <a:gdLst/>
              <a:ahLst/>
              <a:cxnLst/>
              <a:rect l="l" t="t" r="r" b="b"/>
              <a:pathLst>
                <a:path w="1305" h="2112" extrusionOk="0">
                  <a:moveTo>
                    <a:pt x="1268" y="1"/>
                  </a:moveTo>
                  <a:lnTo>
                    <a:pt x="556" y="1186"/>
                  </a:lnTo>
                  <a:lnTo>
                    <a:pt x="1" y="2112"/>
                  </a:lnTo>
                  <a:lnTo>
                    <a:pt x="1305" y="2112"/>
                  </a:lnTo>
                  <a:lnTo>
                    <a:pt x="1107" y="1515"/>
                  </a:lnTo>
                  <a:lnTo>
                    <a:pt x="560" y="1491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0"/>
            <p:cNvSpPr/>
            <p:nvPr/>
          </p:nvSpPr>
          <p:spPr>
            <a:xfrm>
              <a:off x="451060" y="4731711"/>
              <a:ext cx="96241" cy="286870"/>
            </a:xfrm>
            <a:custGeom>
              <a:avLst/>
              <a:gdLst/>
              <a:ahLst/>
              <a:cxnLst/>
              <a:rect l="l" t="t" r="r" b="b"/>
              <a:pathLst>
                <a:path w="713" h="2104" extrusionOk="0">
                  <a:moveTo>
                    <a:pt x="69" y="0"/>
                  </a:moveTo>
                  <a:lnTo>
                    <a:pt x="0" y="2104"/>
                  </a:lnTo>
                  <a:lnTo>
                    <a:pt x="712" y="919"/>
                  </a:lnTo>
                  <a:lnTo>
                    <a:pt x="551" y="435"/>
                  </a:lnTo>
                  <a:lnTo>
                    <a:pt x="381" y="919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2" name="Google Shape;1362;p30"/>
          <p:cNvSpPr txBox="1">
            <a:spLocks noGrp="1"/>
          </p:cNvSpPr>
          <p:nvPr>
            <p:ph type="title"/>
          </p:nvPr>
        </p:nvSpPr>
        <p:spPr>
          <a:xfrm>
            <a:off x="826747" y="1938516"/>
            <a:ext cx="5480700" cy="9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6000" dirty="0">
                <a:solidFill>
                  <a:schemeClr val="tx1"/>
                </a:solidFill>
              </a:rPr>
              <a:t>Project</a:t>
            </a:r>
            <a:r>
              <a:rPr lang="en-US" altLang="zh-TW" sz="6000">
                <a:solidFill>
                  <a:schemeClr val="tx1"/>
                </a:solidFill>
              </a:rPr>
              <a:t> Demo</a:t>
            </a:r>
            <a:endParaRPr lang="zh-TW" dirty="0"/>
          </a:p>
        </p:txBody>
      </p:sp>
      <p:grpSp>
        <p:nvGrpSpPr>
          <p:cNvPr id="1363" name="Google Shape;1363;p30"/>
          <p:cNvGrpSpPr/>
          <p:nvPr/>
        </p:nvGrpSpPr>
        <p:grpSpPr>
          <a:xfrm>
            <a:off x="5678280" y="2995460"/>
            <a:ext cx="2910590" cy="767260"/>
            <a:chOff x="9641789" y="4060422"/>
            <a:chExt cx="3261531" cy="859771"/>
          </a:xfrm>
        </p:grpSpPr>
        <p:sp>
          <p:nvSpPr>
            <p:cNvPr id="1364" name="Google Shape;1364;p30"/>
            <p:cNvSpPr/>
            <p:nvPr/>
          </p:nvSpPr>
          <p:spPr>
            <a:xfrm>
              <a:off x="12828373" y="4326413"/>
              <a:ext cx="672" cy="6620"/>
            </a:xfrm>
            <a:custGeom>
              <a:avLst/>
              <a:gdLst/>
              <a:ahLst/>
              <a:cxnLst/>
              <a:rect l="l" t="t" r="r" b="b"/>
              <a:pathLst>
                <a:path w="4" h="39" extrusionOk="0">
                  <a:moveTo>
                    <a:pt x="4" y="0"/>
                  </a:moveTo>
                  <a:lnTo>
                    <a:pt x="0" y="39"/>
                  </a:lnTo>
                  <a:lnTo>
                    <a:pt x="4" y="35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3DB5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0"/>
            <p:cNvSpPr/>
            <p:nvPr/>
          </p:nvSpPr>
          <p:spPr>
            <a:xfrm>
              <a:off x="9792019" y="4540122"/>
              <a:ext cx="3697" cy="19522"/>
            </a:xfrm>
            <a:custGeom>
              <a:avLst/>
              <a:gdLst/>
              <a:ahLst/>
              <a:cxnLst/>
              <a:rect l="l" t="t" r="r" b="b"/>
              <a:pathLst>
                <a:path w="22" h="115" extrusionOk="0">
                  <a:moveTo>
                    <a:pt x="0" y="0"/>
                  </a:moveTo>
                  <a:cubicBezTo>
                    <a:pt x="0" y="28"/>
                    <a:pt x="2" y="65"/>
                    <a:pt x="5" y="112"/>
                  </a:cubicBezTo>
                  <a:lnTo>
                    <a:pt x="21" y="11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3DB5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0"/>
            <p:cNvSpPr/>
            <p:nvPr/>
          </p:nvSpPr>
          <p:spPr>
            <a:xfrm>
              <a:off x="9794372" y="4569827"/>
              <a:ext cx="222320" cy="226620"/>
            </a:xfrm>
            <a:custGeom>
              <a:avLst/>
              <a:gdLst/>
              <a:ahLst/>
              <a:cxnLst/>
              <a:rect l="l" t="t" r="r" b="b"/>
              <a:pathLst>
                <a:path w="1323" h="1335" extrusionOk="0">
                  <a:moveTo>
                    <a:pt x="598" y="0"/>
                  </a:moveTo>
                  <a:cubicBezTo>
                    <a:pt x="628" y="6"/>
                    <a:pt x="656" y="9"/>
                    <a:pt x="682" y="14"/>
                  </a:cubicBezTo>
                  <a:cubicBezTo>
                    <a:pt x="784" y="35"/>
                    <a:pt x="845" y="53"/>
                    <a:pt x="866" y="69"/>
                  </a:cubicBezTo>
                  <a:cubicBezTo>
                    <a:pt x="847" y="72"/>
                    <a:pt x="798" y="78"/>
                    <a:pt x="721" y="86"/>
                  </a:cubicBezTo>
                  <a:cubicBezTo>
                    <a:pt x="640" y="97"/>
                    <a:pt x="589" y="100"/>
                    <a:pt x="568" y="100"/>
                  </a:cubicBezTo>
                  <a:cubicBezTo>
                    <a:pt x="548" y="101"/>
                    <a:pt x="528" y="101"/>
                    <a:pt x="508" y="101"/>
                  </a:cubicBezTo>
                  <a:cubicBezTo>
                    <a:pt x="367" y="101"/>
                    <a:pt x="227" y="90"/>
                    <a:pt x="88" y="69"/>
                  </a:cubicBezTo>
                  <a:cubicBezTo>
                    <a:pt x="62" y="63"/>
                    <a:pt x="32" y="56"/>
                    <a:pt x="0" y="48"/>
                  </a:cubicBezTo>
                  <a:lnTo>
                    <a:pt x="0" y="48"/>
                  </a:lnTo>
                  <a:cubicBezTo>
                    <a:pt x="7" y="121"/>
                    <a:pt x="18" y="207"/>
                    <a:pt x="28" y="309"/>
                  </a:cubicBezTo>
                  <a:cubicBezTo>
                    <a:pt x="137" y="326"/>
                    <a:pt x="237" y="346"/>
                    <a:pt x="326" y="362"/>
                  </a:cubicBezTo>
                  <a:cubicBezTo>
                    <a:pt x="247" y="383"/>
                    <a:pt x="165" y="397"/>
                    <a:pt x="83" y="400"/>
                  </a:cubicBezTo>
                  <a:lnTo>
                    <a:pt x="39" y="400"/>
                  </a:lnTo>
                  <a:cubicBezTo>
                    <a:pt x="48" y="467"/>
                    <a:pt x="56" y="537"/>
                    <a:pt x="65" y="614"/>
                  </a:cubicBezTo>
                  <a:cubicBezTo>
                    <a:pt x="93" y="828"/>
                    <a:pt x="121" y="1014"/>
                    <a:pt x="147" y="1173"/>
                  </a:cubicBezTo>
                  <a:cubicBezTo>
                    <a:pt x="332" y="1228"/>
                    <a:pt x="600" y="1271"/>
                    <a:pt x="950" y="1305"/>
                  </a:cubicBezTo>
                  <a:cubicBezTo>
                    <a:pt x="1078" y="1315"/>
                    <a:pt x="1203" y="1326"/>
                    <a:pt x="1322" y="1334"/>
                  </a:cubicBezTo>
                  <a:cubicBezTo>
                    <a:pt x="1313" y="1254"/>
                    <a:pt x="1301" y="1166"/>
                    <a:pt x="1282" y="1070"/>
                  </a:cubicBezTo>
                  <a:cubicBezTo>
                    <a:pt x="1248" y="882"/>
                    <a:pt x="1219" y="696"/>
                    <a:pt x="1189" y="511"/>
                  </a:cubicBezTo>
                  <a:cubicBezTo>
                    <a:pt x="1099" y="489"/>
                    <a:pt x="1056" y="465"/>
                    <a:pt x="1056" y="439"/>
                  </a:cubicBezTo>
                  <a:cubicBezTo>
                    <a:pt x="1056" y="418"/>
                    <a:pt x="1084" y="402"/>
                    <a:pt x="1140" y="398"/>
                  </a:cubicBezTo>
                  <a:lnTo>
                    <a:pt x="1096" y="0"/>
                  </a:ln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0"/>
            <p:cNvSpPr/>
            <p:nvPr/>
          </p:nvSpPr>
          <p:spPr>
            <a:xfrm>
              <a:off x="12595131" y="4363587"/>
              <a:ext cx="233075" cy="331696"/>
            </a:xfrm>
            <a:custGeom>
              <a:avLst/>
              <a:gdLst/>
              <a:ahLst/>
              <a:cxnLst/>
              <a:rect l="l" t="t" r="r" b="b"/>
              <a:pathLst>
                <a:path w="1387" h="1954" extrusionOk="0">
                  <a:moveTo>
                    <a:pt x="1387" y="0"/>
                  </a:moveTo>
                  <a:lnTo>
                    <a:pt x="1387" y="0"/>
                  </a:lnTo>
                  <a:cubicBezTo>
                    <a:pt x="1248" y="125"/>
                    <a:pt x="1029" y="283"/>
                    <a:pt x="729" y="472"/>
                  </a:cubicBezTo>
                  <a:cubicBezTo>
                    <a:pt x="714" y="467"/>
                    <a:pt x="705" y="463"/>
                    <a:pt x="705" y="462"/>
                  </a:cubicBezTo>
                  <a:cubicBezTo>
                    <a:pt x="698" y="455"/>
                    <a:pt x="694" y="441"/>
                    <a:pt x="694" y="419"/>
                  </a:cubicBezTo>
                  <a:cubicBezTo>
                    <a:pt x="694" y="407"/>
                    <a:pt x="791" y="318"/>
                    <a:pt x="984" y="151"/>
                  </a:cubicBezTo>
                  <a:lnTo>
                    <a:pt x="984" y="151"/>
                  </a:lnTo>
                  <a:cubicBezTo>
                    <a:pt x="934" y="188"/>
                    <a:pt x="882" y="228"/>
                    <a:pt x="822" y="274"/>
                  </a:cubicBezTo>
                  <a:cubicBezTo>
                    <a:pt x="540" y="369"/>
                    <a:pt x="277" y="453"/>
                    <a:pt x="32" y="526"/>
                  </a:cubicBezTo>
                  <a:lnTo>
                    <a:pt x="23" y="916"/>
                  </a:lnTo>
                  <a:lnTo>
                    <a:pt x="0" y="933"/>
                  </a:lnTo>
                  <a:lnTo>
                    <a:pt x="0" y="942"/>
                  </a:lnTo>
                  <a:cubicBezTo>
                    <a:pt x="46" y="913"/>
                    <a:pt x="82" y="897"/>
                    <a:pt x="109" y="897"/>
                  </a:cubicBezTo>
                  <a:cubicBezTo>
                    <a:pt x="114" y="897"/>
                    <a:pt x="120" y="898"/>
                    <a:pt x="124" y="900"/>
                  </a:cubicBezTo>
                  <a:cubicBezTo>
                    <a:pt x="82" y="954"/>
                    <a:pt x="42" y="1003"/>
                    <a:pt x="0" y="1049"/>
                  </a:cubicBezTo>
                  <a:cubicBezTo>
                    <a:pt x="2" y="1275"/>
                    <a:pt x="2" y="1415"/>
                    <a:pt x="4" y="1470"/>
                  </a:cubicBezTo>
                  <a:cubicBezTo>
                    <a:pt x="9" y="1633"/>
                    <a:pt x="25" y="1794"/>
                    <a:pt x="47" y="1953"/>
                  </a:cubicBezTo>
                  <a:cubicBezTo>
                    <a:pt x="321" y="1740"/>
                    <a:pt x="538" y="1578"/>
                    <a:pt x="703" y="1470"/>
                  </a:cubicBezTo>
                  <a:cubicBezTo>
                    <a:pt x="912" y="1329"/>
                    <a:pt x="1134" y="1210"/>
                    <a:pt x="1366" y="1110"/>
                  </a:cubicBezTo>
                  <a:cubicBezTo>
                    <a:pt x="1353" y="1093"/>
                    <a:pt x="1353" y="896"/>
                    <a:pt x="1367" y="521"/>
                  </a:cubicBezTo>
                  <a:lnTo>
                    <a:pt x="1367" y="521"/>
                  </a:lnTo>
                  <a:cubicBezTo>
                    <a:pt x="1311" y="556"/>
                    <a:pt x="1250" y="584"/>
                    <a:pt x="1187" y="609"/>
                  </a:cubicBezTo>
                  <a:cubicBezTo>
                    <a:pt x="1182" y="619"/>
                    <a:pt x="1178" y="624"/>
                    <a:pt x="1175" y="624"/>
                  </a:cubicBezTo>
                  <a:cubicBezTo>
                    <a:pt x="1170" y="624"/>
                    <a:pt x="1168" y="613"/>
                    <a:pt x="1168" y="591"/>
                  </a:cubicBezTo>
                  <a:cubicBezTo>
                    <a:pt x="1168" y="588"/>
                    <a:pt x="1203" y="567"/>
                    <a:pt x="1273" y="526"/>
                  </a:cubicBezTo>
                  <a:cubicBezTo>
                    <a:pt x="1306" y="505"/>
                    <a:pt x="1338" y="484"/>
                    <a:pt x="1371" y="462"/>
                  </a:cubicBezTo>
                  <a:lnTo>
                    <a:pt x="1371" y="442"/>
                  </a:lnTo>
                  <a:cubicBezTo>
                    <a:pt x="1378" y="256"/>
                    <a:pt x="1383" y="107"/>
                    <a:pt x="1387" y="0"/>
                  </a:cubicBez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0"/>
            <p:cNvSpPr/>
            <p:nvPr/>
          </p:nvSpPr>
          <p:spPr>
            <a:xfrm>
              <a:off x="12515479" y="4521959"/>
              <a:ext cx="79820" cy="58734"/>
            </a:xfrm>
            <a:custGeom>
              <a:avLst/>
              <a:gdLst/>
              <a:ahLst/>
              <a:cxnLst/>
              <a:rect l="l" t="t" r="r" b="b"/>
              <a:pathLst>
                <a:path w="475" h="346" extrusionOk="0">
                  <a:moveTo>
                    <a:pt x="474" y="0"/>
                  </a:moveTo>
                  <a:cubicBezTo>
                    <a:pt x="343" y="98"/>
                    <a:pt x="185" y="214"/>
                    <a:pt x="1" y="345"/>
                  </a:cubicBezTo>
                  <a:cubicBezTo>
                    <a:pt x="67" y="312"/>
                    <a:pt x="134" y="277"/>
                    <a:pt x="202" y="244"/>
                  </a:cubicBezTo>
                  <a:cubicBezTo>
                    <a:pt x="295" y="156"/>
                    <a:pt x="362" y="95"/>
                    <a:pt x="402" y="63"/>
                  </a:cubicBezTo>
                  <a:cubicBezTo>
                    <a:pt x="428" y="40"/>
                    <a:pt x="453" y="25"/>
                    <a:pt x="474" y="11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6EC9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0"/>
            <p:cNvSpPr/>
            <p:nvPr/>
          </p:nvSpPr>
          <p:spPr>
            <a:xfrm>
              <a:off x="12426585" y="4541819"/>
              <a:ext cx="183670" cy="262437"/>
            </a:xfrm>
            <a:custGeom>
              <a:avLst/>
              <a:gdLst/>
              <a:ahLst/>
              <a:cxnLst/>
              <a:rect l="l" t="t" r="r" b="b"/>
              <a:pathLst>
                <a:path w="1093" h="1546" extrusionOk="0">
                  <a:moveTo>
                    <a:pt x="936" y="434"/>
                  </a:moveTo>
                  <a:cubicBezTo>
                    <a:pt x="940" y="438"/>
                    <a:pt x="944" y="440"/>
                    <a:pt x="947" y="440"/>
                  </a:cubicBezTo>
                  <a:cubicBezTo>
                    <a:pt x="949" y="440"/>
                    <a:pt x="950" y="439"/>
                    <a:pt x="950" y="439"/>
                  </a:cubicBezTo>
                  <a:cubicBezTo>
                    <a:pt x="954" y="439"/>
                    <a:pt x="956" y="449"/>
                    <a:pt x="956" y="472"/>
                  </a:cubicBezTo>
                  <a:cubicBezTo>
                    <a:pt x="956" y="493"/>
                    <a:pt x="921" y="527"/>
                    <a:pt x="850" y="572"/>
                  </a:cubicBezTo>
                  <a:cubicBezTo>
                    <a:pt x="775" y="621"/>
                    <a:pt x="728" y="651"/>
                    <a:pt x="712" y="662"/>
                  </a:cubicBezTo>
                  <a:cubicBezTo>
                    <a:pt x="701" y="660"/>
                    <a:pt x="691" y="656"/>
                    <a:pt x="682" y="653"/>
                  </a:cubicBezTo>
                  <a:cubicBezTo>
                    <a:pt x="672" y="646"/>
                    <a:pt x="668" y="630"/>
                    <a:pt x="668" y="609"/>
                  </a:cubicBezTo>
                  <a:cubicBezTo>
                    <a:pt x="668" y="593"/>
                    <a:pt x="707" y="558"/>
                    <a:pt x="782" y="507"/>
                  </a:cubicBezTo>
                  <a:cubicBezTo>
                    <a:pt x="859" y="456"/>
                    <a:pt x="910" y="434"/>
                    <a:pt x="936" y="434"/>
                  </a:cubicBezTo>
                  <a:close/>
                  <a:moveTo>
                    <a:pt x="1003" y="1"/>
                  </a:moveTo>
                  <a:cubicBezTo>
                    <a:pt x="945" y="65"/>
                    <a:pt x="884" y="127"/>
                    <a:pt x="815" y="183"/>
                  </a:cubicBezTo>
                  <a:cubicBezTo>
                    <a:pt x="652" y="318"/>
                    <a:pt x="444" y="434"/>
                    <a:pt x="191" y="530"/>
                  </a:cubicBezTo>
                  <a:cubicBezTo>
                    <a:pt x="179" y="530"/>
                    <a:pt x="167" y="527"/>
                    <a:pt x="156" y="521"/>
                  </a:cubicBezTo>
                  <a:cubicBezTo>
                    <a:pt x="149" y="516"/>
                    <a:pt x="146" y="509"/>
                    <a:pt x="144" y="502"/>
                  </a:cubicBezTo>
                  <a:lnTo>
                    <a:pt x="5" y="602"/>
                  </a:lnTo>
                  <a:cubicBezTo>
                    <a:pt x="2" y="669"/>
                    <a:pt x="2" y="733"/>
                    <a:pt x="0" y="796"/>
                  </a:cubicBezTo>
                  <a:lnTo>
                    <a:pt x="153" y="777"/>
                  </a:lnTo>
                  <a:lnTo>
                    <a:pt x="153" y="777"/>
                  </a:lnTo>
                  <a:cubicBezTo>
                    <a:pt x="104" y="798"/>
                    <a:pt x="53" y="821"/>
                    <a:pt x="0" y="842"/>
                  </a:cubicBezTo>
                  <a:lnTo>
                    <a:pt x="0" y="1117"/>
                  </a:lnTo>
                  <a:cubicBezTo>
                    <a:pt x="21" y="1098"/>
                    <a:pt x="70" y="1077"/>
                    <a:pt x="146" y="1054"/>
                  </a:cubicBezTo>
                  <a:cubicBezTo>
                    <a:pt x="231" y="1027"/>
                    <a:pt x="293" y="1014"/>
                    <a:pt x="332" y="1014"/>
                  </a:cubicBezTo>
                  <a:cubicBezTo>
                    <a:pt x="341" y="1014"/>
                    <a:pt x="348" y="1014"/>
                    <a:pt x="354" y="1016"/>
                  </a:cubicBezTo>
                  <a:cubicBezTo>
                    <a:pt x="354" y="1017"/>
                    <a:pt x="355" y="1017"/>
                    <a:pt x="356" y="1017"/>
                  </a:cubicBezTo>
                  <a:cubicBezTo>
                    <a:pt x="357" y="1017"/>
                    <a:pt x="359" y="1017"/>
                    <a:pt x="361" y="1016"/>
                  </a:cubicBezTo>
                  <a:cubicBezTo>
                    <a:pt x="367" y="1017"/>
                    <a:pt x="367" y="1030"/>
                    <a:pt x="367" y="1051"/>
                  </a:cubicBezTo>
                  <a:cubicBezTo>
                    <a:pt x="367" y="1096"/>
                    <a:pt x="328" y="1135"/>
                    <a:pt x="247" y="1166"/>
                  </a:cubicBezTo>
                  <a:cubicBezTo>
                    <a:pt x="183" y="1194"/>
                    <a:pt x="112" y="1208"/>
                    <a:pt x="42" y="1210"/>
                  </a:cubicBezTo>
                  <a:cubicBezTo>
                    <a:pt x="27" y="1210"/>
                    <a:pt x="13" y="1205"/>
                    <a:pt x="2" y="1194"/>
                  </a:cubicBezTo>
                  <a:lnTo>
                    <a:pt x="2" y="1194"/>
                  </a:lnTo>
                  <a:cubicBezTo>
                    <a:pt x="5" y="1321"/>
                    <a:pt x="11" y="1438"/>
                    <a:pt x="20" y="1545"/>
                  </a:cubicBezTo>
                  <a:cubicBezTo>
                    <a:pt x="72" y="1521"/>
                    <a:pt x="198" y="1484"/>
                    <a:pt x="398" y="1440"/>
                  </a:cubicBezTo>
                  <a:cubicBezTo>
                    <a:pt x="607" y="1391"/>
                    <a:pt x="766" y="1352"/>
                    <a:pt x="880" y="1321"/>
                  </a:cubicBezTo>
                  <a:lnTo>
                    <a:pt x="1092" y="1226"/>
                  </a:lnTo>
                  <a:lnTo>
                    <a:pt x="1052" y="917"/>
                  </a:lnTo>
                  <a:lnTo>
                    <a:pt x="1052" y="914"/>
                  </a:lnTo>
                  <a:lnTo>
                    <a:pt x="1049" y="905"/>
                  </a:lnTo>
                  <a:cubicBezTo>
                    <a:pt x="1026" y="744"/>
                    <a:pt x="1012" y="583"/>
                    <a:pt x="1005" y="421"/>
                  </a:cubicBezTo>
                  <a:cubicBezTo>
                    <a:pt x="1005" y="367"/>
                    <a:pt x="1005" y="227"/>
                    <a:pt x="1003" y="1"/>
                  </a:cubicBezTo>
                  <a:close/>
                </a:path>
              </a:pathLst>
            </a:custGeom>
            <a:solidFill>
              <a:srgbClr val="317EAF">
                <a:alpha val="35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0"/>
            <p:cNvSpPr/>
            <p:nvPr/>
          </p:nvSpPr>
          <p:spPr>
            <a:xfrm>
              <a:off x="9994006" y="4643836"/>
              <a:ext cx="2443842" cy="276357"/>
            </a:xfrm>
            <a:custGeom>
              <a:avLst/>
              <a:gdLst/>
              <a:ahLst/>
              <a:cxnLst/>
              <a:rect l="l" t="t" r="r" b="b"/>
              <a:pathLst>
                <a:path w="14543" h="1628" extrusionOk="0">
                  <a:moveTo>
                    <a:pt x="2858" y="711"/>
                  </a:moveTo>
                  <a:cubicBezTo>
                    <a:pt x="2986" y="711"/>
                    <a:pt x="3155" y="715"/>
                    <a:pt x="3365" y="723"/>
                  </a:cubicBezTo>
                  <a:cubicBezTo>
                    <a:pt x="3908" y="744"/>
                    <a:pt x="4231" y="778"/>
                    <a:pt x="4331" y="828"/>
                  </a:cubicBezTo>
                  <a:cubicBezTo>
                    <a:pt x="4236" y="856"/>
                    <a:pt x="4173" y="870"/>
                    <a:pt x="4140" y="870"/>
                  </a:cubicBezTo>
                  <a:lnTo>
                    <a:pt x="4140" y="869"/>
                  </a:lnTo>
                  <a:cubicBezTo>
                    <a:pt x="3730" y="869"/>
                    <a:pt x="3442" y="862"/>
                    <a:pt x="3277" y="846"/>
                  </a:cubicBezTo>
                  <a:cubicBezTo>
                    <a:pt x="2883" y="811"/>
                    <a:pt x="2646" y="790"/>
                    <a:pt x="2567" y="786"/>
                  </a:cubicBezTo>
                  <a:cubicBezTo>
                    <a:pt x="2567" y="785"/>
                    <a:pt x="2566" y="781"/>
                    <a:pt x="2562" y="778"/>
                  </a:cubicBezTo>
                  <a:cubicBezTo>
                    <a:pt x="2557" y="767"/>
                    <a:pt x="2555" y="753"/>
                    <a:pt x="2557" y="742"/>
                  </a:cubicBezTo>
                  <a:cubicBezTo>
                    <a:pt x="2557" y="721"/>
                    <a:pt x="2657" y="711"/>
                    <a:pt x="2858" y="711"/>
                  </a:cubicBezTo>
                  <a:close/>
                  <a:moveTo>
                    <a:pt x="14481" y="1"/>
                  </a:moveTo>
                  <a:lnTo>
                    <a:pt x="14469" y="10"/>
                  </a:lnTo>
                  <a:cubicBezTo>
                    <a:pt x="13607" y="85"/>
                    <a:pt x="12744" y="146"/>
                    <a:pt x="11883" y="195"/>
                  </a:cubicBezTo>
                  <a:cubicBezTo>
                    <a:pt x="11847" y="204"/>
                    <a:pt x="11796" y="217"/>
                    <a:pt x="11727" y="229"/>
                  </a:cubicBezTo>
                  <a:cubicBezTo>
                    <a:pt x="11636" y="245"/>
                    <a:pt x="11584" y="255"/>
                    <a:pt x="11566" y="259"/>
                  </a:cubicBezTo>
                  <a:lnTo>
                    <a:pt x="10411" y="267"/>
                  </a:lnTo>
                  <a:lnTo>
                    <a:pt x="10300" y="267"/>
                  </a:lnTo>
                  <a:cubicBezTo>
                    <a:pt x="10043" y="278"/>
                    <a:pt x="9783" y="287"/>
                    <a:pt x="9524" y="294"/>
                  </a:cubicBezTo>
                  <a:cubicBezTo>
                    <a:pt x="9466" y="297"/>
                    <a:pt x="9408" y="301"/>
                    <a:pt x="9354" y="306"/>
                  </a:cubicBezTo>
                  <a:cubicBezTo>
                    <a:pt x="9138" y="334"/>
                    <a:pt x="9019" y="348"/>
                    <a:pt x="8993" y="350"/>
                  </a:cubicBezTo>
                  <a:lnTo>
                    <a:pt x="8041" y="350"/>
                  </a:lnTo>
                  <a:cubicBezTo>
                    <a:pt x="7979" y="366"/>
                    <a:pt x="7821" y="383"/>
                    <a:pt x="7565" y="404"/>
                  </a:cubicBezTo>
                  <a:lnTo>
                    <a:pt x="6068" y="404"/>
                  </a:lnTo>
                  <a:lnTo>
                    <a:pt x="5986" y="392"/>
                  </a:lnTo>
                  <a:lnTo>
                    <a:pt x="5022" y="385"/>
                  </a:lnTo>
                  <a:cubicBezTo>
                    <a:pt x="4911" y="360"/>
                    <a:pt x="4718" y="347"/>
                    <a:pt x="4441" y="347"/>
                  </a:cubicBezTo>
                  <a:cubicBezTo>
                    <a:pt x="4314" y="347"/>
                    <a:pt x="4168" y="349"/>
                    <a:pt x="4005" y="355"/>
                  </a:cubicBezTo>
                  <a:lnTo>
                    <a:pt x="3989" y="308"/>
                  </a:lnTo>
                  <a:cubicBezTo>
                    <a:pt x="4010" y="292"/>
                    <a:pt x="4031" y="276"/>
                    <a:pt x="4056" y="264"/>
                  </a:cubicBezTo>
                  <a:cubicBezTo>
                    <a:pt x="3116" y="229"/>
                    <a:pt x="2176" y="176"/>
                    <a:pt x="1237" y="110"/>
                  </a:cubicBezTo>
                  <a:cubicBezTo>
                    <a:pt x="1186" y="115"/>
                    <a:pt x="1121" y="122"/>
                    <a:pt x="1042" y="131"/>
                  </a:cubicBezTo>
                  <a:cubicBezTo>
                    <a:pt x="919" y="145"/>
                    <a:pt x="846" y="152"/>
                    <a:pt x="823" y="152"/>
                  </a:cubicBezTo>
                  <a:cubicBezTo>
                    <a:pt x="614" y="152"/>
                    <a:pt x="408" y="138"/>
                    <a:pt x="201" y="110"/>
                  </a:cubicBezTo>
                  <a:cubicBezTo>
                    <a:pt x="134" y="103"/>
                    <a:pt x="67" y="90"/>
                    <a:pt x="1" y="75"/>
                  </a:cubicBezTo>
                  <a:lnTo>
                    <a:pt x="1" y="75"/>
                  </a:lnTo>
                  <a:cubicBezTo>
                    <a:pt x="31" y="260"/>
                    <a:pt x="60" y="446"/>
                    <a:pt x="94" y="632"/>
                  </a:cubicBezTo>
                  <a:cubicBezTo>
                    <a:pt x="111" y="730"/>
                    <a:pt x="125" y="818"/>
                    <a:pt x="136" y="897"/>
                  </a:cubicBezTo>
                  <a:cubicBezTo>
                    <a:pt x="152" y="1007"/>
                    <a:pt x="159" y="1118"/>
                    <a:pt x="157" y="1230"/>
                  </a:cubicBezTo>
                  <a:cubicBezTo>
                    <a:pt x="777" y="1403"/>
                    <a:pt x="1461" y="1505"/>
                    <a:pt x="2206" y="1535"/>
                  </a:cubicBezTo>
                  <a:cubicBezTo>
                    <a:pt x="2557" y="1549"/>
                    <a:pt x="3059" y="1556"/>
                    <a:pt x="3709" y="1556"/>
                  </a:cubicBezTo>
                  <a:cubicBezTo>
                    <a:pt x="3970" y="1556"/>
                    <a:pt x="4256" y="1555"/>
                    <a:pt x="4566" y="1552"/>
                  </a:cubicBezTo>
                  <a:cubicBezTo>
                    <a:pt x="6678" y="1600"/>
                    <a:pt x="8233" y="1626"/>
                    <a:pt x="9227" y="1628"/>
                  </a:cubicBezTo>
                  <a:cubicBezTo>
                    <a:pt x="9717" y="1551"/>
                    <a:pt x="10488" y="1479"/>
                    <a:pt x="11540" y="1414"/>
                  </a:cubicBezTo>
                  <a:cubicBezTo>
                    <a:pt x="12374" y="1361"/>
                    <a:pt x="13375" y="1202"/>
                    <a:pt x="14543" y="935"/>
                  </a:cubicBezTo>
                  <a:cubicBezTo>
                    <a:pt x="14543" y="935"/>
                    <a:pt x="14542" y="935"/>
                    <a:pt x="14540" y="935"/>
                  </a:cubicBezTo>
                  <a:cubicBezTo>
                    <a:pt x="14535" y="935"/>
                    <a:pt x="14520" y="937"/>
                    <a:pt x="14497" y="944"/>
                  </a:cubicBezTo>
                  <a:cubicBezTo>
                    <a:pt x="14489" y="837"/>
                    <a:pt x="14483" y="720"/>
                    <a:pt x="14480" y="593"/>
                  </a:cubicBezTo>
                  <a:cubicBezTo>
                    <a:pt x="14466" y="579"/>
                    <a:pt x="14460" y="560"/>
                    <a:pt x="14462" y="541"/>
                  </a:cubicBezTo>
                  <a:cubicBezTo>
                    <a:pt x="14464" y="530"/>
                    <a:pt x="14469" y="522"/>
                    <a:pt x="14478" y="516"/>
                  </a:cubicBezTo>
                  <a:cubicBezTo>
                    <a:pt x="14476" y="429"/>
                    <a:pt x="14476" y="336"/>
                    <a:pt x="14478" y="241"/>
                  </a:cubicBezTo>
                  <a:lnTo>
                    <a:pt x="14478" y="241"/>
                  </a:lnTo>
                  <a:cubicBezTo>
                    <a:pt x="14205" y="346"/>
                    <a:pt x="13922" y="425"/>
                    <a:pt x="13633" y="472"/>
                  </a:cubicBezTo>
                  <a:cubicBezTo>
                    <a:pt x="13314" y="529"/>
                    <a:pt x="12777" y="586"/>
                    <a:pt x="12025" y="648"/>
                  </a:cubicBezTo>
                  <a:cubicBezTo>
                    <a:pt x="12018" y="630"/>
                    <a:pt x="12013" y="613"/>
                    <a:pt x="12011" y="595"/>
                  </a:cubicBezTo>
                  <a:cubicBezTo>
                    <a:pt x="12565" y="481"/>
                    <a:pt x="13068" y="392"/>
                    <a:pt x="13524" y="323"/>
                  </a:cubicBezTo>
                  <a:cubicBezTo>
                    <a:pt x="13607" y="311"/>
                    <a:pt x="13924" y="269"/>
                    <a:pt x="14478" y="195"/>
                  </a:cubicBezTo>
                  <a:cubicBezTo>
                    <a:pt x="14478" y="132"/>
                    <a:pt x="14480" y="68"/>
                    <a:pt x="14481" y="1"/>
                  </a:cubicBez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0"/>
            <p:cNvSpPr/>
            <p:nvPr/>
          </p:nvSpPr>
          <p:spPr>
            <a:xfrm>
              <a:off x="12733430" y="4186882"/>
              <a:ext cx="108387" cy="223225"/>
            </a:xfrm>
            <a:custGeom>
              <a:avLst/>
              <a:gdLst/>
              <a:ahLst/>
              <a:cxnLst/>
              <a:rect l="l" t="t" r="r" b="b"/>
              <a:pathLst>
                <a:path w="645" h="1315" extrusionOk="0">
                  <a:moveTo>
                    <a:pt x="644" y="0"/>
                  </a:moveTo>
                  <a:cubicBezTo>
                    <a:pt x="639" y="2"/>
                    <a:pt x="450" y="144"/>
                    <a:pt x="80" y="424"/>
                  </a:cubicBezTo>
                  <a:lnTo>
                    <a:pt x="1" y="1315"/>
                  </a:lnTo>
                  <a:cubicBezTo>
                    <a:pt x="59" y="1271"/>
                    <a:pt x="111" y="1229"/>
                    <a:pt x="162" y="1192"/>
                  </a:cubicBezTo>
                  <a:cubicBezTo>
                    <a:pt x="206" y="1154"/>
                    <a:pt x="255" y="1112"/>
                    <a:pt x="310" y="1066"/>
                  </a:cubicBezTo>
                  <a:cubicBezTo>
                    <a:pt x="413" y="978"/>
                    <a:pt x="497" y="910"/>
                    <a:pt x="564" y="861"/>
                  </a:cubicBezTo>
                  <a:lnTo>
                    <a:pt x="569" y="822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0"/>
            <p:cNvSpPr/>
            <p:nvPr/>
          </p:nvSpPr>
          <p:spPr>
            <a:xfrm>
              <a:off x="9779584" y="4366642"/>
              <a:ext cx="391035" cy="203363"/>
            </a:xfrm>
            <a:custGeom>
              <a:avLst/>
              <a:gdLst/>
              <a:ahLst/>
              <a:cxnLst/>
              <a:rect l="l" t="t" r="r" b="b"/>
              <a:pathLst>
                <a:path w="2327" h="1198" extrusionOk="0">
                  <a:moveTo>
                    <a:pt x="526" y="267"/>
                  </a:moveTo>
                  <a:cubicBezTo>
                    <a:pt x="569" y="267"/>
                    <a:pt x="621" y="288"/>
                    <a:pt x="682" y="328"/>
                  </a:cubicBezTo>
                  <a:cubicBezTo>
                    <a:pt x="765" y="384"/>
                    <a:pt x="837" y="454"/>
                    <a:pt x="895" y="535"/>
                  </a:cubicBezTo>
                  <a:cubicBezTo>
                    <a:pt x="958" y="621"/>
                    <a:pt x="989" y="684"/>
                    <a:pt x="989" y="728"/>
                  </a:cubicBezTo>
                  <a:cubicBezTo>
                    <a:pt x="989" y="785"/>
                    <a:pt x="977" y="827"/>
                    <a:pt x="954" y="856"/>
                  </a:cubicBezTo>
                  <a:cubicBezTo>
                    <a:pt x="909" y="910"/>
                    <a:pt x="817" y="936"/>
                    <a:pt x="681" y="936"/>
                  </a:cubicBezTo>
                  <a:cubicBezTo>
                    <a:pt x="511" y="936"/>
                    <a:pt x="409" y="884"/>
                    <a:pt x="376" y="778"/>
                  </a:cubicBezTo>
                  <a:cubicBezTo>
                    <a:pt x="374" y="670"/>
                    <a:pt x="374" y="612"/>
                    <a:pt x="374" y="603"/>
                  </a:cubicBezTo>
                  <a:cubicBezTo>
                    <a:pt x="374" y="379"/>
                    <a:pt x="425" y="267"/>
                    <a:pt x="526" y="267"/>
                  </a:cubicBezTo>
                  <a:close/>
                  <a:moveTo>
                    <a:pt x="1" y="0"/>
                  </a:moveTo>
                  <a:lnTo>
                    <a:pt x="85" y="1020"/>
                  </a:lnTo>
                  <a:lnTo>
                    <a:pt x="95" y="1136"/>
                  </a:lnTo>
                  <a:cubicBezTo>
                    <a:pt x="137" y="1140"/>
                    <a:pt x="197" y="1145"/>
                    <a:pt x="278" y="1154"/>
                  </a:cubicBezTo>
                  <a:cubicBezTo>
                    <a:pt x="434" y="1164"/>
                    <a:pt x="569" y="1178"/>
                    <a:pt x="686" y="1197"/>
                  </a:cubicBezTo>
                  <a:lnTo>
                    <a:pt x="1184" y="1197"/>
                  </a:lnTo>
                  <a:lnTo>
                    <a:pt x="1119" y="454"/>
                  </a:lnTo>
                  <a:lnTo>
                    <a:pt x="1664" y="338"/>
                  </a:lnTo>
                  <a:lnTo>
                    <a:pt x="2327" y="202"/>
                  </a:lnTo>
                  <a:lnTo>
                    <a:pt x="2320" y="20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0"/>
            <p:cNvSpPr/>
            <p:nvPr/>
          </p:nvSpPr>
          <p:spPr>
            <a:xfrm>
              <a:off x="12425072" y="4365284"/>
              <a:ext cx="182494" cy="280261"/>
            </a:xfrm>
            <a:custGeom>
              <a:avLst/>
              <a:gdLst/>
              <a:ahLst/>
              <a:cxnLst/>
              <a:rect l="l" t="t" r="r" b="b"/>
              <a:pathLst>
                <a:path w="1086" h="1651" extrusionOk="0">
                  <a:moveTo>
                    <a:pt x="1082" y="1"/>
                  </a:moveTo>
                  <a:cubicBezTo>
                    <a:pt x="693" y="296"/>
                    <a:pt x="384" y="525"/>
                    <a:pt x="158" y="690"/>
                  </a:cubicBezTo>
                  <a:cubicBezTo>
                    <a:pt x="127" y="715"/>
                    <a:pt x="95" y="739"/>
                    <a:pt x="65" y="760"/>
                  </a:cubicBezTo>
                  <a:lnTo>
                    <a:pt x="0" y="1651"/>
                  </a:lnTo>
                  <a:lnTo>
                    <a:pt x="0" y="1651"/>
                  </a:lnTo>
                  <a:lnTo>
                    <a:pt x="13" y="1642"/>
                  </a:lnTo>
                  <a:lnTo>
                    <a:pt x="153" y="1542"/>
                  </a:lnTo>
                  <a:cubicBezTo>
                    <a:pt x="151" y="1535"/>
                    <a:pt x="151" y="1526"/>
                    <a:pt x="151" y="1517"/>
                  </a:cubicBezTo>
                  <a:cubicBezTo>
                    <a:pt x="151" y="1488"/>
                    <a:pt x="246" y="1423"/>
                    <a:pt x="439" y="1321"/>
                  </a:cubicBezTo>
                  <a:cubicBezTo>
                    <a:pt x="472" y="1304"/>
                    <a:pt x="505" y="1286"/>
                    <a:pt x="539" y="1268"/>
                  </a:cubicBezTo>
                  <a:cubicBezTo>
                    <a:pt x="723" y="1137"/>
                    <a:pt x="881" y="1023"/>
                    <a:pt x="1012" y="923"/>
                  </a:cubicBezTo>
                  <a:lnTo>
                    <a:pt x="1035" y="906"/>
                  </a:lnTo>
                  <a:lnTo>
                    <a:pt x="1044" y="516"/>
                  </a:lnTo>
                  <a:lnTo>
                    <a:pt x="1086" y="1"/>
                  </a:ln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0"/>
            <p:cNvSpPr/>
            <p:nvPr/>
          </p:nvSpPr>
          <p:spPr>
            <a:xfrm>
              <a:off x="9967287" y="4439463"/>
              <a:ext cx="2468880" cy="254289"/>
            </a:xfrm>
            <a:custGeom>
              <a:avLst/>
              <a:gdLst/>
              <a:ahLst/>
              <a:cxnLst/>
              <a:rect l="l" t="t" r="r" b="b"/>
              <a:pathLst>
                <a:path w="14692" h="1498" extrusionOk="0">
                  <a:moveTo>
                    <a:pt x="1753" y="331"/>
                  </a:moveTo>
                  <a:cubicBezTo>
                    <a:pt x="1842" y="331"/>
                    <a:pt x="1885" y="393"/>
                    <a:pt x="1883" y="516"/>
                  </a:cubicBezTo>
                  <a:cubicBezTo>
                    <a:pt x="1885" y="574"/>
                    <a:pt x="1873" y="632"/>
                    <a:pt x="1850" y="684"/>
                  </a:cubicBezTo>
                  <a:cubicBezTo>
                    <a:pt x="1820" y="754"/>
                    <a:pt x="1769" y="789"/>
                    <a:pt x="1701" y="789"/>
                  </a:cubicBezTo>
                  <a:cubicBezTo>
                    <a:pt x="1627" y="789"/>
                    <a:pt x="1576" y="761"/>
                    <a:pt x="1548" y="709"/>
                  </a:cubicBezTo>
                  <a:cubicBezTo>
                    <a:pt x="1536" y="653"/>
                    <a:pt x="1531" y="623"/>
                    <a:pt x="1531" y="619"/>
                  </a:cubicBezTo>
                  <a:cubicBezTo>
                    <a:pt x="1531" y="451"/>
                    <a:pt x="1589" y="356"/>
                    <a:pt x="1708" y="335"/>
                  </a:cubicBezTo>
                  <a:cubicBezTo>
                    <a:pt x="1724" y="332"/>
                    <a:pt x="1739" y="331"/>
                    <a:pt x="1753" y="331"/>
                  </a:cubicBezTo>
                  <a:close/>
                  <a:moveTo>
                    <a:pt x="12677" y="453"/>
                  </a:moveTo>
                  <a:cubicBezTo>
                    <a:pt x="12760" y="453"/>
                    <a:pt x="12801" y="512"/>
                    <a:pt x="12800" y="628"/>
                  </a:cubicBezTo>
                  <a:cubicBezTo>
                    <a:pt x="12800" y="667"/>
                    <a:pt x="12782" y="719"/>
                    <a:pt x="12745" y="786"/>
                  </a:cubicBezTo>
                  <a:cubicBezTo>
                    <a:pt x="12698" y="868"/>
                    <a:pt x="12645" y="910"/>
                    <a:pt x="12586" y="910"/>
                  </a:cubicBezTo>
                  <a:cubicBezTo>
                    <a:pt x="12519" y="910"/>
                    <a:pt x="12472" y="882"/>
                    <a:pt x="12447" y="828"/>
                  </a:cubicBezTo>
                  <a:cubicBezTo>
                    <a:pt x="12435" y="770"/>
                    <a:pt x="12430" y="740"/>
                    <a:pt x="12430" y="735"/>
                  </a:cubicBezTo>
                  <a:cubicBezTo>
                    <a:pt x="12430" y="584"/>
                    <a:pt x="12493" y="493"/>
                    <a:pt x="12616" y="462"/>
                  </a:cubicBezTo>
                  <a:cubicBezTo>
                    <a:pt x="12638" y="456"/>
                    <a:pt x="12658" y="453"/>
                    <a:pt x="12677" y="453"/>
                  </a:cubicBezTo>
                  <a:close/>
                  <a:moveTo>
                    <a:pt x="5213" y="502"/>
                  </a:moveTo>
                  <a:cubicBezTo>
                    <a:pt x="5242" y="502"/>
                    <a:pt x="5275" y="507"/>
                    <a:pt x="5312" y="516"/>
                  </a:cubicBezTo>
                  <a:cubicBezTo>
                    <a:pt x="5484" y="562"/>
                    <a:pt x="5570" y="637"/>
                    <a:pt x="5570" y="742"/>
                  </a:cubicBezTo>
                  <a:cubicBezTo>
                    <a:pt x="5568" y="777"/>
                    <a:pt x="5556" y="814"/>
                    <a:pt x="5533" y="842"/>
                  </a:cubicBezTo>
                  <a:lnTo>
                    <a:pt x="5535" y="842"/>
                  </a:lnTo>
                  <a:cubicBezTo>
                    <a:pt x="5506" y="884"/>
                    <a:pt x="5459" y="910"/>
                    <a:pt x="5408" y="910"/>
                  </a:cubicBezTo>
                  <a:cubicBezTo>
                    <a:pt x="5407" y="910"/>
                    <a:pt x="5405" y="910"/>
                    <a:pt x="5403" y="910"/>
                  </a:cubicBezTo>
                  <a:cubicBezTo>
                    <a:pt x="5170" y="910"/>
                    <a:pt x="5054" y="835"/>
                    <a:pt x="5054" y="682"/>
                  </a:cubicBezTo>
                  <a:cubicBezTo>
                    <a:pt x="5054" y="563"/>
                    <a:pt x="5107" y="502"/>
                    <a:pt x="5213" y="502"/>
                  </a:cubicBezTo>
                  <a:close/>
                  <a:moveTo>
                    <a:pt x="3641" y="211"/>
                  </a:moveTo>
                  <a:cubicBezTo>
                    <a:pt x="3762" y="223"/>
                    <a:pt x="3973" y="281"/>
                    <a:pt x="4274" y="383"/>
                  </a:cubicBezTo>
                  <a:cubicBezTo>
                    <a:pt x="4646" y="507"/>
                    <a:pt x="4830" y="614"/>
                    <a:pt x="4830" y="704"/>
                  </a:cubicBezTo>
                  <a:cubicBezTo>
                    <a:pt x="4834" y="788"/>
                    <a:pt x="4783" y="865"/>
                    <a:pt x="4704" y="896"/>
                  </a:cubicBezTo>
                  <a:cubicBezTo>
                    <a:pt x="4606" y="942"/>
                    <a:pt x="4429" y="965"/>
                    <a:pt x="4173" y="965"/>
                  </a:cubicBezTo>
                  <a:cubicBezTo>
                    <a:pt x="3485" y="965"/>
                    <a:pt x="2974" y="921"/>
                    <a:pt x="2637" y="837"/>
                  </a:cubicBezTo>
                  <a:cubicBezTo>
                    <a:pt x="2334" y="758"/>
                    <a:pt x="2183" y="649"/>
                    <a:pt x="2183" y="511"/>
                  </a:cubicBezTo>
                  <a:cubicBezTo>
                    <a:pt x="2183" y="411"/>
                    <a:pt x="2242" y="342"/>
                    <a:pt x="2363" y="306"/>
                  </a:cubicBezTo>
                  <a:cubicBezTo>
                    <a:pt x="2437" y="281"/>
                    <a:pt x="2642" y="249"/>
                    <a:pt x="2977" y="211"/>
                  </a:cubicBezTo>
                  <a:close/>
                  <a:moveTo>
                    <a:pt x="11624" y="329"/>
                  </a:moveTo>
                  <a:cubicBezTo>
                    <a:pt x="11807" y="329"/>
                    <a:pt x="11960" y="350"/>
                    <a:pt x="12084" y="395"/>
                  </a:cubicBezTo>
                  <a:cubicBezTo>
                    <a:pt x="12262" y="456"/>
                    <a:pt x="12351" y="553"/>
                    <a:pt x="12351" y="686"/>
                  </a:cubicBezTo>
                  <a:cubicBezTo>
                    <a:pt x="12351" y="763"/>
                    <a:pt x="12326" y="821"/>
                    <a:pt x="12277" y="863"/>
                  </a:cubicBezTo>
                  <a:cubicBezTo>
                    <a:pt x="12193" y="930"/>
                    <a:pt x="12034" y="965"/>
                    <a:pt x="11800" y="965"/>
                  </a:cubicBezTo>
                  <a:cubicBezTo>
                    <a:pt x="11418" y="965"/>
                    <a:pt x="11129" y="935"/>
                    <a:pt x="10933" y="877"/>
                  </a:cubicBezTo>
                  <a:cubicBezTo>
                    <a:pt x="10750" y="826"/>
                    <a:pt x="10659" y="754"/>
                    <a:pt x="10659" y="661"/>
                  </a:cubicBezTo>
                  <a:cubicBezTo>
                    <a:pt x="10659" y="581"/>
                    <a:pt x="10747" y="507"/>
                    <a:pt x="10924" y="442"/>
                  </a:cubicBezTo>
                  <a:cubicBezTo>
                    <a:pt x="11111" y="377"/>
                    <a:pt x="11306" y="341"/>
                    <a:pt x="11504" y="332"/>
                  </a:cubicBezTo>
                  <a:cubicBezTo>
                    <a:pt x="11545" y="330"/>
                    <a:pt x="11585" y="329"/>
                    <a:pt x="11624" y="329"/>
                  </a:cubicBezTo>
                  <a:close/>
                  <a:moveTo>
                    <a:pt x="2813" y="1"/>
                  </a:moveTo>
                  <a:cubicBezTo>
                    <a:pt x="2162" y="1"/>
                    <a:pt x="1224" y="10"/>
                    <a:pt x="0" y="27"/>
                  </a:cubicBezTo>
                  <a:lnTo>
                    <a:pt x="65" y="768"/>
                  </a:lnTo>
                  <a:lnTo>
                    <a:pt x="109" y="1166"/>
                  </a:lnTo>
                  <a:cubicBezTo>
                    <a:pt x="126" y="1165"/>
                    <a:pt x="146" y="1164"/>
                    <a:pt x="168" y="1164"/>
                  </a:cubicBezTo>
                  <a:cubicBezTo>
                    <a:pt x="231" y="1164"/>
                    <a:pt x="314" y="1171"/>
                    <a:pt x="419" y="1184"/>
                  </a:cubicBezTo>
                  <a:cubicBezTo>
                    <a:pt x="1003" y="1256"/>
                    <a:pt x="1350" y="1296"/>
                    <a:pt x="1459" y="1305"/>
                  </a:cubicBezTo>
                  <a:cubicBezTo>
                    <a:pt x="1441" y="1308"/>
                    <a:pt x="1419" y="1312"/>
                    <a:pt x="1394" y="1314"/>
                  </a:cubicBezTo>
                  <a:cubicBezTo>
                    <a:pt x="2334" y="1382"/>
                    <a:pt x="3273" y="1433"/>
                    <a:pt x="4213" y="1470"/>
                  </a:cubicBezTo>
                  <a:cubicBezTo>
                    <a:pt x="4277" y="1439"/>
                    <a:pt x="4346" y="1423"/>
                    <a:pt x="4415" y="1423"/>
                  </a:cubicBezTo>
                  <a:cubicBezTo>
                    <a:pt x="4425" y="1423"/>
                    <a:pt x="4434" y="1423"/>
                    <a:pt x="4444" y="1424"/>
                  </a:cubicBezTo>
                  <a:cubicBezTo>
                    <a:pt x="4518" y="1429"/>
                    <a:pt x="4592" y="1438"/>
                    <a:pt x="4664" y="1450"/>
                  </a:cubicBezTo>
                  <a:cubicBezTo>
                    <a:pt x="4690" y="1450"/>
                    <a:pt x="4772" y="1456"/>
                    <a:pt x="4912" y="1463"/>
                  </a:cubicBezTo>
                  <a:cubicBezTo>
                    <a:pt x="5053" y="1471"/>
                    <a:pt x="5135" y="1475"/>
                    <a:pt x="5160" y="1478"/>
                  </a:cubicBezTo>
                  <a:lnTo>
                    <a:pt x="6119" y="1484"/>
                  </a:lnTo>
                  <a:lnTo>
                    <a:pt x="6198" y="1498"/>
                  </a:lnTo>
                  <a:lnTo>
                    <a:pt x="7733" y="1498"/>
                  </a:lnTo>
                  <a:cubicBezTo>
                    <a:pt x="7788" y="1482"/>
                    <a:pt x="7945" y="1464"/>
                    <a:pt x="8208" y="1442"/>
                  </a:cubicBezTo>
                  <a:lnTo>
                    <a:pt x="9286" y="1442"/>
                  </a:lnTo>
                  <a:cubicBezTo>
                    <a:pt x="9464" y="1421"/>
                    <a:pt x="9581" y="1407"/>
                    <a:pt x="9641" y="1401"/>
                  </a:cubicBezTo>
                  <a:cubicBezTo>
                    <a:pt x="9865" y="1385"/>
                    <a:pt x="10179" y="1375"/>
                    <a:pt x="10586" y="1373"/>
                  </a:cubicBezTo>
                  <a:lnTo>
                    <a:pt x="11744" y="1371"/>
                  </a:lnTo>
                  <a:cubicBezTo>
                    <a:pt x="11759" y="1368"/>
                    <a:pt x="11787" y="1367"/>
                    <a:pt x="11827" y="1367"/>
                  </a:cubicBezTo>
                  <a:cubicBezTo>
                    <a:pt x="11879" y="1367"/>
                    <a:pt x="11952" y="1369"/>
                    <a:pt x="12044" y="1373"/>
                  </a:cubicBezTo>
                  <a:lnTo>
                    <a:pt x="12058" y="1377"/>
                  </a:lnTo>
                  <a:cubicBezTo>
                    <a:pt x="12065" y="1378"/>
                    <a:pt x="12070" y="1382"/>
                    <a:pt x="12072" y="1389"/>
                  </a:cubicBezTo>
                  <a:cubicBezTo>
                    <a:pt x="12063" y="1392"/>
                    <a:pt x="12051" y="1396"/>
                    <a:pt x="12039" y="1399"/>
                  </a:cubicBezTo>
                  <a:cubicBezTo>
                    <a:pt x="12900" y="1350"/>
                    <a:pt x="13762" y="1289"/>
                    <a:pt x="14625" y="1214"/>
                  </a:cubicBezTo>
                  <a:lnTo>
                    <a:pt x="14691" y="323"/>
                  </a:lnTo>
                  <a:lnTo>
                    <a:pt x="11667" y="127"/>
                  </a:lnTo>
                  <a:lnTo>
                    <a:pt x="7556" y="376"/>
                  </a:lnTo>
                  <a:cubicBezTo>
                    <a:pt x="6215" y="248"/>
                    <a:pt x="4930" y="127"/>
                    <a:pt x="3699" y="11"/>
                  </a:cubicBezTo>
                  <a:cubicBezTo>
                    <a:pt x="3516" y="4"/>
                    <a:pt x="3220" y="1"/>
                    <a:pt x="2813" y="1"/>
                  </a:cubicBez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0"/>
            <p:cNvSpPr/>
            <p:nvPr/>
          </p:nvSpPr>
          <p:spPr>
            <a:xfrm>
              <a:off x="11593767" y="4689158"/>
              <a:ext cx="130905" cy="4583"/>
            </a:xfrm>
            <a:custGeom>
              <a:avLst/>
              <a:gdLst/>
              <a:ahLst/>
              <a:cxnLst/>
              <a:rect l="l" t="t" r="r" b="b"/>
              <a:pathLst>
                <a:path w="779" h="27" extrusionOk="0">
                  <a:moveTo>
                    <a:pt x="779" y="0"/>
                  </a:moveTo>
                  <a:cubicBezTo>
                    <a:pt x="486" y="2"/>
                    <a:pt x="226" y="11"/>
                    <a:pt x="0" y="27"/>
                  </a:cubicBezTo>
                  <a:cubicBezTo>
                    <a:pt x="260" y="20"/>
                    <a:pt x="519" y="11"/>
                    <a:pt x="779" y="0"/>
                  </a:cubicBezTo>
                  <a:close/>
                </a:path>
              </a:pathLst>
            </a:custGeom>
            <a:solidFill>
              <a:srgbClr val="9D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0"/>
            <p:cNvSpPr/>
            <p:nvPr/>
          </p:nvSpPr>
          <p:spPr>
            <a:xfrm>
              <a:off x="9967287" y="4421300"/>
              <a:ext cx="2484676" cy="81990"/>
            </a:xfrm>
            <a:custGeom>
              <a:avLst/>
              <a:gdLst/>
              <a:ahLst/>
              <a:cxnLst/>
              <a:rect l="l" t="t" r="r" b="b"/>
              <a:pathLst>
                <a:path w="14786" h="483" extrusionOk="0">
                  <a:moveTo>
                    <a:pt x="2767" y="1"/>
                  </a:moveTo>
                  <a:cubicBezTo>
                    <a:pt x="2220" y="1"/>
                    <a:pt x="1479" y="6"/>
                    <a:pt x="544" y="18"/>
                  </a:cubicBezTo>
                  <a:lnTo>
                    <a:pt x="0" y="134"/>
                  </a:lnTo>
                  <a:cubicBezTo>
                    <a:pt x="1224" y="117"/>
                    <a:pt x="2162" y="108"/>
                    <a:pt x="2814" y="108"/>
                  </a:cubicBezTo>
                  <a:cubicBezTo>
                    <a:pt x="3221" y="108"/>
                    <a:pt x="3517" y="111"/>
                    <a:pt x="3701" y="118"/>
                  </a:cubicBezTo>
                  <a:cubicBezTo>
                    <a:pt x="4930" y="232"/>
                    <a:pt x="6215" y="355"/>
                    <a:pt x="7558" y="483"/>
                  </a:cubicBezTo>
                  <a:lnTo>
                    <a:pt x="11669" y="234"/>
                  </a:lnTo>
                  <a:lnTo>
                    <a:pt x="14693" y="430"/>
                  </a:lnTo>
                  <a:cubicBezTo>
                    <a:pt x="14723" y="407"/>
                    <a:pt x="14754" y="385"/>
                    <a:pt x="14786" y="358"/>
                  </a:cubicBezTo>
                  <a:lnTo>
                    <a:pt x="11667" y="127"/>
                  </a:lnTo>
                  <a:lnTo>
                    <a:pt x="7556" y="376"/>
                  </a:lnTo>
                  <a:cubicBezTo>
                    <a:pt x="6215" y="248"/>
                    <a:pt x="4930" y="127"/>
                    <a:pt x="3699" y="11"/>
                  </a:cubicBezTo>
                  <a:cubicBezTo>
                    <a:pt x="3509" y="4"/>
                    <a:pt x="3198" y="1"/>
                    <a:pt x="2767" y="1"/>
                  </a:cubicBezTo>
                  <a:close/>
                </a:path>
              </a:pathLst>
            </a:custGeom>
            <a:solidFill>
              <a:srgbClr val="EF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0"/>
            <p:cNvSpPr/>
            <p:nvPr/>
          </p:nvSpPr>
          <p:spPr>
            <a:xfrm>
              <a:off x="9779584" y="4060422"/>
              <a:ext cx="3062238" cy="424721"/>
            </a:xfrm>
            <a:custGeom>
              <a:avLst/>
              <a:gdLst/>
              <a:ahLst/>
              <a:cxnLst/>
              <a:rect l="l" t="t" r="r" b="b"/>
              <a:pathLst>
                <a:path w="18223" h="2502" extrusionOk="0">
                  <a:moveTo>
                    <a:pt x="11515" y="0"/>
                  </a:moveTo>
                  <a:lnTo>
                    <a:pt x="9094" y="42"/>
                  </a:lnTo>
                  <a:cubicBezTo>
                    <a:pt x="8601" y="30"/>
                    <a:pt x="8149" y="25"/>
                    <a:pt x="7732" y="25"/>
                  </a:cubicBezTo>
                  <a:cubicBezTo>
                    <a:pt x="6124" y="188"/>
                    <a:pt x="4631" y="344"/>
                    <a:pt x="3254" y="489"/>
                  </a:cubicBezTo>
                  <a:cubicBezTo>
                    <a:pt x="2839" y="535"/>
                    <a:pt x="2448" y="577"/>
                    <a:pt x="2085" y="615"/>
                  </a:cubicBezTo>
                  <a:lnTo>
                    <a:pt x="1" y="1806"/>
                  </a:lnTo>
                  <a:lnTo>
                    <a:pt x="2320" y="2007"/>
                  </a:lnTo>
                  <a:lnTo>
                    <a:pt x="2327" y="2007"/>
                  </a:lnTo>
                  <a:lnTo>
                    <a:pt x="1664" y="2142"/>
                  </a:lnTo>
                  <a:cubicBezTo>
                    <a:pt x="2582" y="2132"/>
                    <a:pt x="3313" y="2126"/>
                    <a:pt x="3858" y="2126"/>
                  </a:cubicBezTo>
                  <a:cubicBezTo>
                    <a:pt x="4303" y="2126"/>
                    <a:pt x="4623" y="2130"/>
                    <a:pt x="4818" y="2137"/>
                  </a:cubicBezTo>
                  <a:cubicBezTo>
                    <a:pt x="6047" y="2253"/>
                    <a:pt x="7334" y="2374"/>
                    <a:pt x="8675" y="2502"/>
                  </a:cubicBezTo>
                  <a:lnTo>
                    <a:pt x="12788" y="2253"/>
                  </a:lnTo>
                  <a:lnTo>
                    <a:pt x="15903" y="2484"/>
                  </a:lnTo>
                  <a:cubicBezTo>
                    <a:pt x="16129" y="2321"/>
                    <a:pt x="16436" y="2092"/>
                    <a:pt x="16827" y="1795"/>
                  </a:cubicBezTo>
                  <a:cubicBezTo>
                    <a:pt x="16632" y="1764"/>
                    <a:pt x="16350" y="1720"/>
                    <a:pt x="15984" y="1669"/>
                  </a:cubicBezTo>
                  <a:cubicBezTo>
                    <a:pt x="16143" y="1623"/>
                    <a:pt x="16401" y="1546"/>
                    <a:pt x="16759" y="1439"/>
                  </a:cubicBezTo>
                  <a:cubicBezTo>
                    <a:pt x="17156" y="1320"/>
                    <a:pt x="17458" y="1231"/>
                    <a:pt x="17660" y="1169"/>
                  </a:cubicBezTo>
                  <a:cubicBezTo>
                    <a:pt x="18030" y="889"/>
                    <a:pt x="18217" y="749"/>
                    <a:pt x="18222" y="745"/>
                  </a:cubicBezTo>
                  <a:cubicBezTo>
                    <a:pt x="17300" y="598"/>
                    <a:pt x="16043" y="387"/>
                    <a:pt x="14450" y="112"/>
                  </a:cubicBezTo>
                  <a:cubicBezTo>
                    <a:pt x="14425" y="107"/>
                    <a:pt x="14401" y="102"/>
                    <a:pt x="14376" y="98"/>
                  </a:cubicBezTo>
                  <a:cubicBezTo>
                    <a:pt x="14188" y="89"/>
                    <a:pt x="13724" y="72"/>
                    <a:pt x="12986" y="42"/>
                  </a:cubicBezTo>
                  <a:cubicBezTo>
                    <a:pt x="12314" y="14"/>
                    <a:pt x="11825" y="0"/>
                    <a:pt x="11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0"/>
            <p:cNvSpPr/>
            <p:nvPr/>
          </p:nvSpPr>
          <p:spPr>
            <a:xfrm>
              <a:off x="12465066" y="4258854"/>
              <a:ext cx="281807" cy="194197"/>
            </a:xfrm>
            <a:custGeom>
              <a:avLst/>
              <a:gdLst/>
              <a:ahLst/>
              <a:cxnLst/>
              <a:rect l="l" t="t" r="r" b="b"/>
              <a:pathLst>
                <a:path w="1677" h="1144" extrusionOk="0">
                  <a:moveTo>
                    <a:pt x="1271" y="263"/>
                  </a:moveTo>
                  <a:cubicBezTo>
                    <a:pt x="1393" y="263"/>
                    <a:pt x="1454" y="382"/>
                    <a:pt x="1454" y="619"/>
                  </a:cubicBezTo>
                  <a:cubicBezTo>
                    <a:pt x="1454" y="658"/>
                    <a:pt x="1428" y="714"/>
                    <a:pt x="1372" y="784"/>
                  </a:cubicBezTo>
                  <a:cubicBezTo>
                    <a:pt x="1305" y="872"/>
                    <a:pt x="1230" y="916"/>
                    <a:pt x="1147" y="916"/>
                  </a:cubicBezTo>
                  <a:cubicBezTo>
                    <a:pt x="1067" y="916"/>
                    <a:pt x="1011" y="852"/>
                    <a:pt x="981" y="726"/>
                  </a:cubicBezTo>
                  <a:cubicBezTo>
                    <a:pt x="967" y="600"/>
                    <a:pt x="960" y="533"/>
                    <a:pt x="960" y="526"/>
                  </a:cubicBezTo>
                  <a:cubicBezTo>
                    <a:pt x="960" y="481"/>
                    <a:pt x="984" y="432"/>
                    <a:pt x="1035" y="379"/>
                  </a:cubicBezTo>
                  <a:cubicBezTo>
                    <a:pt x="1083" y="326"/>
                    <a:pt x="1142" y="290"/>
                    <a:pt x="1209" y="272"/>
                  </a:cubicBezTo>
                  <a:cubicBezTo>
                    <a:pt x="1231" y="266"/>
                    <a:pt x="1252" y="263"/>
                    <a:pt x="1271" y="263"/>
                  </a:cubicBezTo>
                  <a:close/>
                  <a:moveTo>
                    <a:pt x="1677" y="0"/>
                  </a:moveTo>
                  <a:cubicBezTo>
                    <a:pt x="1475" y="62"/>
                    <a:pt x="1174" y="151"/>
                    <a:pt x="776" y="270"/>
                  </a:cubicBezTo>
                  <a:cubicBezTo>
                    <a:pt x="418" y="377"/>
                    <a:pt x="160" y="454"/>
                    <a:pt x="1" y="500"/>
                  </a:cubicBezTo>
                  <a:cubicBezTo>
                    <a:pt x="367" y="551"/>
                    <a:pt x="650" y="595"/>
                    <a:pt x="844" y="626"/>
                  </a:cubicBezTo>
                  <a:cubicBezTo>
                    <a:pt x="845" y="627"/>
                    <a:pt x="845" y="628"/>
                    <a:pt x="846" y="628"/>
                  </a:cubicBezTo>
                  <a:cubicBezTo>
                    <a:pt x="846" y="628"/>
                    <a:pt x="847" y="627"/>
                    <a:pt x="848" y="626"/>
                  </a:cubicBezTo>
                  <a:lnTo>
                    <a:pt x="848" y="626"/>
                  </a:lnTo>
                  <a:lnTo>
                    <a:pt x="806" y="1143"/>
                  </a:lnTo>
                  <a:cubicBezTo>
                    <a:pt x="1051" y="1070"/>
                    <a:pt x="1314" y="986"/>
                    <a:pt x="1598" y="891"/>
                  </a:cubicBezTo>
                  <a:lnTo>
                    <a:pt x="1677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0"/>
            <p:cNvSpPr/>
            <p:nvPr/>
          </p:nvSpPr>
          <p:spPr>
            <a:xfrm>
              <a:off x="9842264" y="4411964"/>
              <a:ext cx="103682" cy="113734"/>
            </a:xfrm>
            <a:custGeom>
              <a:avLst/>
              <a:gdLst/>
              <a:ahLst/>
              <a:cxnLst/>
              <a:rect l="l" t="t" r="r" b="b"/>
              <a:pathLst>
                <a:path w="617" h="670" extrusionOk="0">
                  <a:moveTo>
                    <a:pt x="154" y="1"/>
                  </a:moveTo>
                  <a:cubicBezTo>
                    <a:pt x="52" y="1"/>
                    <a:pt x="1" y="113"/>
                    <a:pt x="1" y="336"/>
                  </a:cubicBezTo>
                  <a:cubicBezTo>
                    <a:pt x="1" y="345"/>
                    <a:pt x="1" y="403"/>
                    <a:pt x="3" y="511"/>
                  </a:cubicBezTo>
                  <a:cubicBezTo>
                    <a:pt x="36" y="617"/>
                    <a:pt x="138" y="667"/>
                    <a:pt x="308" y="669"/>
                  </a:cubicBezTo>
                  <a:cubicBezTo>
                    <a:pt x="444" y="669"/>
                    <a:pt x="536" y="643"/>
                    <a:pt x="581" y="589"/>
                  </a:cubicBezTo>
                  <a:cubicBezTo>
                    <a:pt x="606" y="560"/>
                    <a:pt x="616" y="518"/>
                    <a:pt x="616" y="461"/>
                  </a:cubicBezTo>
                  <a:cubicBezTo>
                    <a:pt x="616" y="417"/>
                    <a:pt x="585" y="354"/>
                    <a:pt x="522" y="268"/>
                  </a:cubicBezTo>
                  <a:cubicBezTo>
                    <a:pt x="464" y="187"/>
                    <a:pt x="392" y="117"/>
                    <a:pt x="309" y="61"/>
                  </a:cubicBezTo>
                  <a:cubicBezTo>
                    <a:pt x="249" y="21"/>
                    <a:pt x="197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0"/>
            <p:cNvSpPr/>
            <p:nvPr/>
          </p:nvSpPr>
          <p:spPr>
            <a:xfrm>
              <a:off x="12626219" y="4303158"/>
              <a:ext cx="83349" cy="111188"/>
            </a:xfrm>
            <a:custGeom>
              <a:avLst/>
              <a:gdLst/>
              <a:ahLst/>
              <a:cxnLst/>
              <a:rect l="l" t="t" r="r" b="b"/>
              <a:pathLst>
                <a:path w="496" h="655" extrusionOk="0">
                  <a:moveTo>
                    <a:pt x="313" y="0"/>
                  </a:moveTo>
                  <a:cubicBezTo>
                    <a:pt x="293" y="0"/>
                    <a:pt x="272" y="3"/>
                    <a:pt x="250" y="9"/>
                  </a:cubicBezTo>
                  <a:cubicBezTo>
                    <a:pt x="183" y="29"/>
                    <a:pt x="124" y="65"/>
                    <a:pt x="78" y="116"/>
                  </a:cubicBezTo>
                  <a:cubicBezTo>
                    <a:pt x="25" y="171"/>
                    <a:pt x="1" y="220"/>
                    <a:pt x="1" y="265"/>
                  </a:cubicBezTo>
                  <a:cubicBezTo>
                    <a:pt x="1" y="271"/>
                    <a:pt x="8" y="337"/>
                    <a:pt x="22" y="463"/>
                  </a:cubicBezTo>
                  <a:cubicBezTo>
                    <a:pt x="52" y="591"/>
                    <a:pt x="108" y="655"/>
                    <a:pt x="190" y="655"/>
                  </a:cubicBezTo>
                  <a:cubicBezTo>
                    <a:pt x="273" y="655"/>
                    <a:pt x="346" y="611"/>
                    <a:pt x="415" y="523"/>
                  </a:cubicBezTo>
                  <a:cubicBezTo>
                    <a:pt x="469" y="451"/>
                    <a:pt x="495" y="395"/>
                    <a:pt x="495" y="356"/>
                  </a:cubicBezTo>
                  <a:cubicBezTo>
                    <a:pt x="495" y="119"/>
                    <a:pt x="43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0"/>
            <p:cNvSpPr/>
            <p:nvPr/>
          </p:nvSpPr>
          <p:spPr>
            <a:xfrm>
              <a:off x="10224055" y="4495479"/>
              <a:ext cx="59823" cy="78086"/>
            </a:xfrm>
            <a:custGeom>
              <a:avLst/>
              <a:gdLst/>
              <a:ahLst/>
              <a:cxnLst/>
              <a:rect l="l" t="t" r="r" b="b"/>
              <a:pathLst>
                <a:path w="356" h="460" extrusionOk="0">
                  <a:moveTo>
                    <a:pt x="224" y="1"/>
                  </a:moveTo>
                  <a:cubicBezTo>
                    <a:pt x="211" y="1"/>
                    <a:pt x="196" y="2"/>
                    <a:pt x="180" y="5"/>
                  </a:cubicBezTo>
                  <a:cubicBezTo>
                    <a:pt x="61" y="26"/>
                    <a:pt x="1" y="121"/>
                    <a:pt x="1" y="289"/>
                  </a:cubicBezTo>
                  <a:cubicBezTo>
                    <a:pt x="1" y="293"/>
                    <a:pt x="8" y="323"/>
                    <a:pt x="20" y="379"/>
                  </a:cubicBezTo>
                  <a:cubicBezTo>
                    <a:pt x="48" y="431"/>
                    <a:pt x="99" y="459"/>
                    <a:pt x="171" y="459"/>
                  </a:cubicBezTo>
                  <a:cubicBezTo>
                    <a:pt x="241" y="459"/>
                    <a:pt x="292" y="424"/>
                    <a:pt x="322" y="354"/>
                  </a:cubicBezTo>
                  <a:cubicBezTo>
                    <a:pt x="345" y="302"/>
                    <a:pt x="355" y="244"/>
                    <a:pt x="355" y="186"/>
                  </a:cubicBezTo>
                  <a:cubicBezTo>
                    <a:pt x="355" y="63"/>
                    <a:pt x="312" y="1"/>
                    <a:pt x="224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0"/>
            <p:cNvSpPr/>
            <p:nvPr/>
          </p:nvSpPr>
          <p:spPr>
            <a:xfrm>
              <a:off x="11758113" y="4495139"/>
              <a:ext cx="284664" cy="107793"/>
            </a:xfrm>
            <a:custGeom>
              <a:avLst/>
              <a:gdLst/>
              <a:ahLst/>
              <a:cxnLst/>
              <a:rect l="l" t="t" r="r" b="b"/>
              <a:pathLst>
                <a:path w="1694" h="635" extrusionOk="0">
                  <a:moveTo>
                    <a:pt x="973" y="0"/>
                  </a:moveTo>
                  <a:cubicBezTo>
                    <a:pt x="933" y="0"/>
                    <a:pt x="891" y="2"/>
                    <a:pt x="847" y="4"/>
                  </a:cubicBezTo>
                  <a:cubicBezTo>
                    <a:pt x="649" y="11"/>
                    <a:pt x="453" y="48"/>
                    <a:pt x="267" y="113"/>
                  </a:cubicBezTo>
                  <a:cubicBezTo>
                    <a:pt x="88" y="179"/>
                    <a:pt x="0" y="251"/>
                    <a:pt x="0" y="332"/>
                  </a:cubicBezTo>
                  <a:cubicBezTo>
                    <a:pt x="0" y="425"/>
                    <a:pt x="92" y="498"/>
                    <a:pt x="274" y="549"/>
                  </a:cubicBezTo>
                  <a:cubicBezTo>
                    <a:pt x="472" y="607"/>
                    <a:pt x="761" y="635"/>
                    <a:pt x="1143" y="635"/>
                  </a:cubicBezTo>
                  <a:cubicBezTo>
                    <a:pt x="1377" y="635"/>
                    <a:pt x="1534" y="602"/>
                    <a:pt x="1619" y="535"/>
                  </a:cubicBezTo>
                  <a:cubicBezTo>
                    <a:pt x="1668" y="493"/>
                    <a:pt x="1694" y="433"/>
                    <a:pt x="1694" y="356"/>
                  </a:cubicBezTo>
                  <a:cubicBezTo>
                    <a:pt x="1694" y="225"/>
                    <a:pt x="1605" y="127"/>
                    <a:pt x="1427" y="65"/>
                  </a:cubicBezTo>
                  <a:cubicBezTo>
                    <a:pt x="1303" y="22"/>
                    <a:pt x="1152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0"/>
            <p:cNvSpPr/>
            <p:nvPr/>
          </p:nvSpPr>
          <p:spPr>
            <a:xfrm>
              <a:off x="12055884" y="4516358"/>
              <a:ext cx="62344" cy="77747"/>
            </a:xfrm>
            <a:custGeom>
              <a:avLst/>
              <a:gdLst/>
              <a:ahLst/>
              <a:cxnLst/>
              <a:rect l="l" t="t" r="r" b="b"/>
              <a:pathLst>
                <a:path w="371" h="458" extrusionOk="0">
                  <a:moveTo>
                    <a:pt x="247" y="0"/>
                  </a:moveTo>
                  <a:cubicBezTo>
                    <a:pt x="229" y="0"/>
                    <a:pt x="209" y="3"/>
                    <a:pt x="187" y="9"/>
                  </a:cubicBezTo>
                  <a:cubicBezTo>
                    <a:pt x="64" y="40"/>
                    <a:pt x="1" y="131"/>
                    <a:pt x="1" y="282"/>
                  </a:cubicBezTo>
                  <a:cubicBezTo>
                    <a:pt x="1" y="286"/>
                    <a:pt x="6" y="317"/>
                    <a:pt x="17" y="375"/>
                  </a:cubicBezTo>
                  <a:cubicBezTo>
                    <a:pt x="43" y="429"/>
                    <a:pt x="90" y="457"/>
                    <a:pt x="157" y="457"/>
                  </a:cubicBezTo>
                  <a:cubicBezTo>
                    <a:pt x="215" y="457"/>
                    <a:pt x="269" y="415"/>
                    <a:pt x="316" y="333"/>
                  </a:cubicBezTo>
                  <a:cubicBezTo>
                    <a:pt x="353" y="266"/>
                    <a:pt x="371" y="214"/>
                    <a:pt x="371" y="175"/>
                  </a:cubicBezTo>
                  <a:cubicBezTo>
                    <a:pt x="371" y="59"/>
                    <a:pt x="330" y="0"/>
                    <a:pt x="247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0"/>
            <p:cNvSpPr/>
            <p:nvPr/>
          </p:nvSpPr>
          <p:spPr>
            <a:xfrm>
              <a:off x="10333787" y="4475109"/>
              <a:ext cx="445817" cy="128163"/>
            </a:xfrm>
            <a:custGeom>
              <a:avLst/>
              <a:gdLst/>
              <a:ahLst/>
              <a:cxnLst/>
              <a:rect l="l" t="t" r="r" b="b"/>
              <a:pathLst>
                <a:path w="2653" h="755" extrusionOk="0">
                  <a:moveTo>
                    <a:pt x="794" y="1"/>
                  </a:moveTo>
                  <a:cubicBezTo>
                    <a:pt x="461" y="39"/>
                    <a:pt x="256" y="71"/>
                    <a:pt x="181" y="96"/>
                  </a:cubicBezTo>
                  <a:cubicBezTo>
                    <a:pt x="61" y="132"/>
                    <a:pt x="0" y="201"/>
                    <a:pt x="0" y="301"/>
                  </a:cubicBezTo>
                  <a:cubicBezTo>
                    <a:pt x="0" y="439"/>
                    <a:pt x="153" y="548"/>
                    <a:pt x="456" y="627"/>
                  </a:cubicBezTo>
                  <a:cubicBezTo>
                    <a:pt x="793" y="711"/>
                    <a:pt x="1304" y="755"/>
                    <a:pt x="1992" y="755"/>
                  </a:cubicBezTo>
                  <a:cubicBezTo>
                    <a:pt x="2248" y="755"/>
                    <a:pt x="2425" y="732"/>
                    <a:pt x="2523" y="686"/>
                  </a:cubicBezTo>
                  <a:cubicBezTo>
                    <a:pt x="2602" y="655"/>
                    <a:pt x="2653" y="578"/>
                    <a:pt x="2649" y="494"/>
                  </a:cubicBezTo>
                  <a:cubicBezTo>
                    <a:pt x="2649" y="404"/>
                    <a:pt x="2463" y="297"/>
                    <a:pt x="2093" y="173"/>
                  </a:cubicBezTo>
                  <a:cubicBezTo>
                    <a:pt x="1792" y="71"/>
                    <a:pt x="1581" y="13"/>
                    <a:pt x="1460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0"/>
            <p:cNvSpPr/>
            <p:nvPr/>
          </p:nvSpPr>
          <p:spPr>
            <a:xfrm>
              <a:off x="10816908" y="4524505"/>
              <a:ext cx="86374" cy="69599"/>
            </a:xfrm>
            <a:custGeom>
              <a:avLst/>
              <a:gdLst/>
              <a:ahLst/>
              <a:cxnLst/>
              <a:rect l="l" t="t" r="r" b="b"/>
              <a:pathLst>
                <a:path w="514" h="410" extrusionOk="0">
                  <a:moveTo>
                    <a:pt x="156" y="0"/>
                  </a:moveTo>
                  <a:cubicBezTo>
                    <a:pt x="53" y="0"/>
                    <a:pt x="0" y="61"/>
                    <a:pt x="0" y="181"/>
                  </a:cubicBezTo>
                  <a:cubicBezTo>
                    <a:pt x="0" y="334"/>
                    <a:pt x="113" y="409"/>
                    <a:pt x="340" y="409"/>
                  </a:cubicBezTo>
                  <a:cubicBezTo>
                    <a:pt x="342" y="409"/>
                    <a:pt x="345" y="409"/>
                    <a:pt x="347" y="409"/>
                  </a:cubicBezTo>
                  <a:cubicBezTo>
                    <a:pt x="349" y="409"/>
                    <a:pt x="351" y="409"/>
                    <a:pt x="352" y="409"/>
                  </a:cubicBezTo>
                  <a:cubicBezTo>
                    <a:pt x="403" y="409"/>
                    <a:pt x="452" y="383"/>
                    <a:pt x="479" y="341"/>
                  </a:cubicBezTo>
                  <a:cubicBezTo>
                    <a:pt x="502" y="313"/>
                    <a:pt x="514" y="276"/>
                    <a:pt x="514" y="241"/>
                  </a:cubicBezTo>
                  <a:cubicBezTo>
                    <a:pt x="514" y="136"/>
                    <a:pt x="428" y="61"/>
                    <a:pt x="256" y="15"/>
                  </a:cubicBezTo>
                  <a:cubicBezTo>
                    <a:pt x="219" y="5"/>
                    <a:pt x="186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0"/>
            <p:cNvSpPr/>
            <p:nvPr/>
          </p:nvSpPr>
          <p:spPr>
            <a:xfrm>
              <a:off x="12791236" y="4385824"/>
              <a:ext cx="112084" cy="84027"/>
            </a:xfrm>
            <a:custGeom>
              <a:avLst/>
              <a:gdLst/>
              <a:ahLst/>
              <a:cxnLst/>
              <a:rect l="l" t="t" r="r" b="b"/>
              <a:pathLst>
                <a:path w="667" h="495" extrusionOk="0">
                  <a:moveTo>
                    <a:pt x="647" y="1"/>
                  </a:moveTo>
                  <a:cubicBezTo>
                    <a:pt x="621" y="3"/>
                    <a:pt x="570" y="31"/>
                    <a:pt x="500" y="83"/>
                  </a:cubicBezTo>
                  <a:cubicBezTo>
                    <a:pt x="446" y="125"/>
                    <a:pt x="392" y="169"/>
                    <a:pt x="341" y="215"/>
                  </a:cubicBezTo>
                  <a:cubicBezTo>
                    <a:pt x="299" y="257"/>
                    <a:pt x="253" y="297"/>
                    <a:pt x="204" y="332"/>
                  </a:cubicBezTo>
                  <a:cubicBezTo>
                    <a:pt x="172" y="353"/>
                    <a:pt x="139" y="376"/>
                    <a:pt x="106" y="397"/>
                  </a:cubicBezTo>
                  <a:cubicBezTo>
                    <a:pt x="36" y="436"/>
                    <a:pt x="1" y="459"/>
                    <a:pt x="1" y="462"/>
                  </a:cubicBezTo>
                  <a:cubicBezTo>
                    <a:pt x="1" y="483"/>
                    <a:pt x="3" y="494"/>
                    <a:pt x="8" y="494"/>
                  </a:cubicBezTo>
                  <a:cubicBezTo>
                    <a:pt x="11" y="494"/>
                    <a:pt x="15" y="489"/>
                    <a:pt x="20" y="480"/>
                  </a:cubicBezTo>
                  <a:cubicBezTo>
                    <a:pt x="83" y="457"/>
                    <a:pt x="144" y="427"/>
                    <a:pt x="200" y="392"/>
                  </a:cubicBezTo>
                  <a:cubicBezTo>
                    <a:pt x="255" y="362"/>
                    <a:pt x="316" y="324"/>
                    <a:pt x="388" y="278"/>
                  </a:cubicBezTo>
                  <a:cubicBezTo>
                    <a:pt x="572" y="164"/>
                    <a:pt x="665" y="90"/>
                    <a:pt x="663" y="55"/>
                  </a:cubicBezTo>
                  <a:cubicBezTo>
                    <a:pt x="667" y="41"/>
                    <a:pt x="663" y="26"/>
                    <a:pt x="656" y="13"/>
                  </a:cubicBezTo>
                  <a:cubicBezTo>
                    <a:pt x="651" y="6"/>
                    <a:pt x="647" y="3"/>
                    <a:pt x="647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0"/>
            <p:cNvSpPr/>
            <p:nvPr/>
          </p:nvSpPr>
          <p:spPr>
            <a:xfrm>
              <a:off x="12840809" y="4490556"/>
              <a:ext cx="44531" cy="30046"/>
            </a:xfrm>
            <a:custGeom>
              <a:avLst/>
              <a:gdLst/>
              <a:ahLst/>
              <a:cxnLst/>
              <a:rect l="l" t="t" r="r" b="b"/>
              <a:pathLst>
                <a:path w="265" h="177" extrusionOk="0">
                  <a:moveTo>
                    <a:pt x="169" y="0"/>
                  </a:moveTo>
                  <a:cubicBezTo>
                    <a:pt x="122" y="0"/>
                    <a:pt x="84" y="9"/>
                    <a:pt x="54" y="26"/>
                  </a:cubicBezTo>
                  <a:cubicBezTo>
                    <a:pt x="21" y="40"/>
                    <a:pt x="0" y="73"/>
                    <a:pt x="0" y="108"/>
                  </a:cubicBezTo>
                  <a:cubicBezTo>
                    <a:pt x="0" y="138"/>
                    <a:pt x="1" y="153"/>
                    <a:pt x="4" y="153"/>
                  </a:cubicBezTo>
                  <a:cubicBezTo>
                    <a:pt x="4" y="153"/>
                    <a:pt x="5" y="153"/>
                    <a:pt x="5" y="152"/>
                  </a:cubicBezTo>
                  <a:lnTo>
                    <a:pt x="68" y="176"/>
                  </a:lnTo>
                  <a:cubicBezTo>
                    <a:pt x="119" y="173"/>
                    <a:pt x="168" y="154"/>
                    <a:pt x="207" y="120"/>
                  </a:cubicBezTo>
                  <a:cubicBezTo>
                    <a:pt x="246" y="87"/>
                    <a:pt x="265" y="61"/>
                    <a:pt x="265" y="43"/>
                  </a:cubicBezTo>
                  <a:cubicBezTo>
                    <a:pt x="265" y="20"/>
                    <a:pt x="263" y="10"/>
                    <a:pt x="260" y="6"/>
                  </a:cubicBezTo>
                  <a:cubicBezTo>
                    <a:pt x="258" y="8"/>
                    <a:pt x="256" y="9"/>
                    <a:pt x="255" y="9"/>
                  </a:cubicBezTo>
                  <a:cubicBezTo>
                    <a:pt x="255" y="9"/>
                    <a:pt x="254" y="9"/>
                    <a:pt x="254" y="8"/>
                  </a:cubicBezTo>
                  <a:cubicBezTo>
                    <a:pt x="224" y="3"/>
                    <a:pt x="195" y="0"/>
                    <a:pt x="16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0"/>
            <p:cNvSpPr/>
            <p:nvPr/>
          </p:nvSpPr>
          <p:spPr>
            <a:xfrm>
              <a:off x="9641789" y="4641969"/>
              <a:ext cx="60999" cy="28349"/>
            </a:xfrm>
            <a:custGeom>
              <a:avLst/>
              <a:gdLst/>
              <a:ahLst/>
              <a:cxnLst/>
              <a:rect l="l" t="t" r="r" b="b"/>
              <a:pathLst>
                <a:path w="363" h="167" extrusionOk="0">
                  <a:moveTo>
                    <a:pt x="63" y="1"/>
                  </a:moveTo>
                  <a:cubicBezTo>
                    <a:pt x="21" y="1"/>
                    <a:pt x="0" y="25"/>
                    <a:pt x="0" y="73"/>
                  </a:cubicBezTo>
                  <a:cubicBezTo>
                    <a:pt x="0" y="94"/>
                    <a:pt x="33" y="114"/>
                    <a:pt x="100" y="136"/>
                  </a:cubicBezTo>
                  <a:cubicBezTo>
                    <a:pt x="149" y="154"/>
                    <a:pt x="200" y="164"/>
                    <a:pt x="251" y="166"/>
                  </a:cubicBezTo>
                  <a:cubicBezTo>
                    <a:pt x="295" y="164"/>
                    <a:pt x="335" y="145"/>
                    <a:pt x="363" y="112"/>
                  </a:cubicBezTo>
                  <a:cubicBezTo>
                    <a:pt x="242" y="59"/>
                    <a:pt x="158" y="24"/>
                    <a:pt x="112" y="8"/>
                  </a:cubicBezTo>
                  <a:cubicBezTo>
                    <a:pt x="94" y="3"/>
                    <a:pt x="77" y="1"/>
                    <a:pt x="63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0"/>
            <p:cNvSpPr/>
            <p:nvPr/>
          </p:nvSpPr>
          <p:spPr>
            <a:xfrm>
              <a:off x="9692034" y="4604625"/>
              <a:ext cx="157288" cy="33271"/>
            </a:xfrm>
            <a:custGeom>
              <a:avLst/>
              <a:gdLst/>
              <a:ahLst/>
              <a:cxnLst/>
              <a:rect l="l" t="t" r="r" b="b"/>
              <a:pathLst>
                <a:path w="936" h="196" extrusionOk="0">
                  <a:moveTo>
                    <a:pt x="8" y="0"/>
                  </a:moveTo>
                  <a:lnTo>
                    <a:pt x="1" y="32"/>
                  </a:lnTo>
                  <a:lnTo>
                    <a:pt x="8" y="53"/>
                  </a:lnTo>
                  <a:cubicBezTo>
                    <a:pt x="10" y="55"/>
                    <a:pt x="73" y="79"/>
                    <a:pt x="195" y="125"/>
                  </a:cubicBezTo>
                  <a:cubicBezTo>
                    <a:pt x="343" y="169"/>
                    <a:pt x="495" y="192"/>
                    <a:pt x="650" y="195"/>
                  </a:cubicBezTo>
                  <a:lnTo>
                    <a:pt x="693" y="195"/>
                  </a:lnTo>
                  <a:cubicBezTo>
                    <a:pt x="774" y="192"/>
                    <a:pt x="856" y="178"/>
                    <a:pt x="935" y="157"/>
                  </a:cubicBezTo>
                  <a:cubicBezTo>
                    <a:pt x="846" y="141"/>
                    <a:pt x="746" y="121"/>
                    <a:pt x="637" y="104"/>
                  </a:cubicBezTo>
                  <a:cubicBezTo>
                    <a:pt x="546" y="88"/>
                    <a:pt x="448" y="71"/>
                    <a:pt x="341" y="53"/>
                  </a:cubicBezTo>
                  <a:cubicBezTo>
                    <a:pt x="127" y="20"/>
                    <a:pt x="17" y="2"/>
                    <a:pt x="8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0"/>
            <p:cNvSpPr/>
            <p:nvPr/>
          </p:nvSpPr>
          <p:spPr>
            <a:xfrm>
              <a:off x="9769501" y="4558794"/>
              <a:ext cx="170563" cy="28179"/>
            </a:xfrm>
            <a:custGeom>
              <a:avLst/>
              <a:gdLst/>
              <a:ahLst/>
              <a:cxnLst/>
              <a:rect l="l" t="t" r="r" b="b"/>
              <a:pathLst>
                <a:path w="1015" h="166" extrusionOk="0">
                  <a:moveTo>
                    <a:pt x="98" y="0"/>
                  </a:moveTo>
                  <a:cubicBezTo>
                    <a:pt x="55" y="0"/>
                    <a:pt x="16" y="26"/>
                    <a:pt x="1" y="67"/>
                  </a:cubicBezTo>
                  <a:cubicBezTo>
                    <a:pt x="54" y="85"/>
                    <a:pt x="103" y="100"/>
                    <a:pt x="150" y="114"/>
                  </a:cubicBezTo>
                  <a:cubicBezTo>
                    <a:pt x="180" y="121"/>
                    <a:pt x="208" y="128"/>
                    <a:pt x="238" y="134"/>
                  </a:cubicBezTo>
                  <a:cubicBezTo>
                    <a:pt x="376" y="155"/>
                    <a:pt x="515" y="166"/>
                    <a:pt x="656" y="166"/>
                  </a:cubicBezTo>
                  <a:cubicBezTo>
                    <a:pt x="676" y="166"/>
                    <a:pt x="696" y="166"/>
                    <a:pt x="716" y="165"/>
                  </a:cubicBezTo>
                  <a:cubicBezTo>
                    <a:pt x="737" y="165"/>
                    <a:pt x="788" y="162"/>
                    <a:pt x="869" y="151"/>
                  </a:cubicBezTo>
                  <a:cubicBezTo>
                    <a:pt x="946" y="143"/>
                    <a:pt x="993" y="137"/>
                    <a:pt x="1014" y="134"/>
                  </a:cubicBezTo>
                  <a:cubicBezTo>
                    <a:pt x="991" y="118"/>
                    <a:pt x="932" y="100"/>
                    <a:pt x="830" y="79"/>
                  </a:cubicBezTo>
                  <a:cubicBezTo>
                    <a:pt x="804" y="74"/>
                    <a:pt x="776" y="71"/>
                    <a:pt x="746" y="65"/>
                  </a:cubicBezTo>
                  <a:cubicBezTo>
                    <a:pt x="629" y="46"/>
                    <a:pt x="494" y="32"/>
                    <a:pt x="338" y="22"/>
                  </a:cubicBezTo>
                  <a:cubicBezTo>
                    <a:pt x="257" y="15"/>
                    <a:pt x="197" y="8"/>
                    <a:pt x="155" y="4"/>
                  </a:cubicBezTo>
                  <a:lnTo>
                    <a:pt x="139" y="2"/>
                  </a:lnTo>
                  <a:lnTo>
                    <a:pt x="103" y="1"/>
                  </a:lnTo>
                  <a:cubicBezTo>
                    <a:pt x="101" y="0"/>
                    <a:pt x="100" y="0"/>
                    <a:pt x="98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0"/>
            <p:cNvSpPr/>
            <p:nvPr/>
          </p:nvSpPr>
          <p:spPr>
            <a:xfrm>
              <a:off x="12450447" y="4515848"/>
              <a:ext cx="165690" cy="116111"/>
            </a:xfrm>
            <a:custGeom>
              <a:avLst/>
              <a:gdLst/>
              <a:ahLst/>
              <a:cxnLst/>
              <a:rect l="l" t="t" r="r" b="b"/>
              <a:pathLst>
                <a:path w="986" h="684" extrusionOk="0">
                  <a:moveTo>
                    <a:pt x="970" y="0"/>
                  </a:moveTo>
                  <a:cubicBezTo>
                    <a:pt x="944" y="0"/>
                    <a:pt x="908" y="16"/>
                    <a:pt x="861" y="47"/>
                  </a:cubicBezTo>
                  <a:cubicBezTo>
                    <a:pt x="840" y="61"/>
                    <a:pt x="815" y="76"/>
                    <a:pt x="789" y="99"/>
                  </a:cubicBezTo>
                  <a:cubicBezTo>
                    <a:pt x="749" y="133"/>
                    <a:pt x="682" y="192"/>
                    <a:pt x="589" y="280"/>
                  </a:cubicBezTo>
                  <a:cubicBezTo>
                    <a:pt x="521" y="313"/>
                    <a:pt x="454" y="348"/>
                    <a:pt x="388" y="381"/>
                  </a:cubicBezTo>
                  <a:cubicBezTo>
                    <a:pt x="354" y="399"/>
                    <a:pt x="321" y="417"/>
                    <a:pt x="288" y="434"/>
                  </a:cubicBezTo>
                  <a:cubicBezTo>
                    <a:pt x="97" y="534"/>
                    <a:pt x="0" y="601"/>
                    <a:pt x="0" y="630"/>
                  </a:cubicBezTo>
                  <a:cubicBezTo>
                    <a:pt x="0" y="637"/>
                    <a:pt x="0" y="646"/>
                    <a:pt x="2" y="655"/>
                  </a:cubicBezTo>
                  <a:cubicBezTo>
                    <a:pt x="4" y="662"/>
                    <a:pt x="7" y="669"/>
                    <a:pt x="14" y="674"/>
                  </a:cubicBezTo>
                  <a:cubicBezTo>
                    <a:pt x="25" y="680"/>
                    <a:pt x="37" y="683"/>
                    <a:pt x="49" y="683"/>
                  </a:cubicBezTo>
                  <a:cubicBezTo>
                    <a:pt x="302" y="587"/>
                    <a:pt x="510" y="471"/>
                    <a:pt x="673" y="336"/>
                  </a:cubicBezTo>
                  <a:cubicBezTo>
                    <a:pt x="742" y="280"/>
                    <a:pt x="803" y="218"/>
                    <a:pt x="861" y="154"/>
                  </a:cubicBezTo>
                  <a:cubicBezTo>
                    <a:pt x="903" y="108"/>
                    <a:pt x="943" y="59"/>
                    <a:pt x="985" y="3"/>
                  </a:cubicBezTo>
                  <a:cubicBezTo>
                    <a:pt x="981" y="1"/>
                    <a:pt x="976" y="0"/>
                    <a:pt x="970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0"/>
            <p:cNvSpPr/>
            <p:nvPr/>
          </p:nvSpPr>
          <p:spPr>
            <a:xfrm>
              <a:off x="12538837" y="4614980"/>
              <a:ext cx="48396" cy="38873"/>
            </a:xfrm>
            <a:custGeom>
              <a:avLst/>
              <a:gdLst/>
              <a:ahLst/>
              <a:cxnLst/>
              <a:rect l="l" t="t" r="r" b="b"/>
              <a:pathLst>
                <a:path w="288" h="229" extrusionOk="0">
                  <a:moveTo>
                    <a:pt x="268" y="1"/>
                  </a:moveTo>
                  <a:cubicBezTo>
                    <a:pt x="242" y="1"/>
                    <a:pt x="191" y="25"/>
                    <a:pt x="114" y="76"/>
                  </a:cubicBezTo>
                  <a:cubicBezTo>
                    <a:pt x="39" y="125"/>
                    <a:pt x="0" y="160"/>
                    <a:pt x="0" y="176"/>
                  </a:cubicBezTo>
                  <a:cubicBezTo>
                    <a:pt x="0" y="201"/>
                    <a:pt x="4" y="215"/>
                    <a:pt x="14" y="220"/>
                  </a:cubicBezTo>
                  <a:cubicBezTo>
                    <a:pt x="23" y="225"/>
                    <a:pt x="33" y="229"/>
                    <a:pt x="44" y="229"/>
                  </a:cubicBezTo>
                  <a:cubicBezTo>
                    <a:pt x="60" y="220"/>
                    <a:pt x="107" y="190"/>
                    <a:pt x="182" y="139"/>
                  </a:cubicBezTo>
                  <a:cubicBezTo>
                    <a:pt x="253" y="96"/>
                    <a:pt x="288" y="60"/>
                    <a:pt x="288" y="39"/>
                  </a:cubicBezTo>
                  <a:cubicBezTo>
                    <a:pt x="288" y="17"/>
                    <a:pt x="286" y="8"/>
                    <a:pt x="282" y="8"/>
                  </a:cubicBezTo>
                  <a:cubicBezTo>
                    <a:pt x="282" y="8"/>
                    <a:pt x="281" y="8"/>
                    <a:pt x="280" y="8"/>
                  </a:cubicBezTo>
                  <a:cubicBezTo>
                    <a:pt x="276" y="8"/>
                    <a:pt x="272" y="6"/>
                    <a:pt x="26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0"/>
            <p:cNvSpPr/>
            <p:nvPr/>
          </p:nvSpPr>
          <p:spPr>
            <a:xfrm>
              <a:off x="10423354" y="4764695"/>
              <a:ext cx="298443" cy="26991"/>
            </a:xfrm>
            <a:custGeom>
              <a:avLst/>
              <a:gdLst/>
              <a:ahLst/>
              <a:cxnLst/>
              <a:rect l="l" t="t" r="r" b="b"/>
              <a:pathLst>
                <a:path w="1776" h="159" extrusionOk="0">
                  <a:moveTo>
                    <a:pt x="297" y="0"/>
                  </a:moveTo>
                  <a:cubicBezTo>
                    <a:pt x="100" y="0"/>
                    <a:pt x="2" y="10"/>
                    <a:pt x="2" y="30"/>
                  </a:cubicBezTo>
                  <a:cubicBezTo>
                    <a:pt x="0" y="43"/>
                    <a:pt x="2" y="55"/>
                    <a:pt x="7" y="66"/>
                  </a:cubicBezTo>
                  <a:cubicBezTo>
                    <a:pt x="11" y="71"/>
                    <a:pt x="12" y="73"/>
                    <a:pt x="12" y="74"/>
                  </a:cubicBezTo>
                  <a:cubicBezTo>
                    <a:pt x="91" y="80"/>
                    <a:pt x="328" y="99"/>
                    <a:pt x="722" y="134"/>
                  </a:cubicBezTo>
                  <a:cubicBezTo>
                    <a:pt x="887" y="150"/>
                    <a:pt x="1175" y="158"/>
                    <a:pt x="1585" y="158"/>
                  </a:cubicBezTo>
                  <a:cubicBezTo>
                    <a:pt x="1616" y="158"/>
                    <a:pt x="1681" y="144"/>
                    <a:pt x="1776" y="116"/>
                  </a:cubicBezTo>
                  <a:cubicBezTo>
                    <a:pt x="1676" y="67"/>
                    <a:pt x="1353" y="32"/>
                    <a:pt x="810" y="13"/>
                  </a:cubicBezTo>
                  <a:cubicBezTo>
                    <a:pt x="597" y="5"/>
                    <a:pt x="426" y="0"/>
                    <a:pt x="297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0"/>
            <p:cNvSpPr/>
            <p:nvPr/>
          </p:nvSpPr>
          <p:spPr>
            <a:xfrm>
              <a:off x="12012361" y="4673372"/>
              <a:ext cx="440271" cy="80463"/>
            </a:xfrm>
            <a:custGeom>
              <a:avLst/>
              <a:gdLst/>
              <a:ahLst/>
              <a:cxnLst/>
              <a:rect l="l" t="t" r="r" b="b"/>
              <a:pathLst>
                <a:path w="2620" h="474" extrusionOk="0">
                  <a:moveTo>
                    <a:pt x="2620" y="0"/>
                  </a:moveTo>
                  <a:lnTo>
                    <a:pt x="2467" y="21"/>
                  </a:lnTo>
                  <a:cubicBezTo>
                    <a:pt x="1913" y="93"/>
                    <a:pt x="1596" y="137"/>
                    <a:pt x="1513" y="149"/>
                  </a:cubicBezTo>
                  <a:cubicBezTo>
                    <a:pt x="1057" y="218"/>
                    <a:pt x="553" y="307"/>
                    <a:pt x="0" y="421"/>
                  </a:cubicBezTo>
                  <a:cubicBezTo>
                    <a:pt x="2" y="439"/>
                    <a:pt x="6" y="458"/>
                    <a:pt x="14" y="474"/>
                  </a:cubicBezTo>
                  <a:cubicBezTo>
                    <a:pt x="766" y="412"/>
                    <a:pt x="1301" y="355"/>
                    <a:pt x="1620" y="298"/>
                  </a:cubicBezTo>
                  <a:cubicBezTo>
                    <a:pt x="1910" y="251"/>
                    <a:pt x="2194" y="174"/>
                    <a:pt x="2465" y="67"/>
                  </a:cubicBezTo>
                  <a:cubicBezTo>
                    <a:pt x="2518" y="46"/>
                    <a:pt x="2569" y="25"/>
                    <a:pt x="2620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0"/>
            <p:cNvSpPr/>
            <p:nvPr/>
          </p:nvSpPr>
          <p:spPr>
            <a:xfrm>
              <a:off x="12423896" y="4713771"/>
              <a:ext cx="65032" cy="33611"/>
            </a:xfrm>
            <a:custGeom>
              <a:avLst/>
              <a:gdLst/>
              <a:ahLst/>
              <a:cxnLst/>
              <a:rect l="l" t="t" r="r" b="b"/>
              <a:pathLst>
                <a:path w="387" h="198" extrusionOk="0">
                  <a:moveTo>
                    <a:pt x="351" y="1"/>
                  </a:moveTo>
                  <a:cubicBezTo>
                    <a:pt x="312" y="1"/>
                    <a:pt x="249" y="15"/>
                    <a:pt x="163" y="41"/>
                  </a:cubicBezTo>
                  <a:cubicBezTo>
                    <a:pt x="88" y="64"/>
                    <a:pt x="41" y="85"/>
                    <a:pt x="18" y="104"/>
                  </a:cubicBezTo>
                  <a:cubicBezTo>
                    <a:pt x="9" y="111"/>
                    <a:pt x="4" y="118"/>
                    <a:pt x="2" y="129"/>
                  </a:cubicBezTo>
                  <a:cubicBezTo>
                    <a:pt x="0" y="148"/>
                    <a:pt x="7" y="167"/>
                    <a:pt x="20" y="181"/>
                  </a:cubicBezTo>
                  <a:cubicBezTo>
                    <a:pt x="30" y="192"/>
                    <a:pt x="44" y="197"/>
                    <a:pt x="60" y="197"/>
                  </a:cubicBezTo>
                  <a:cubicBezTo>
                    <a:pt x="130" y="195"/>
                    <a:pt x="200" y="181"/>
                    <a:pt x="265" y="153"/>
                  </a:cubicBezTo>
                  <a:cubicBezTo>
                    <a:pt x="346" y="122"/>
                    <a:pt x="386" y="83"/>
                    <a:pt x="384" y="38"/>
                  </a:cubicBezTo>
                  <a:cubicBezTo>
                    <a:pt x="384" y="15"/>
                    <a:pt x="383" y="4"/>
                    <a:pt x="379" y="3"/>
                  </a:cubicBezTo>
                  <a:cubicBezTo>
                    <a:pt x="377" y="4"/>
                    <a:pt x="375" y="4"/>
                    <a:pt x="374" y="4"/>
                  </a:cubicBezTo>
                  <a:cubicBezTo>
                    <a:pt x="373" y="4"/>
                    <a:pt x="372" y="4"/>
                    <a:pt x="372" y="3"/>
                  </a:cubicBezTo>
                  <a:cubicBezTo>
                    <a:pt x="366" y="1"/>
                    <a:pt x="359" y="1"/>
                    <a:pt x="351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0"/>
            <p:cNvSpPr/>
            <p:nvPr/>
          </p:nvSpPr>
          <p:spPr>
            <a:xfrm>
              <a:off x="12711752" y="4316907"/>
              <a:ext cx="147373" cy="126975"/>
            </a:xfrm>
            <a:custGeom>
              <a:avLst/>
              <a:gdLst/>
              <a:ahLst/>
              <a:cxnLst/>
              <a:rect l="l" t="t" r="r" b="b"/>
              <a:pathLst>
                <a:path w="877" h="748" extrusionOk="0">
                  <a:moveTo>
                    <a:pt x="861" y="0"/>
                  </a:moveTo>
                  <a:cubicBezTo>
                    <a:pt x="836" y="0"/>
                    <a:pt x="781" y="31"/>
                    <a:pt x="698" y="91"/>
                  </a:cubicBezTo>
                  <a:lnTo>
                    <a:pt x="693" y="95"/>
                  </a:lnTo>
                  <a:cubicBezTo>
                    <a:pt x="626" y="144"/>
                    <a:pt x="542" y="212"/>
                    <a:pt x="439" y="300"/>
                  </a:cubicBezTo>
                  <a:cubicBezTo>
                    <a:pt x="384" y="346"/>
                    <a:pt x="335" y="388"/>
                    <a:pt x="291" y="426"/>
                  </a:cubicBezTo>
                  <a:cubicBezTo>
                    <a:pt x="97" y="593"/>
                    <a:pt x="0" y="682"/>
                    <a:pt x="0" y="694"/>
                  </a:cubicBezTo>
                  <a:cubicBezTo>
                    <a:pt x="0" y="717"/>
                    <a:pt x="4" y="730"/>
                    <a:pt x="11" y="737"/>
                  </a:cubicBezTo>
                  <a:cubicBezTo>
                    <a:pt x="11" y="738"/>
                    <a:pt x="20" y="742"/>
                    <a:pt x="35" y="747"/>
                  </a:cubicBezTo>
                  <a:cubicBezTo>
                    <a:pt x="335" y="558"/>
                    <a:pt x="554" y="400"/>
                    <a:pt x="693" y="275"/>
                  </a:cubicBezTo>
                  <a:cubicBezTo>
                    <a:pt x="815" y="165"/>
                    <a:pt x="877" y="79"/>
                    <a:pt x="877" y="18"/>
                  </a:cubicBezTo>
                  <a:cubicBezTo>
                    <a:pt x="877" y="6"/>
                    <a:pt x="871" y="0"/>
                    <a:pt x="861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0"/>
            <p:cNvSpPr/>
            <p:nvPr/>
          </p:nvSpPr>
          <p:spPr>
            <a:xfrm>
              <a:off x="10664326" y="4671335"/>
              <a:ext cx="1331905" cy="41250"/>
            </a:xfrm>
            <a:custGeom>
              <a:avLst/>
              <a:gdLst/>
              <a:ahLst/>
              <a:cxnLst/>
              <a:rect l="l" t="t" r="r" b="b"/>
              <a:pathLst>
                <a:path w="7926" h="243" extrusionOk="0">
                  <a:moveTo>
                    <a:pt x="7669" y="1"/>
                  </a:moveTo>
                  <a:cubicBezTo>
                    <a:pt x="7635" y="1"/>
                    <a:pt x="7611" y="2"/>
                    <a:pt x="7598" y="4"/>
                  </a:cubicBezTo>
                  <a:lnTo>
                    <a:pt x="6439" y="7"/>
                  </a:lnTo>
                  <a:cubicBezTo>
                    <a:pt x="6033" y="9"/>
                    <a:pt x="5719" y="18"/>
                    <a:pt x="5494" y="33"/>
                  </a:cubicBezTo>
                  <a:cubicBezTo>
                    <a:pt x="5435" y="41"/>
                    <a:pt x="5317" y="55"/>
                    <a:pt x="5140" y="76"/>
                  </a:cubicBezTo>
                  <a:lnTo>
                    <a:pt x="4062" y="76"/>
                  </a:lnTo>
                  <a:cubicBezTo>
                    <a:pt x="3799" y="98"/>
                    <a:pt x="3641" y="116"/>
                    <a:pt x="3587" y="132"/>
                  </a:cubicBezTo>
                  <a:lnTo>
                    <a:pt x="2051" y="132"/>
                  </a:lnTo>
                  <a:lnTo>
                    <a:pt x="1972" y="118"/>
                  </a:lnTo>
                  <a:lnTo>
                    <a:pt x="1013" y="112"/>
                  </a:lnTo>
                  <a:cubicBezTo>
                    <a:pt x="989" y="109"/>
                    <a:pt x="908" y="104"/>
                    <a:pt x="766" y="97"/>
                  </a:cubicBezTo>
                  <a:cubicBezTo>
                    <a:pt x="626" y="88"/>
                    <a:pt x="544" y="84"/>
                    <a:pt x="517" y="84"/>
                  </a:cubicBezTo>
                  <a:cubicBezTo>
                    <a:pt x="445" y="72"/>
                    <a:pt x="372" y="63"/>
                    <a:pt x="298" y="58"/>
                  </a:cubicBezTo>
                  <a:cubicBezTo>
                    <a:pt x="288" y="57"/>
                    <a:pt x="278" y="57"/>
                    <a:pt x="268" y="57"/>
                  </a:cubicBezTo>
                  <a:cubicBezTo>
                    <a:pt x="199" y="57"/>
                    <a:pt x="130" y="73"/>
                    <a:pt x="67" y="104"/>
                  </a:cubicBezTo>
                  <a:cubicBezTo>
                    <a:pt x="44" y="116"/>
                    <a:pt x="21" y="130"/>
                    <a:pt x="0" y="147"/>
                  </a:cubicBezTo>
                  <a:lnTo>
                    <a:pt x="16" y="195"/>
                  </a:lnTo>
                  <a:cubicBezTo>
                    <a:pt x="185" y="189"/>
                    <a:pt x="334" y="186"/>
                    <a:pt x="465" y="186"/>
                  </a:cubicBezTo>
                  <a:cubicBezTo>
                    <a:pt x="735" y="186"/>
                    <a:pt x="924" y="199"/>
                    <a:pt x="1033" y="225"/>
                  </a:cubicBezTo>
                  <a:lnTo>
                    <a:pt x="1997" y="230"/>
                  </a:lnTo>
                  <a:lnTo>
                    <a:pt x="2079" y="242"/>
                  </a:lnTo>
                  <a:lnTo>
                    <a:pt x="3575" y="242"/>
                  </a:lnTo>
                  <a:cubicBezTo>
                    <a:pt x="3831" y="223"/>
                    <a:pt x="3988" y="205"/>
                    <a:pt x="4048" y="188"/>
                  </a:cubicBezTo>
                  <a:lnTo>
                    <a:pt x="5002" y="188"/>
                  </a:lnTo>
                  <a:cubicBezTo>
                    <a:pt x="5026" y="186"/>
                    <a:pt x="5147" y="172"/>
                    <a:pt x="5363" y="144"/>
                  </a:cubicBezTo>
                  <a:cubicBezTo>
                    <a:pt x="5417" y="140"/>
                    <a:pt x="5473" y="135"/>
                    <a:pt x="5531" y="132"/>
                  </a:cubicBezTo>
                  <a:cubicBezTo>
                    <a:pt x="5757" y="118"/>
                    <a:pt x="6017" y="109"/>
                    <a:pt x="6310" y="107"/>
                  </a:cubicBezTo>
                  <a:lnTo>
                    <a:pt x="6418" y="107"/>
                  </a:lnTo>
                  <a:lnTo>
                    <a:pt x="7575" y="98"/>
                  </a:lnTo>
                  <a:cubicBezTo>
                    <a:pt x="7591" y="93"/>
                    <a:pt x="7645" y="84"/>
                    <a:pt x="7737" y="69"/>
                  </a:cubicBezTo>
                  <a:cubicBezTo>
                    <a:pt x="7803" y="55"/>
                    <a:pt x="7854" y="44"/>
                    <a:pt x="7891" y="33"/>
                  </a:cubicBezTo>
                  <a:cubicBezTo>
                    <a:pt x="7905" y="30"/>
                    <a:pt x="7915" y="26"/>
                    <a:pt x="7926" y="23"/>
                  </a:cubicBezTo>
                  <a:cubicBezTo>
                    <a:pt x="7924" y="18"/>
                    <a:pt x="7919" y="12"/>
                    <a:pt x="7912" y="11"/>
                  </a:cubicBezTo>
                  <a:lnTo>
                    <a:pt x="7898" y="7"/>
                  </a:lnTo>
                  <a:cubicBezTo>
                    <a:pt x="7798" y="3"/>
                    <a:pt x="7721" y="1"/>
                    <a:pt x="766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0"/>
            <p:cNvSpPr/>
            <p:nvPr/>
          </p:nvSpPr>
          <p:spPr>
            <a:xfrm>
              <a:off x="9971656" y="4636877"/>
              <a:ext cx="241141" cy="32762"/>
            </a:xfrm>
            <a:custGeom>
              <a:avLst/>
              <a:gdLst/>
              <a:ahLst/>
              <a:cxnLst/>
              <a:rect l="l" t="t" r="r" b="b"/>
              <a:pathLst>
                <a:path w="1435" h="193" extrusionOk="0">
                  <a:moveTo>
                    <a:pt x="143" y="1"/>
                  </a:moveTo>
                  <a:cubicBezTo>
                    <a:pt x="121" y="1"/>
                    <a:pt x="102" y="2"/>
                    <a:pt x="85" y="3"/>
                  </a:cubicBezTo>
                  <a:cubicBezTo>
                    <a:pt x="29" y="7"/>
                    <a:pt x="1" y="21"/>
                    <a:pt x="1" y="44"/>
                  </a:cubicBezTo>
                  <a:cubicBezTo>
                    <a:pt x="1" y="70"/>
                    <a:pt x="44" y="94"/>
                    <a:pt x="134" y="116"/>
                  </a:cubicBezTo>
                  <a:cubicBezTo>
                    <a:pt x="200" y="131"/>
                    <a:pt x="267" y="144"/>
                    <a:pt x="334" y="151"/>
                  </a:cubicBezTo>
                  <a:cubicBezTo>
                    <a:pt x="541" y="179"/>
                    <a:pt x="747" y="193"/>
                    <a:pt x="956" y="193"/>
                  </a:cubicBezTo>
                  <a:cubicBezTo>
                    <a:pt x="979" y="193"/>
                    <a:pt x="1052" y="186"/>
                    <a:pt x="1175" y="172"/>
                  </a:cubicBezTo>
                  <a:cubicBezTo>
                    <a:pt x="1254" y="165"/>
                    <a:pt x="1319" y="158"/>
                    <a:pt x="1370" y="151"/>
                  </a:cubicBezTo>
                  <a:cubicBezTo>
                    <a:pt x="1394" y="147"/>
                    <a:pt x="1417" y="144"/>
                    <a:pt x="1435" y="142"/>
                  </a:cubicBezTo>
                  <a:cubicBezTo>
                    <a:pt x="1326" y="133"/>
                    <a:pt x="979" y="93"/>
                    <a:pt x="395" y="21"/>
                  </a:cubicBezTo>
                  <a:cubicBezTo>
                    <a:pt x="290" y="8"/>
                    <a:pt x="207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9" name="Google Shape;1399;p30"/>
          <p:cNvSpPr txBox="1">
            <a:spLocks noGrp="1"/>
          </p:cNvSpPr>
          <p:nvPr>
            <p:ph type="title" idx="2"/>
          </p:nvPr>
        </p:nvSpPr>
        <p:spPr>
          <a:xfrm>
            <a:off x="6127375" y="1431633"/>
            <a:ext cx="2012400" cy="20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</a:rPr>
              <a:t>03</a:t>
            </a:r>
            <a:endParaRPr lang="en-US" altLang="zh-TW" dirty="0">
              <a:solidFill>
                <a:srgbClr val="0070C0"/>
              </a:solidFill>
            </a:endParaRPr>
          </a:p>
        </p:txBody>
      </p:sp>
      <p:sp>
        <p:nvSpPr>
          <p:cNvPr id="1400" name="Google Shape;1400;p30"/>
          <p:cNvSpPr/>
          <p:nvPr/>
        </p:nvSpPr>
        <p:spPr>
          <a:xfrm>
            <a:off x="6124064" y="997493"/>
            <a:ext cx="105285" cy="91055"/>
          </a:xfrm>
          <a:custGeom>
            <a:avLst/>
            <a:gdLst/>
            <a:ahLst/>
            <a:cxnLst/>
            <a:rect l="l" t="t" r="r" b="b"/>
            <a:pathLst>
              <a:path w="299" h="256" extrusionOk="0">
                <a:moveTo>
                  <a:pt x="129" y="1"/>
                </a:moveTo>
                <a:cubicBezTo>
                  <a:pt x="63" y="1"/>
                  <a:pt x="0" y="52"/>
                  <a:pt x="0" y="128"/>
                </a:cubicBezTo>
                <a:cubicBezTo>
                  <a:pt x="0" y="198"/>
                  <a:pt x="58" y="256"/>
                  <a:pt x="128" y="256"/>
                </a:cubicBezTo>
                <a:cubicBezTo>
                  <a:pt x="241" y="256"/>
                  <a:pt x="298" y="119"/>
                  <a:pt x="218" y="38"/>
                </a:cubicBezTo>
                <a:cubicBezTo>
                  <a:pt x="192" y="12"/>
                  <a:pt x="160" y="1"/>
                  <a:pt x="129" y="1"/>
                </a:cubicBezTo>
                <a:close/>
              </a:path>
            </a:pathLst>
          </a:custGeom>
          <a:solidFill>
            <a:srgbClr val="FFFFFF">
              <a:alpha val="44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3485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59D581-0BAA-DD9E-E270-55370D948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zh-TW" altLang="en-US" sz="44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輸入記帳頁面示意圖</a:t>
            </a:r>
          </a:p>
        </p:txBody>
      </p:sp>
      <p:pic>
        <p:nvPicPr>
          <p:cNvPr id="3" name="2024-01-05_11-23-02_2">
            <a:hlinkClick r:id="" action="ppaction://media"/>
            <a:extLst>
              <a:ext uri="{FF2B5EF4-FFF2-40B4-BE49-F238E27FC236}">
                <a16:creationId xmlns:a16="http://schemas.microsoft.com/office/drawing/2014/main" id="{9AA23842-5733-DB6F-A22D-F680F0C61F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5288" y="1089103"/>
            <a:ext cx="7233424" cy="4068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123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59D581-0BAA-DD9E-E270-55370D948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zh-TW" altLang="en-US" sz="44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sz="44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Google Apps Script</a:t>
            </a:r>
            <a:endParaRPr lang="zh-TW" altLang="en-US" sz="4400" b="1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FD2D47D-73BB-B190-BA6F-D1F65D0142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927" y="1194110"/>
            <a:ext cx="7434146" cy="394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2991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7" name="Google Shape;2487;p38"/>
          <p:cNvGrpSpPr/>
          <p:nvPr/>
        </p:nvGrpSpPr>
        <p:grpSpPr>
          <a:xfrm>
            <a:off x="-12552" y="4085238"/>
            <a:ext cx="9152409" cy="1100762"/>
            <a:chOff x="-12552" y="4085238"/>
            <a:chExt cx="9152409" cy="1100762"/>
          </a:xfrm>
        </p:grpSpPr>
        <p:sp>
          <p:nvSpPr>
            <p:cNvPr id="2488" name="Google Shape;2488;p38"/>
            <p:cNvSpPr/>
            <p:nvPr/>
          </p:nvSpPr>
          <p:spPr>
            <a:xfrm flipH="1">
              <a:off x="-12552" y="4091300"/>
              <a:ext cx="9152400" cy="1094700"/>
            </a:xfrm>
            <a:prstGeom prst="rect">
              <a:avLst/>
            </a:prstGeom>
            <a:solidFill>
              <a:srgbClr val="CEEBE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89" name="Google Shape;2489;p38"/>
            <p:cNvGrpSpPr/>
            <p:nvPr/>
          </p:nvGrpSpPr>
          <p:grpSpPr>
            <a:xfrm flipH="1">
              <a:off x="-4350" y="4085238"/>
              <a:ext cx="9144207" cy="1051923"/>
              <a:chOff x="-8409" y="4085238"/>
              <a:chExt cx="9144207" cy="1051923"/>
            </a:xfrm>
          </p:grpSpPr>
          <p:grpSp>
            <p:nvGrpSpPr>
              <p:cNvPr id="2490" name="Google Shape;2490;p38"/>
              <p:cNvGrpSpPr/>
              <p:nvPr/>
            </p:nvGrpSpPr>
            <p:grpSpPr>
              <a:xfrm>
                <a:off x="-8409" y="4141158"/>
                <a:ext cx="9144207" cy="996002"/>
                <a:chOff x="637480" y="3826824"/>
                <a:chExt cx="8109442" cy="996002"/>
              </a:xfrm>
            </p:grpSpPr>
            <p:sp>
              <p:nvSpPr>
                <p:cNvPr id="2491" name="Google Shape;2491;p38"/>
                <p:cNvSpPr/>
                <p:nvPr/>
              </p:nvSpPr>
              <p:spPr>
                <a:xfrm>
                  <a:off x="7073971" y="3912721"/>
                  <a:ext cx="17008" cy="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" h="1" fill="none" extrusionOk="0">
                      <a:moveTo>
                        <a:pt x="0" y="0"/>
                      </a:moveTo>
                      <a:lnTo>
                        <a:pt x="14" y="0"/>
                      </a:lnTo>
                      <a:lnTo>
                        <a:pt x="84" y="0"/>
                      </a:lnTo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2" name="Google Shape;2492;p38"/>
                <p:cNvSpPr/>
                <p:nvPr/>
              </p:nvSpPr>
              <p:spPr>
                <a:xfrm>
                  <a:off x="7004539" y="3912721"/>
                  <a:ext cx="134460" cy="13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" h="66" extrusionOk="0">
                      <a:moveTo>
                        <a:pt x="44" y="0"/>
                      </a:moveTo>
                      <a:cubicBezTo>
                        <a:pt x="23" y="0"/>
                        <a:pt x="7" y="14"/>
                        <a:pt x="0" y="44"/>
                      </a:cubicBezTo>
                      <a:cubicBezTo>
                        <a:pt x="4" y="53"/>
                        <a:pt x="226" y="60"/>
                        <a:pt x="672" y="65"/>
                      </a:cubicBezTo>
                      <a:cubicBezTo>
                        <a:pt x="438" y="58"/>
                        <a:pt x="321" y="51"/>
                        <a:pt x="317" y="44"/>
                      </a:cubicBezTo>
                      <a:cubicBezTo>
                        <a:pt x="319" y="25"/>
                        <a:pt x="331" y="9"/>
                        <a:pt x="34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3" name="Google Shape;2493;p38"/>
                <p:cNvSpPr/>
                <p:nvPr/>
              </p:nvSpPr>
              <p:spPr>
                <a:xfrm>
                  <a:off x="2984134" y="4791094"/>
                  <a:ext cx="44820" cy="14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72" extrusionOk="0">
                      <a:moveTo>
                        <a:pt x="1" y="0"/>
                      </a:moveTo>
                      <a:lnTo>
                        <a:pt x="1" y="67"/>
                      </a:lnTo>
                      <a:cubicBezTo>
                        <a:pt x="67" y="70"/>
                        <a:pt x="119" y="72"/>
                        <a:pt x="156" y="72"/>
                      </a:cubicBezTo>
                      <a:cubicBezTo>
                        <a:pt x="193" y="72"/>
                        <a:pt x="215" y="70"/>
                        <a:pt x="223" y="67"/>
                      </a:cubicBezTo>
                      <a:cubicBezTo>
                        <a:pt x="165" y="53"/>
                        <a:pt x="109" y="37"/>
                        <a:pt x="53" y="16"/>
                      </a:cubicBezTo>
                      <a:cubicBezTo>
                        <a:pt x="36" y="9"/>
                        <a:pt x="18" y="4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4" name="Google Shape;2494;p38"/>
                <p:cNvSpPr/>
                <p:nvPr/>
              </p:nvSpPr>
              <p:spPr>
                <a:xfrm>
                  <a:off x="6698202" y="4626576"/>
                  <a:ext cx="236306" cy="137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1" h="68" extrusionOk="0">
                      <a:moveTo>
                        <a:pt x="1" y="1"/>
                      </a:moveTo>
                      <a:lnTo>
                        <a:pt x="1" y="67"/>
                      </a:lnTo>
                      <a:cubicBezTo>
                        <a:pt x="379" y="60"/>
                        <a:pt x="666" y="57"/>
                        <a:pt x="861" y="57"/>
                      </a:cubicBezTo>
                      <a:cubicBezTo>
                        <a:pt x="1055" y="57"/>
                        <a:pt x="1158" y="60"/>
                        <a:pt x="1168" y="67"/>
                      </a:cubicBezTo>
                      <a:lnTo>
                        <a:pt x="1180" y="34"/>
                      </a:lnTo>
                      <a:cubicBezTo>
                        <a:pt x="590" y="13"/>
                        <a:pt x="197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5" name="Google Shape;2495;p38"/>
                <p:cNvSpPr/>
                <p:nvPr/>
              </p:nvSpPr>
              <p:spPr>
                <a:xfrm>
                  <a:off x="7231441" y="4102908"/>
                  <a:ext cx="119454" cy="17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" h="89" extrusionOk="0">
                      <a:moveTo>
                        <a:pt x="2" y="1"/>
                      </a:moveTo>
                      <a:cubicBezTo>
                        <a:pt x="0" y="30"/>
                        <a:pt x="4" y="60"/>
                        <a:pt x="13" y="88"/>
                      </a:cubicBezTo>
                      <a:lnTo>
                        <a:pt x="575" y="88"/>
                      </a:lnTo>
                      <a:lnTo>
                        <a:pt x="596" y="78"/>
                      </a:lnTo>
                      <a:cubicBezTo>
                        <a:pt x="589" y="62"/>
                        <a:pt x="412" y="48"/>
                        <a:pt x="67" y="34"/>
                      </a:cubicBezTo>
                      <a:lnTo>
                        <a:pt x="4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6" name="Google Shape;2496;p38"/>
                <p:cNvSpPr/>
                <p:nvPr/>
              </p:nvSpPr>
              <p:spPr>
                <a:xfrm>
                  <a:off x="3246852" y="3875533"/>
                  <a:ext cx="107849" cy="14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" h="74" extrusionOk="0">
                      <a:moveTo>
                        <a:pt x="1" y="0"/>
                      </a:moveTo>
                      <a:cubicBezTo>
                        <a:pt x="1" y="16"/>
                        <a:pt x="15" y="37"/>
                        <a:pt x="45" y="67"/>
                      </a:cubicBezTo>
                      <a:cubicBezTo>
                        <a:pt x="202" y="71"/>
                        <a:pt x="322" y="73"/>
                        <a:pt x="405" y="73"/>
                      </a:cubicBezTo>
                      <a:cubicBezTo>
                        <a:pt x="487" y="73"/>
                        <a:pt x="532" y="71"/>
                        <a:pt x="539" y="67"/>
                      </a:cubicBezTo>
                      <a:cubicBezTo>
                        <a:pt x="346" y="49"/>
                        <a:pt x="201" y="32"/>
                        <a:pt x="101" y="18"/>
                      </a:cubicBezTo>
                      <a:cubicBezTo>
                        <a:pt x="41" y="5"/>
                        <a:pt x="8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7" name="Google Shape;2497;p38"/>
                <p:cNvSpPr/>
                <p:nvPr/>
              </p:nvSpPr>
              <p:spPr>
                <a:xfrm>
                  <a:off x="3218839" y="3866640"/>
                  <a:ext cx="28213" cy="14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" h="73" extrusionOk="0">
                      <a:moveTo>
                        <a:pt x="1" y="0"/>
                      </a:moveTo>
                      <a:lnTo>
                        <a:pt x="1" y="67"/>
                      </a:lnTo>
                      <a:cubicBezTo>
                        <a:pt x="38" y="70"/>
                        <a:pt x="68" y="72"/>
                        <a:pt x="92" y="72"/>
                      </a:cubicBezTo>
                      <a:cubicBezTo>
                        <a:pt x="115" y="72"/>
                        <a:pt x="131" y="70"/>
                        <a:pt x="141" y="67"/>
                      </a:cubicBezTo>
                      <a:cubicBezTo>
                        <a:pt x="123" y="53"/>
                        <a:pt x="106" y="41"/>
                        <a:pt x="85" y="34"/>
                      </a:cubicBezTo>
                      <a:cubicBezTo>
                        <a:pt x="65" y="27"/>
                        <a:pt x="48" y="14"/>
                        <a:pt x="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8" name="Google Shape;2498;p38"/>
                <p:cNvSpPr/>
                <p:nvPr/>
              </p:nvSpPr>
              <p:spPr>
                <a:xfrm>
                  <a:off x="6257204" y="3833090"/>
                  <a:ext cx="206293" cy="29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" h="144" extrusionOk="0">
                      <a:moveTo>
                        <a:pt x="83" y="1"/>
                      </a:moveTo>
                      <a:cubicBezTo>
                        <a:pt x="34" y="1"/>
                        <a:pt x="6" y="2"/>
                        <a:pt x="1" y="5"/>
                      </a:cubicBezTo>
                      <a:cubicBezTo>
                        <a:pt x="1" y="65"/>
                        <a:pt x="8" y="107"/>
                        <a:pt x="24" y="133"/>
                      </a:cubicBezTo>
                      <a:lnTo>
                        <a:pt x="869" y="143"/>
                      </a:lnTo>
                      <a:cubicBezTo>
                        <a:pt x="874" y="144"/>
                        <a:pt x="879" y="144"/>
                        <a:pt x="883" y="144"/>
                      </a:cubicBezTo>
                      <a:cubicBezTo>
                        <a:pt x="917" y="144"/>
                        <a:pt x="951" y="139"/>
                        <a:pt x="983" y="129"/>
                      </a:cubicBezTo>
                      <a:cubicBezTo>
                        <a:pt x="1002" y="122"/>
                        <a:pt x="1018" y="110"/>
                        <a:pt x="1030" y="94"/>
                      </a:cubicBezTo>
                      <a:cubicBezTo>
                        <a:pt x="1027" y="80"/>
                        <a:pt x="1002" y="66"/>
                        <a:pt x="958" y="52"/>
                      </a:cubicBezTo>
                      <a:cubicBezTo>
                        <a:pt x="909" y="38"/>
                        <a:pt x="879" y="30"/>
                        <a:pt x="869" y="26"/>
                      </a:cubicBezTo>
                      <a:cubicBezTo>
                        <a:pt x="468" y="10"/>
                        <a:pt x="206" y="1"/>
                        <a:pt x="8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9" name="Google Shape;2499;p38"/>
                <p:cNvSpPr/>
                <p:nvPr/>
              </p:nvSpPr>
              <p:spPr>
                <a:xfrm>
                  <a:off x="8409370" y="4583931"/>
                  <a:ext cx="226102" cy="252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0" h="125" extrusionOk="0">
                      <a:moveTo>
                        <a:pt x="3" y="1"/>
                      </a:moveTo>
                      <a:cubicBezTo>
                        <a:pt x="2" y="1"/>
                        <a:pt x="0" y="19"/>
                        <a:pt x="0" y="57"/>
                      </a:cubicBezTo>
                      <a:cubicBezTo>
                        <a:pt x="0" y="101"/>
                        <a:pt x="5" y="124"/>
                        <a:pt x="17" y="124"/>
                      </a:cubicBezTo>
                      <a:cubicBezTo>
                        <a:pt x="17" y="124"/>
                        <a:pt x="17" y="124"/>
                        <a:pt x="18" y="124"/>
                      </a:cubicBezTo>
                      <a:cubicBezTo>
                        <a:pt x="23" y="124"/>
                        <a:pt x="28" y="119"/>
                        <a:pt x="34" y="106"/>
                      </a:cubicBezTo>
                      <a:cubicBezTo>
                        <a:pt x="393" y="90"/>
                        <a:pt x="666" y="82"/>
                        <a:pt x="854" y="82"/>
                      </a:cubicBezTo>
                      <a:cubicBezTo>
                        <a:pt x="992" y="82"/>
                        <a:pt x="1083" y="86"/>
                        <a:pt x="1129" y="96"/>
                      </a:cubicBezTo>
                      <a:cubicBezTo>
                        <a:pt x="1112" y="77"/>
                        <a:pt x="1091" y="61"/>
                        <a:pt x="1066" y="50"/>
                      </a:cubicBezTo>
                      <a:lnTo>
                        <a:pt x="1019" y="29"/>
                      </a:lnTo>
                      <a:cubicBezTo>
                        <a:pt x="847" y="34"/>
                        <a:pt x="692" y="37"/>
                        <a:pt x="554" y="37"/>
                      </a:cubicBezTo>
                      <a:cubicBezTo>
                        <a:pt x="440" y="37"/>
                        <a:pt x="337" y="35"/>
                        <a:pt x="246" y="31"/>
                      </a:cubicBezTo>
                      <a:cubicBezTo>
                        <a:pt x="100" y="22"/>
                        <a:pt x="23" y="19"/>
                        <a:pt x="11" y="19"/>
                      </a:cubicBezTo>
                      <a:cubicBezTo>
                        <a:pt x="11" y="19"/>
                        <a:pt x="11" y="20"/>
                        <a:pt x="11" y="20"/>
                      </a:cubicBezTo>
                      <a:cubicBezTo>
                        <a:pt x="10" y="20"/>
                        <a:pt x="7" y="13"/>
                        <a:pt x="4" y="1"/>
                      </a:cubicBezTo>
                      <a:cubicBezTo>
                        <a:pt x="4" y="1"/>
                        <a:pt x="4" y="1"/>
                        <a:pt x="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0" name="Google Shape;2500;p38"/>
                <p:cNvSpPr/>
                <p:nvPr/>
              </p:nvSpPr>
              <p:spPr>
                <a:xfrm>
                  <a:off x="8701101" y="4122714"/>
                  <a:ext cx="45821" cy="14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" h="73" extrusionOk="0">
                      <a:moveTo>
                        <a:pt x="1" y="1"/>
                      </a:moveTo>
                      <a:lnTo>
                        <a:pt x="1" y="67"/>
                      </a:lnTo>
                      <a:cubicBezTo>
                        <a:pt x="69" y="71"/>
                        <a:pt x="122" y="73"/>
                        <a:pt x="160" y="73"/>
                      </a:cubicBezTo>
                      <a:cubicBezTo>
                        <a:pt x="198" y="73"/>
                        <a:pt x="221" y="71"/>
                        <a:pt x="229" y="67"/>
                      </a:cubicBezTo>
                      <a:cubicBezTo>
                        <a:pt x="169" y="53"/>
                        <a:pt x="111" y="38"/>
                        <a:pt x="53" y="18"/>
                      </a:cubicBezTo>
                      <a:cubicBezTo>
                        <a:pt x="36" y="11"/>
                        <a:pt x="18" y="6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1" name="Google Shape;2501;p38"/>
                <p:cNvSpPr/>
                <p:nvPr/>
              </p:nvSpPr>
              <p:spPr>
                <a:xfrm>
                  <a:off x="7457343" y="4633246"/>
                  <a:ext cx="84038" cy="18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91" extrusionOk="0">
                      <a:moveTo>
                        <a:pt x="2" y="1"/>
                      </a:moveTo>
                      <a:cubicBezTo>
                        <a:pt x="0" y="33"/>
                        <a:pt x="4" y="62"/>
                        <a:pt x="13" y="90"/>
                      </a:cubicBezTo>
                      <a:lnTo>
                        <a:pt x="397" y="90"/>
                      </a:lnTo>
                      <a:lnTo>
                        <a:pt x="419" y="80"/>
                      </a:lnTo>
                      <a:cubicBezTo>
                        <a:pt x="412" y="64"/>
                        <a:pt x="295" y="50"/>
                        <a:pt x="69" y="36"/>
                      </a:cubicBezTo>
                      <a:lnTo>
                        <a:pt x="4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2" name="Google Shape;2502;p38"/>
                <p:cNvSpPr/>
                <p:nvPr/>
              </p:nvSpPr>
              <p:spPr>
                <a:xfrm>
                  <a:off x="8532425" y="3883617"/>
                  <a:ext cx="42019" cy="15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" h="78" extrusionOk="0">
                      <a:moveTo>
                        <a:pt x="7" y="0"/>
                      </a:moveTo>
                      <a:cubicBezTo>
                        <a:pt x="0" y="0"/>
                        <a:pt x="20" y="10"/>
                        <a:pt x="67" y="30"/>
                      </a:cubicBezTo>
                      <a:cubicBezTo>
                        <a:pt x="113" y="49"/>
                        <a:pt x="160" y="65"/>
                        <a:pt x="209" y="78"/>
                      </a:cubicBezTo>
                      <a:cubicBezTo>
                        <a:pt x="109" y="30"/>
                        <a:pt x="50" y="6"/>
                        <a:pt x="32" y="6"/>
                      </a:cubicBezTo>
                      <a:cubicBezTo>
                        <a:pt x="32" y="6"/>
                        <a:pt x="31" y="6"/>
                        <a:pt x="30" y="6"/>
                      </a:cubicBezTo>
                      <a:cubicBezTo>
                        <a:pt x="18" y="2"/>
                        <a:pt x="10" y="0"/>
                        <a:pt x="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3" name="Google Shape;2503;p38"/>
                <p:cNvSpPr/>
                <p:nvPr/>
              </p:nvSpPr>
              <p:spPr>
                <a:xfrm>
                  <a:off x="7269258" y="4324219"/>
                  <a:ext cx="924216" cy="15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9" h="79" extrusionOk="0">
                      <a:moveTo>
                        <a:pt x="8" y="1"/>
                      </a:moveTo>
                      <a:cubicBezTo>
                        <a:pt x="6" y="1"/>
                        <a:pt x="3" y="1"/>
                        <a:pt x="1" y="1"/>
                      </a:cubicBezTo>
                      <a:lnTo>
                        <a:pt x="1" y="68"/>
                      </a:lnTo>
                      <a:lnTo>
                        <a:pt x="4597" y="78"/>
                      </a:lnTo>
                      <a:lnTo>
                        <a:pt x="4618" y="68"/>
                      </a:lnTo>
                      <a:cubicBezTo>
                        <a:pt x="4611" y="52"/>
                        <a:pt x="3088" y="38"/>
                        <a:pt x="45" y="24"/>
                      </a:cubicBezTo>
                      <a:cubicBezTo>
                        <a:pt x="39" y="9"/>
                        <a:pt x="24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4" name="Google Shape;2504;p38"/>
                <p:cNvSpPr/>
                <p:nvPr/>
              </p:nvSpPr>
              <p:spPr>
                <a:xfrm>
                  <a:off x="2647783" y="3994778"/>
                  <a:ext cx="91841" cy="137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9" h="68" extrusionOk="0">
                      <a:moveTo>
                        <a:pt x="0" y="1"/>
                      </a:moveTo>
                      <a:lnTo>
                        <a:pt x="0" y="68"/>
                      </a:lnTo>
                      <a:cubicBezTo>
                        <a:pt x="139" y="60"/>
                        <a:pt x="245" y="57"/>
                        <a:pt x="319" y="57"/>
                      </a:cubicBezTo>
                      <a:cubicBezTo>
                        <a:pt x="393" y="57"/>
                        <a:pt x="435" y="60"/>
                        <a:pt x="446" y="68"/>
                      </a:cubicBezTo>
                      <a:lnTo>
                        <a:pt x="458" y="34"/>
                      </a:lnTo>
                      <a:cubicBezTo>
                        <a:pt x="228" y="11"/>
                        <a:pt x="78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5" name="Google Shape;2505;p38"/>
                <p:cNvSpPr/>
                <p:nvPr/>
              </p:nvSpPr>
              <p:spPr>
                <a:xfrm>
                  <a:off x="2030105" y="3826824"/>
                  <a:ext cx="129258" cy="19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6" h="98" extrusionOk="0">
                      <a:moveTo>
                        <a:pt x="112" y="0"/>
                      </a:moveTo>
                      <a:cubicBezTo>
                        <a:pt x="49" y="0"/>
                        <a:pt x="11" y="7"/>
                        <a:pt x="0" y="18"/>
                      </a:cubicBezTo>
                      <a:cubicBezTo>
                        <a:pt x="121" y="48"/>
                        <a:pt x="328" y="75"/>
                        <a:pt x="624" y="97"/>
                      </a:cubicBezTo>
                      <a:lnTo>
                        <a:pt x="645" y="52"/>
                      </a:lnTo>
                      <a:lnTo>
                        <a:pt x="635" y="18"/>
                      </a:lnTo>
                      <a:cubicBezTo>
                        <a:pt x="615" y="19"/>
                        <a:pt x="591" y="20"/>
                        <a:pt x="565" y="20"/>
                      </a:cubicBezTo>
                      <a:cubicBezTo>
                        <a:pt x="481" y="20"/>
                        <a:pt x="365" y="15"/>
                        <a:pt x="219" y="4"/>
                      </a:cubicBezTo>
                      <a:cubicBezTo>
                        <a:pt x="178" y="2"/>
                        <a:pt x="142" y="0"/>
                        <a:pt x="1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6" name="Google Shape;2506;p38"/>
                <p:cNvSpPr/>
                <p:nvPr/>
              </p:nvSpPr>
              <p:spPr>
                <a:xfrm>
                  <a:off x="2249204" y="4269043"/>
                  <a:ext cx="398779" cy="137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3" h="68" extrusionOk="0">
                      <a:moveTo>
                        <a:pt x="5" y="1"/>
                      </a:moveTo>
                      <a:cubicBezTo>
                        <a:pt x="4" y="1"/>
                        <a:pt x="2" y="1"/>
                        <a:pt x="1" y="1"/>
                      </a:cubicBezTo>
                      <a:lnTo>
                        <a:pt x="1" y="67"/>
                      </a:lnTo>
                      <a:lnTo>
                        <a:pt x="1949" y="46"/>
                      </a:lnTo>
                      <a:lnTo>
                        <a:pt x="1949" y="67"/>
                      </a:lnTo>
                      <a:cubicBezTo>
                        <a:pt x="1970" y="67"/>
                        <a:pt x="1987" y="53"/>
                        <a:pt x="1992" y="34"/>
                      </a:cubicBezTo>
                      <a:cubicBezTo>
                        <a:pt x="1819" y="24"/>
                        <a:pt x="1565" y="17"/>
                        <a:pt x="1229" y="17"/>
                      </a:cubicBezTo>
                      <a:cubicBezTo>
                        <a:pt x="1158" y="17"/>
                        <a:pt x="1084" y="18"/>
                        <a:pt x="1005" y="18"/>
                      </a:cubicBezTo>
                      <a:cubicBezTo>
                        <a:pt x="520" y="22"/>
                        <a:pt x="201" y="24"/>
                        <a:pt x="45" y="24"/>
                      </a:cubicBezTo>
                      <a:cubicBezTo>
                        <a:pt x="37" y="9"/>
                        <a:pt x="21" y="1"/>
                        <a:pt x="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7" name="Google Shape;2507;p38"/>
                <p:cNvSpPr/>
                <p:nvPr/>
              </p:nvSpPr>
              <p:spPr>
                <a:xfrm>
                  <a:off x="7616214" y="3916562"/>
                  <a:ext cx="505027" cy="1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4" h="71" extrusionOk="0">
                      <a:moveTo>
                        <a:pt x="1" y="0"/>
                      </a:moveTo>
                      <a:lnTo>
                        <a:pt x="58" y="4"/>
                      </a:lnTo>
                      <a:cubicBezTo>
                        <a:pt x="547" y="18"/>
                        <a:pt x="796" y="34"/>
                        <a:pt x="803" y="48"/>
                      </a:cubicBezTo>
                      <a:cubicBezTo>
                        <a:pt x="789" y="55"/>
                        <a:pt x="560" y="62"/>
                        <a:pt x="116" y="67"/>
                      </a:cubicBezTo>
                      <a:cubicBezTo>
                        <a:pt x="204" y="69"/>
                        <a:pt x="290" y="71"/>
                        <a:pt x="376" y="71"/>
                      </a:cubicBezTo>
                      <a:lnTo>
                        <a:pt x="2502" y="58"/>
                      </a:lnTo>
                      <a:lnTo>
                        <a:pt x="2523" y="48"/>
                      </a:lnTo>
                      <a:cubicBezTo>
                        <a:pt x="2516" y="34"/>
                        <a:pt x="1799" y="18"/>
                        <a:pt x="376" y="4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8" name="Google Shape;2508;p38"/>
                <p:cNvSpPr/>
                <p:nvPr/>
              </p:nvSpPr>
              <p:spPr>
                <a:xfrm>
                  <a:off x="7609811" y="3930103"/>
                  <a:ext cx="29813" cy="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" h="4" extrusionOk="0">
                      <a:moveTo>
                        <a:pt x="1" y="0"/>
                      </a:moveTo>
                      <a:cubicBezTo>
                        <a:pt x="33" y="2"/>
                        <a:pt x="62" y="4"/>
                        <a:pt x="90" y="4"/>
                      </a:cubicBezTo>
                      <a:cubicBezTo>
                        <a:pt x="110" y="4"/>
                        <a:pt x="131" y="2"/>
                        <a:pt x="14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9" name="Google Shape;2509;p38"/>
                <p:cNvSpPr/>
                <p:nvPr/>
              </p:nvSpPr>
              <p:spPr>
                <a:xfrm>
                  <a:off x="1484660" y="4799785"/>
                  <a:ext cx="1245760" cy="230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26" h="114" extrusionOk="0">
                      <a:moveTo>
                        <a:pt x="67" y="1"/>
                      </a:moveTo>
                      <a:cubicBezTo>
                        <a:pt x="53" y="3"/>
                        <a:pt x="40" y="8"/>
                        <a:pt x="30" y="18"/>
                      </a:cubicBezTo>
                      <a:cubicBezTo>
                        <a:pt x="16" y="27"/>
                        <a:pt x="4" y="41"/>
                        <a:pt x="0" y="57"/>
                      </a:cubicBezTo>
                      <a:cubicBezTo>
                        <a:pt x="9" y="71"/>
                        <a:pt x="214" y="85"/>
                        <a:pt x="617" y="99"/>
                      </a:cubicBezTo>
                      <a:cubicBezTo>
                        <a:pt x="819" y="104"/>
                        <a:pt x="1019" y="108"/>
                        <a:pt x="1219" y="113"/>
                      </a:cubicBezTo>
                      <a:lnTo>
                        <a:pt x="5252" y="101"/>
                      </a:lnTo>
                      <a:cubicBezTo>
                        <a:pt x="5877" y="92"/>
                        <a:pt x="6201" y="82"/>
                        <a:pt x="6225" y="68"/>
                      </a:cubicBezTo>
                      <a:cubicBezTo>
                        <a:pt x="6213" y="41"/>
                        <a:pt x="5889" y="24"/>
                        <a:pt x="5252" y="11"/>
                      </a:cubicBezTo>
                      <a:lnTo>
                        <a:pt x="6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0" name="Google Shape;2510;p38"/>
                <p:cNvSpPr/>
                <p:nvPr/>
              </p:nvSpPr>
              <p:spPr>
                <a:xfrm>
                  <a:off x="813159" y="3928284"/>
                  <a:ext cx="159472" cy="22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" h="111" extrusionOk="0">
                      <a:moveTo>
                        <a:pt x="45" y="0"/>
                      </a:moveTo>
                      <a:cubicBezTo>
                        <a:pt x="45" y="6"/>
                        <a:pt x="39" y="13"/>
                        <a:pt x="29" y="27"/>
                      </a:cubicBezTo>
                      <a:cubicBezTo>
                        <a:pt x="15" y="37"/>
                        <a:pt x="6" y="51"/>
                        <a:pt x="1" y="67"/>
                      </a:cubicBezTo>
                      <a:lnTo>
                        <a:pt x="22" y="111"/>
                      </a:lnTo>
                      <a:cubicBezTo>
                        <a:pt x="523" y="105"/>
                        <a:pt x="781" y="93"/>
                        <a:pt x="797" y="79"/>
                      </a:cubicBezTo>
                      <a:cubicBezTo>
                        <a:pt x="793" y="65"/>
                        <a:pt x="669" y="49"/>
                        <a:pt x="425" y="32"/>
                      </a:cubicBezTo>
                      <a:cubicBezTo>
                        <a:pt x="176" y="13"/>
                        <a:pt x="48" y="2"/>
                        <a:pt x="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1" name="Google Shape;2511;p38"/>
                <p:cNvSpPr/>
                <p:nvPr/>
              </p:nvSpPr>
              <p:spPr>
                <a:xfrm>
                  <a:off x="1298777" y="3985683"/>
                  <a:ext cx="1105697" cy="250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6" h="124" extrusionOk="0">
                      <a:moveTo>
                        <a:pt x="0" y="0"/>
                      </a:moveTo>
                      <a:lnTo>
                        <a:pt x="0" y="69"/>
                      </a:lnTo>
                      <a:lnTo>
                        <a:pt x="1651" y="123"/>
                      </a:lnTo>
                      <a:lnTo>
                        <a:pt x="1820" y="90"/>
                      </a:lnTo>
                      <a:lnTo>
                        <a:pt x="5503" y="79"/>
                      </a:lnTo>
                      <a:lnTo>
                        <a:pt x="5526" y="67"/>
                      </a:lnTo>
                      <a:cubicBezTo>
                        <a:pt x="5517" y="53"/>
                        <a:pt x="5088" y="39"/>
                        <a:pt x="4234" y="23"/>
                      </a:cubicBezTo>
                      <a:lnTo>
                        <a:pt x="2649" y="23"/>
                      </a:lnTo>
                      <a:cubicBezTo>
                        <a:pt x="2159" y="41"/>
                        <a:pt x="1665" y="50"/>
                        <a:pt x="1167" y="50"/>
                      </a:cubicBezTo>
                      <a:cubicBezTo>
                        <a:pt x="795" y="50"/>
                        <a:pt x="421" y="45"/>
                        <a:pt x="44" y="35"/>
                      </a:cubicBezTo>
                      <a:lnTo>
                        <a:pt x="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2" name="Google Shape;2512;p38"/>
                <p:cNvSpPr/>
                <p:nvPr/>
              </p:nvSpPr>
              <p:spPr>
                <a:xfrm>
                  <a:off x="637480" y="4342207"/>
                  <a:ext cx="597869" cy="139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8" h="69" extrusionOk="0">
                      <a:moveTo>
                        <a:pt x="8" y="1"/>
                      </a:moveTo>
                      <a:cubicBezTo>
                        <a:pt x="6" y="1"/>
                        <a:pt x="3" y="1"/>
                        <a:pt x="0" y="2"/>
                      </a:cubicBezTo>
                      <a:lnTo>
                        <a:pt x="0" y="68"/>
                      </a:lnTo>
                      <a:lnTo>
                        <a:pt x="2944" y="46"/>
                      </a:lnTo>
                      <a:lnTo>
                        <a:pt x="2944" y="68"/>
                      </a:lnTo>
                      <a:cubicBezTo>
                        <a:pt x="2963" y="68"/>
                        <a:pt x="2982" y="54"/>
                        <a:pt x="2988" y="35"/>
                      </a:cubicBezTo>
                      <a:cubicBezTo>
                        <a:pt x="2711" y="23"/>
                        <a:pt x="2294" y="17"/>
                        <a:pt x="1738" y="17"/>
                      </a:cubicBezTo>
                      <a:cubicBezTo>
                        <a:pt x="1660" y="17"/>
                        <a:pt x="1579" y="17"/>
                        <a:pt x="1496" y="17"/>
                      </a:cubicBezTo>
                      <a:cubicBezTo>
                        <a:pt x="765" y="21"/>
                        <a:pt x="281" y="23"/>
                        <a:pt x="44" y="23"/>
                      </a:cubicBezTo>
                      <a:cubicBezTo>
                        <a:pt x="37" y="9"/>
                        <a:pt x="2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13" name="Google Shape;2513;p38"/>
              <p:cNvSpPr/>
              <p:nvPr/>
            </p:nvSpPr>
            <p:spPr>
              <a:xfrm rot="10800000" flipH="1">
                <a:off x="238128" y="4085238"/>
                <a:ext cx="6968522" cy="27875"/>
              </a:xfrm>
              <a:custGeom>
                <a:avLst/>
                <a:gdLst/>
                <a:ahLst/>
                <a:cxnLst/>
                <a:rect l="l" t="t" r="r" b="b"/>
                <a:pathLst>
                  <a:path w="22783" h="172" extrusionOk="0">
                    <a:moveTo>
                      <a:pt x="13540" y="0"/>
                    </a:moveTo>
                    <a:cubicBezTo>
                      <a:pt x="13540" y="5"/>
                      <a:pt x="13377" y="11"/>
                      <a:pt x="13047" y="19"/>
                    </a:cubicBezTo>
                    <a:cubicBezTo>
                      <a:pt x="12574" y="30"/>
                      <a:pt x="12306" y="37"/>
                      <a:pt x="12244" y="39"/>
                    </a:cubicBezTo>
                    <a:lnTo>
                      <a:pt x="53" y="67"/>
                    </a:lnTo>
                    <a:cubicBezTo>
                      <a:pt x="48" y="53"/>
                      <a:pt x="36" y="44"/>
                      <a:pt x="22" y="40"/>
                    </a:cubicBezTo>
                    <a:lnTo>
                      <a:pt x="1" y="39"/>
                    </a:lnTo>
                    <a:lnTo>
                      <a:pt x="1" y="119"/>
                    </a:lnTo>
                    <a:lnTo>
                      <a:pt x="12244" y="172"/>
                    </a:lnTo>
                    <a:lnTo>
                      <a:pt x="22288" y="158"/>
                    </a:lnTo>
                    <a:cubicBezTo>
                      <a:pt x="22300" y="153"/>
                      <a:pt x="22386" y="146"/>
                      <a:pt x="22540" y="139"/>
                    </a:cubicBezTo>
                    <a:cubicBezTo>
                      <a:pt x="22695" y="130"/>
                      <a:pt x="22775" y="123"/>
                      <a:pt x="22782" y="119"/>
                    </a:cubicBezTo>
                    <a:cubicBezTo>
                      <a:pt x="22779" y="107"/>
                      <a:pt x="22700" y="95"/>
                      <a:pt x="22546" y="81"/>
                    </a:cubicBezTo>
                    <a:cubicBezTo>
                      <a:pt x="22381" y="65"/>
                      <a:pt x="22295" y="56"/>
                      <a:pt x="22288" y="53"/>
                    </a:cubicBezTo>
                    <a:lnTo>
                      <a:pt x="1354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03" name="Google Shape;2603;p38"/>
          <p:cNvGrpSpPr/>
          <p:nvPr/>
        </p:nvGrpSpPr>
        <p:grpSpPr>
          <a:xfrm flipH="1">
            <a:off x="5310811" y="4281574"/>
            <a:ext cx="1424637" cy="375548"/>
            <a:chOff x="9641789" y="4060422"/>
            <a:chExt cx="3261531" cy="859771"/>
          </a:xfrm>
        </p:grpSpPr>
        <p:sp>
          <p:nvSpPr>
            <p:cNvPr id="2604" name="Google Shape;2604;p38"/>
            <p:cNvSpPr/>
            <p:nvPr/>
          </p:nvSpPr>
          <p:spPr>
            <a:xfrm>
              <a:off x="12828373" y="4326413"/>
              <a:ext cx="672" cy="6620"/>
            </a:xfrm>
            <a:custGeom>
              <a:avLst/>
              <a:gdLst/>
              <a:ahLst/>
              <a:cxnLst/>
              <a:rect l="l" t="t" r="r" b="b"/>
              <a:pathLst>
                <a:path w="4" h="39" extrusionOk="0">
                  <a:moveTo>
                    <a:pt x="4" y="0"/>
                  </a:moveTo>
                  <a:lnTo>
                    <a:pt x="0" y="39"/>
                  </a:lnTo>
                  <a:lnTo>
                    <a:pt x="4" y="35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3DB5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8"/>
            <p:cNvSpPr/>
            <p:nvPr/>
          </p:nvSpPr>
          <p:spPr>
            <a:xfrm>
              <a:off x="9792019" y="4540122"/>
              <a:ext cx="3697" cy="19522"/>
            </a:xfrm>
            <a:custGeom>
              <a:avLst/>
              <a:gdLst/>
              <a:ahLst/>
              <a:cxnLst/>
              <a:rect l="l" t="t" r="r" b="b"/>
              <a:pathLst>
                <a:path w="22" h="115" extrusionOk="0">
                  <a:moveTo>
                    <a:pt x="0" y="0"/>
                  </a:moveTo>
                  <a:cubicBezTo>
                    <a:pt x="0" y="28"/>
                    <a:pt x="2" y="65"/>
                    <a:pt x="5" y="112"/>
                  </a:cubicBezTo>
                  <a:lnTo>
                    <a:pt x="21" y="11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3DB5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8"/>
            <p:cNvSpPr/>
            <p:nvPr/>
          </p:nvSpPr>
          <p:spPr>
            <a:xfrm>
              <a:off x="9794372" y="4569827"/>
              <a:ext cx="222320" cy="226620"/>
            </a:xfrm>
            <a:custGeom>
              <a:avLst/>
              <a:gdLst/>
              <a:ahLst/>
              <a:cxnLst/>
              <a:rect l="l" t="t" r="r" b="b"/>
              <a:pathLst>
                <a:path w="1323" h="1335" extrusionOk="0">
                  <a:moveTo>
                    <a:pt x="598" y="0"/>
                  </a:moveTo>
                  <a:cubicBezTo>
                    <a:pt x="628" y="6"/>
                    <a:pt x="656" y="9"/>
                    <a:pt x="682" y="14"/>
                  </a:cubicBezTo>
                  <a:cubicBezTo>
                    <a:pt x="784" y="35"/>
                    <a:pt x="845" y="53"/>
                    <a:pt x="866" y="69"/>
                  </a:cubicBezTo>
                  <a:cubicBezTo>
                    <a:pt x="847" y="72"/>
                    <a:pt x="798" y="78"/>
                    <a:pt x="721" y="86"/>
                  </a:cubicBezTo>
                  <a:cubicBezTo>
                    <a:pt x="640" y="97"/>
                    <a:pt x="589" y="100"/>
                    <a:pt x="568" y="100"/>
                  </a:cubicBezTo>
                  <a:cubicBezTo>
                    <a:pt x="548" y="101"/>
                    <a:pt x="528" y="101"/>
                    <a:pt x="508" y="101"/>
                  </a:cubicBezTo>
                  <a:cubicBezTo>
                    <a:pt x="367" y="101"/>
                    <a:pt x="227" y="90"/>
                    <a:pt x="88" y="69"/>
                  </a:cubicBezTo>
                  <a:cubicBezTo>
                    <a:pt x="62" y="63"/>
                    <a:pt x="32" y="56"/>
                    <a:pt x="0" y="48"/>
                  </a:cubicBezTo>
                  <a:lnTo>
                    <a:pt x="0" y="48"/>
                  </a:lnTo>
                  <a:cubicBezTo>
                    <a:pt x="7" y="121"/>
                    <a:pt x="18" y="207"/>
                    <a:pt x="28" y="309"/>
                  </a:cubicBezTo>
                  <a:cubicBezTo>
                    <a:pt x="137" y="326"/>
                    <a:pt x="237" y="346"/>
                    <a:pt x="326" y="362"/>
                  </a:cubicBezTo>
                  <a:cubicBezTo>
                    <a:pt x="247" y="383"/>
                    <a:pt x="165" y="397"/>
                    <a:pt x="83" y="400"/>
                  </a:cubicBezTo>
                  <a:lnTo>
                    <a:pt x="39" y="400"/>
                  </a:lnTo>
                  <a:cubicBezTo>
                    <a:pt x="48" y="467"/>
                    <a:pt x="56" y="537"/>
                    <a:pt x="65" y="614"/>
                  </a:cubicBezTo>
                  <a:cubicBezTo>
                    <a:pt x="93" y="828"/>
                    <a:pt x="121" y="1014"/>
                    <a:pt x="147" y="1173"/>
                  </a:cubicBezTo>
                  <a:cubicBezTo>
                    <a:pt x="332" y="1228"/>
                    <a:pt x="600" y="1271"/>
                    <a:pt x="950" y="1305"/>
                  </a:cubicBezTo>
                  <a:cubicBezTo>
                    <a:pt x="1078" y="1315"/>
                    <a:pt x="1203" y="1326"/>
                    <a:pt x="1322" y="1334"/>
                  </a:cubicBezTo>
                  <a:cubicBezTo>
                    <a:pt x="1313" y="1254"/>
                    <a:pt x="1301" y="1166"/>
                    <a:pt x="1282" y="1070"/>
                  </a:cubicBezTo>
                  <a:cubicBezTo>
                    <a:pt x="1248" y="882"/>
                    <a:pt x="1219" y="696"/>
                    <a:pt x="1189" y="511"/>
                  </a:cubicBezTo>
                  <a:cubicBezTo>
                    <a:pt x="1099" y="489"/>
                    <a:pt x="1056" y="465"/>
                    <a:pt x="1056" y="439"/>
                  </a:cubicBezTo>
                  <a:cubicBezTo>
                    <a:pt x="1056" y="418"/>
                    <a:pt x="1084" y="402"/>
                    <a:pt x="1140" y="398"/>
                  </a:cubicBezTo>
                  <a:lnTo>
                    <a:pt x="1096" y="0"/>
                  </a:ln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8"/>
            <p:cNvSpPr/>
            <p:nvPr/>
          </p:nvSpPr>
          <p:spPr>
            <a:xfrm>
              <a:off x="12595131" y="4363587"/>
              <a:ext cx="233075" cy="331696"/>
            </a:xfrm>
            <a:custGeom>
              <a:avLst/>
              <a:gdLst/>
              <a:ahLst/>
              <a:cxnLst/>
              <a:rect l="l" t="t" r="r" b="b"/>
              <a:pathLst>
                <a:path w="1387" h="1954" extrusionOk="0">
                  <a:moveTo>
                    <a:pt x="1387" y="0"/>
                  </a:moveTo>
                  <a:lnTo>
                    <a:pt x="1387" y="0"/>
                  </a:lnTo>
                  <a:cubicBezTo>
                    <a:pt x="1248" y="125"/>
                    <a:pt x="1029" y="283"/>
                    <a:pt x="729" y="472"/>
                  </a:cubicBezTo>
                  <a:cubicBezTo>
                    <a:pt x="714" y="467"/>
                    <a:pt x="705" y="463"/>
                    <a:pt x="705" y="462"/>
                  </a:cubicBezTo>
                  <a:cubicBezTo>
                    <a:pt x="698" y="455"/>
                    <a:pt x="694" y="441"/>
                    <a:pt x="694" y="419"/>
                  </a:cubicBezTo>
                  <a:cubicBezTo>
                    <a:pt x="694" y="407"/>
                    <a:pt x="791" y="318"/>
                    <a:pt x="984" y="151"/>
                  </a:cubicBezTo>
                  <a:lnTo>
                    <a:pt x="984" y="151"/>
                  </a:lnTo>
                  <a:cubicBezTo>
                    <a:pt x="934" y="188"/>
                    <a:pt x="882" y="228"/>
                    <a:pt x="822" y="274"/>
                  </a:cubicBezTo>
                  <a:cubicBezTo>
                    <a:pt x="540" y="369"/>
                    <a:pt x="277" y="453"/>
                    <a:pt x="32" y="526"/>
                  </a:cubicBezTo>
                  <a:lnTo>
                    <a:pt x="23" y="916"/>
                  </a:lnTo>
                  <a:lnTo>
                    <a:pt x="0" y="933"/>
                  </a:lnTo>
                  <a:lnTo>
                    <a:pt x="0" y="942"/>
                  </a:lnTo>
                  <a:cubicBezTo>
                    <a:pt x="46" y="913"/>
                    <a:pt x="82" y="897"/>
                    <a:pt x="109" y="897"/>
                  </a:cubicBezTo>
                  <a:cubicBezTo>
                    <a:pt x="114" y="897"/>
                    <a:pt x="120" y="898"/>
                    <a:pt x="124" y="900"/>
                  </a:cubicBezTo>
                  <a:cubicBezTo>
                    <a:pt x="82" y="954"/>
                    <a:pt x="42" y="1003"/>
                    <a:pt x="0" y="1049"/>
                  </a:cubicBezTo>
                  <a:cubicBezTo>
                    <a:pt x="2" y="1275"/>
                    <a:pt x="2" y="1415"/>
                    <a:pt x="4" y="1470"/>
                  </a:cubicBezTo>
                  <a:cubicBezTo>
                    <a:pt x="9" y="1633"/>
                    <a:pt x="25" y="1794"/>
                    <a:pt x="47" y="1953"/>
                  </a:cubicBezTo>
                  <a:cubicBezTo>
                    <a:pt x="321" y="1740"/>
                    <a:pt x="538" y="1578"/>
                    <a:pt x="703" y="1470"/>
                  </a:cubicBezTo>
                  <a:cubicBezTo>
                    <a:pt x="912" y="1329"/>
                    <a:pt x="1134" y="1210"/>
                    <a:pt x="1366" y="1110"/>
                  </a:cubicBezTo>
                  <a:cubicBezTo>
                    <a:pt x="1353" y="1093"/>
                    <a:pt x="1353" y="896"/>
                    <a:pt x="1367" y="521"/>
                  </a:cubicBezTo>
                  <a:lnTo>
                    <a:pt x="1367" y="521"/>
                  </a:lnTo>
                  <a:cubicBezTo>
                    <a:pt x="1311" y="556"/>
                    <a:pt x="1250" y="584"/>
                    <a:pt x="1187" y="609"/>
                  </a:cubicBezTo>
                  <a:cubicBezTo>
                    <a:pt x="1182" y="619"/>
                    <a:pt x="1178" y="624"/>
                    <a:pt x="1175" y="624"/>
                  </a:cubicBezTo>
                  <a:cubicBezTo>
                    <a:pt x="1170" y="624"/>
                    <a:pt x="1168" y="613"/>
                    <a:pt x="1168" y="591"/>
                  </a:cubicBezTo>
                  <a:cubicBezTo>
                    <a:pt x="1168" y="588"/>
                    <a:pt x="1203" y="567"/>
                    <a:pt x="1273" y="526"/>
                  </a:cubicBezTo>
                  <a:cubicBezTo>
                    <a:pt x="1306" y="505"/>
                    <a:pt x="1338" y="484"/>
                    <a:pt x="1371" y="462"/>
                  </a:cubicBezTo>
                  <a:lnTo>
                    <a:pt x="1371" y="442"/>
                  </a:lnTo>
                  <a:cubicBezTo>
                    <a:pt x="1378" y="256"/>
                    <a:pt x="1383" y="107"/>
                    <a:pt x="1387" y="0"/>
                  </a:cubicBez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38"/>
            <p:cNvSpPr/>
            <p:nvPr/>
          </p:nvSpPr>
          <p:spPr>
            <a:xfrm>
              <a:off x="12515479" y="4521959"/>
              <a:ext cx="79820" cy="58734"/>
            </a:xfrm>
            <a:custGeom>
              <a:avLst/>
              <a:gdLst/>
              <a:ahLst/>
              <a:cxnLst/>
              <a:rect l="l" t="t" r="r" b="b"/>
              <a:pathLst>
                <a:path w="475" h="346" extrusionOk="0">
                  <a:moveTo>
                    <a:pt x="474" y="0"/>
                  </a:moveTo>
                  <a:cubicBezTo>
                    <a:pt x="343" y="98"/>
                    <a:pt x="185" y="214"/>
                    <a:pt x="1" y="345"/>
                  </a:cubicBezTo>
                  <a:cubicBezTo>
                    <a:pt x="67" y="312"/>
                    <a:pt x="134" y="277"/>
                    <a:pt x="202" y="244"/>
                  </a:cubicBezTo>
                  <a:cubicBezTo>
                    <a:pt x="295" y="156"/>
                    <a:pt x="362" y="95"/>
                    <a:pt x="402" y="63"/>
                  </a:cubicBezTo>
                  <a:cubicBezTo>
                    <a:pt x="428" y="40"/>
                    <a:pt x="453" y="25"/>
                    <a:pt x="474" y="11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6EC9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38"/>
            <p:cNvSpPr/>
            <p:nvPr/>
          </p:nvSpPr>
          <p:spPr>
            <a:xfrm>
              <a:off x="12426585" y="4541819"/>
              <a:ext cx="183670" cy="262437"/>
            </a:xfrm>
            <a:custGeom>
              <a:avLst/>
              <a:gdLst/>
              <a:ahLst/>
              <a:cxnLst/>
              <a:rect l="l" t="t" r="r" b="b"/>
              <a:pathLst>
                <a:path w="1093" h="1546" extrusionOk="0">
                  <a:moveTo>
                    <a:pt x="936" y="434"/>
                  </a:moveTo>
                  <a:cubicBezTo>
                    <a:pt x="940" y="438"/>
                    <a:pt x="944" y="440"/>
                    <a:pt x="947" y="440"/>
                  </a:cubicBezTo>
                  <a:cubicBezTo>
                    <a:pt x="949" y="440"/>
                    <a:pt x="950" y="439"/>
                    <a:pt x="950" y="439"/>
                  </a:cubicBezTo>
                  <a:cubicBezTo>
                    <a:pt x="954" y="439"/>
                    <a:pt x="956" y="449"/>
                    <a:pt x="956" y="472"/>
                  </a:cubicBezTo>
                  <a:cubicBezTo>
                    <a:pt x="956" y="493"/>
                    <a:pt x="921" y="527"/>
                    <a:pt x="850" y="572"/>
                  </a:cubicBezTo>
                  <a:cubicBezTo>
                    <a:pt x="775" y="621"/>
                    <a:pt x="728" y="651"/>
                    <a:pt x="712" y="662"/>
                  </a:cubicBezTo>
                  <a:cubicBezTo>
                    <a:pt x="701" y="660"/>
                    <a:pt x="691" y="656"/>
                    <a:pt x="682" y="653"/>
                  </a:cubicBezTo>
                  <a:cubicBezTo>
                    <a:pt x="672" y="646"/>
                    <a:pt x="668" y="630"/>
                    <a:pt x="668" y="609"/>
                  </a:cubicBezTo>
                  <a:cubicBezTo>
                    <a:pt x="668" y="593"/>
                    <a:pt x="707" y="558"/>
                    <a:pt x="782" y="507"/>
                  </a:cubicBezTo>
                  <a:cubicBezTo>
                    <a:pt x="859" y="456"/>
                    <a:pt x="910" y="434"/>
                    <a:pt x="936" y="434"/>
                  </a:cubicBezTo>
                  <a:close/>
                  <a:moveTo>
                    <a:pt x="1003" y="1"/>
                  </a:moveTo>
                  <a:cubicBezTo>
                    <a:pt x="945" y="65"/>
                    <a:pt x="884" y="127"/>
                    <a:pt x="815" y="183"/>
                  </a:cubicBezTo>
                  <a:cubicBezTo>
                    <a:pt x="652" y="318"/>
                    <a:pt x="444" y="434"/>
                    <a:pt x="191" y="530"/>
                  </a:cubicBezTo>
                  <a:cubicBezTo>
                    <a:pt x="179" y="530"/>
                    <a:pt x="167" y="527"/>
                    <a:pt x="156" y="521"/>
                  </a:cubicBezTo>
                  <a:cubicBezTo>
                    <a:pt x="149" y="516"/>
                    <a:pt x="146" y="509"/>
                    <a:pt x="144" y="502"/>
                  </a:cubicBezTo>
                  <a:lnTo>
                    <a:pt x="5" y="602"/>
                  </a:lnTo>
                  <a:cubicBezTo>
                    <a:pt x="2" y="669"/>
                    <a:pt x="2" y="733"/>
                    <a:pt x="0" y="796"/>
                  </a:cubicBezTo>
                  <a:lnTo>
                    <a:pt x="153" y="777"/>
                  </a:lnTo>
                  <a:lnTo>
                    <a:pt x="153" y="777"/>
                  </a:lnTo>
                  <a:cubicBezTo>
                    <a:pt x="104" y="798"/>
                    <a:pt x="53" y="821"/>
                    <a:pt x="0" y="842"/>
                  </a:cubicBezTo>
                  <a:lnTo>
                    <a:pt x="0" y="1117"/>
                  </a:lnTo>
                  <a:cubicBezTo>
                    <a:pt x="21" y="1098"/>
                    <a:pt x="70" y="1077"/>
                    <a:pt x="146" y="1054"/>
                  </a:cubicBezTo>
                  <a:cubicBezTo>
                    <a:pt x="231" y="1027"/>
                    <a:pt x="293" y="1014"/>
                    <a:pt x="332" y="1014"/>
                  </a:cubicBezTo>
                  <a:cubicBezTo>
                    <a:pt x="341" y="1014"/>
                    <a:pt x="348" y="1014"/>
                    <a:pt x="354" y="1016"/>
                  </a:cubicBezTo>
                  <a:cubicBezTo>
                    <a:pt x="354" y="1017"/>
                    <a:pt x="355" y="1017"/>
                    <a:pt x="356" y="1017"/>
                  </a:cubicBezTo>
                  <a:cubicBezTo>
                    <a:pt x="357" y="1017"/>
                    <a:pt x="359" y="1017"/>
                    <a:pt x="361" y="1016"/>
                  </a:cubicBezTo>
                  <a:cubicBezTo>
                    <a:pt x="367" y="1017"/>
                    <a:pt x="367" y="1030"/>
                    <a:pt x="367" y="1051"/>
                  </a:cubicBezTo>
                  <a:cubicBezTo>
                    <a:pt x="367" y="1096"/>
                    <a:pt x="328" y="1135"/>
                    <a:pt x="247" y="1166"/>
                  </a:cubicBezTo>
                  <a:cubicBezTo>
                    <a:pt x="183" y="1194"/>
                    <a:pt x="112" y="1208"/>
                    <a:pt x="42" y="1210"/>
                  </a:cubicBezTo>
                  <a:cubicBezTo>
                    <a:pt x="27" y="1210"/>
                    <a:pt x="13" y="1205"/>
                    <a:pt x="2" y="1194"/>
                  </a:cubicBezTo>
                  <a:lnTo>
                    <a:pt x="2" y="1194"/>
                  </a:lnTo>
                  <a:cubicBezTo>
                    <a:pt x="5" y="1321"/>
                    <a:pt x="11" y="1438"/>
                    <a:pt x="20" y="1545"/>
                  </a:cubicBezTo>
                  <a:cubicBezTo>
                    <a:pt x="72" y="1521"/>
                    <a:pt x="198" y="1484"/>
                    <a:pt x="398" y="1440"/>
                  </a:cubicBezTo>
                  <a:cubicBezTo>
                    <a:pt x="607" y="1391"/>
                    <a:pt x="766" y="1352"/>
                    <a:pt x="880" y="1321"/>
                  </a:cubicBezTo>
                  <a:lnTo>
                    <a:pt x="1092" y="1226"/>
                  </a:lnTo>
                  <a:lnTo>
                    <a:pt x="1052" y="917"/>
                  </a:lnTo>
                  <a:lnTo>
                    <a:pt x="1052" y="914"/>
                  </a:lnTo>
                  <a:lnTo>
                    <a:pt x="1049" y="905"/>
                  </a:lnTo>
                  <a:cubicBezTo>
                    <a:pt x="1026" y="744"/>
                    <a:pt x="1012" y="583"/>
                    <a:pt x="1005" y="421"/>
                  </a:cubicBezTo>
                  <a:cubicBezTo>
                    <a:pt x="1005" y="367"/>
                    <a:pt x="1005" y="227"/>
                    <a:pt x="1003" y="1"/>
                  </a:cubicBezTo>
                  <a:close/>
                </a:path>
              </a:pathLst>
            </a:custGeom>
            <a:solidFill>
              <a:srgbClr val="317EAF">
                <a:alpha val="35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38"/>
            <p:cNvSpPr/>
            <p:nvPr/>
          </p:nvSpPr>
          <p:spPr>
            <a:xfrm>
              <a:off x="9994006" y="4643836"/>
              <a:ext cx="2443842" cy="276357"/>
            </a:xfrm>
            <a:custGeom>
              <a:avLst/>
              <a:gdLst/>
              <a:ahLst/>
              <a:cxnLst/>
              <a:rect l="l" t="t" r="r" b="b"/>
              <a:pathLst>
                <a:path w="14543" h="1628" extrusionOk="0">
                  <a:moveTo>
                    <a:pt x="2858" y="711"/>
                  </a:moveTo>
                  <a:cubicBezTo>
                    <a:pt x="2986" y="711"/>
                    <a:pt x="3155" y="715"/>
                    <a:pt x="3365" y="723"/>
                  </a:cubicBezTo>
                  <a:cubicBezTo>
                    <a:pt x="3908" y="744"/>
                    <a:pt x="4231" y="778"/>
                    <a:pt x="4331" y="828"/>
                  </a:cubicBezTo>
                  <a:cubicBezTo>
                    <a:pt x="4236" y="856"/>
                    <a:pt x="4173" y="870"/>
                    <a:pt x="4140" y="870"/>
                  </a:cubicBezTo>
                  <a:lnTo>
                    <a:pt x="4140" y="869"/>
                  </a:lnTo>
                  <a:cubicBezTo>
                    <a:pt x="3730" y="869"/>
                    <a:pt x="3442" y="862"/>
                    <a:pt x="3277" y="846"/>
                  </a:cubicBezTo>
                  <a:cubicBezTo>
                    <a:pt x="2883" y="811"/>
                    <a:pt x="2646" y="790"/>
                    <a:pt x="2567" y="786"/>
                  </a:cubicBezTo>
                  <a:cubicBezTo>
                    <a:pt x="2567" y="785"/>
                    <a:pt x="2566" y="781"/>
                    <a:pt x="2562" y="778"/>
                  </a:cubicBezTo>
                  <a:cubicBezTo>
                    <a:pt x="2557" y="767"/>
                    <a:pt x="2555" y="753"/>
                    <a:pt x="2557" y="742"/>
                  </a:cubicBezTo>
                  <a:cubicBezTo>
                    <a:pt x="2557" y="721"/>
                    <a:pt x="2657" y="711"/>
                    <a:pt x="2858" y="711"/>
                  </a:cubicBezTo>
                  <a:close/>
                  <a:moveTo>
                    <a:pt x="14481" y="1"/>
                  </a:moveTo>
                  <a:lnTo>
                    <a:pt x="14469" y="10"/>
                  </a:lnTo>
                  <a:cubicBezTo>
                    <a:pt x="13607" y="85"/>
                    <a:pt x="12744" y="146"/>
                    <a:pt x="11883" y="195"/>
                  </a:cubicBezTo>
                  <a:cubicBezTo>
                    <a:pt x="11847" y="204"/>
                    <a:pt x="11796" y="217"/>
                    <a:pt x="11727" y="229"/>
                  </a:cubicBezTo>
                  <a:cubicBezTo>
                    <a:pt x="11636" y="245"/>
                    <a:pt x="11584" y="255"/>
                    <a:pt x="11566" y="259"/>
                  </a:cubicBezTo>
                  <a:lnTo>
                    <a:pt x="10411" y="267"/>
                  </a:lnTo>
                  <a:lnTo>
                    <a:pt x="10300" y="267"/>
                  </a:lnTo>
                  <a:cubicBezTo>
                    <a:pt x="10043" y="278"/>
                    <a:pt x="9783" y="287"/>
                    <a:pt x="9524" y="294"/>
                  </a:cubicBezTo>
                  <a:cubicBezTo>
                    <a:pt x="9466" y="297"/>
                    <a:pt x="9408" y="301"/>
                    <a:pt x="9354" y="306"/>
                  </a:cubicBezTo>
                  <a:cubicBezTo>
                    <a:pt x="9138" y="334"/>
                    <a:pt x="9019" y="348"/>
                    <a:pt x="8993" y="350"/>
                  </a:cubicBezTo>
                  <a:lnTo>
                    <a:pt x="8041" y="350"/>
                  </a:lnTo>
                  <a:cubicBezTo>
                    <a:pt x="7979" y="366"/>
                    <a:pt x="7821" y="383"/>
                    <a:pt x="7565" y="404"/>
                  </a:cubicBezTo>
                  <a:lnTo>
                    <a:pt x="6068" y="404"/>
                  </a:lnTo>
                  <a:lnTo>
                    <a:pt x="5986" y="392"/>
                  </a:lnTo>
                  <a:lnTo>
                    <a:pt x="5022" y="385"/>
                  </a:lnTo>
                  <a:cubicBezTo>
                    <a:pt x="4911" y="360"/>
                    <a:pt x="4718" y="347"/>
                    <a:pt x="4441" y="347"/>
                  </a:cubicBezTo>
                  <a:cubicBezTo>
                    <a:pt x="4314" y="347"/>
                    <a:pt x="4168" y="349"/>
                    <a:pt x="4005" y="355"/>
                  </a:cubicBezTo>
                  <a:lnTo>
                    <a:pt x="3989" y="308"/>
                  </a:lnTo>
                  <a:cubicBezTo>
                    <a:pt x="4010" y="292"/>
                    <a:pt x="4031" y="276"/>
                    <a:pt x="4056" y="264"/>
                  </a:cubicBezTo>
                  <a:cubicBezTo>
                    <a:pt x="3116" y="229"/>
                    <a:pt x="2176" y="176"/>
                    <a:pt x="1237" y="110"/>
                  </a:cubicBezTo>
                  <a:cubicBezTo>
                    <a:pt x="1186" y="115"/>
                    <a:pt x="1121" y="122"/>
                    <a:pt x="1042" y="131"/>
                  </a:cubicBezTo>
                  <a:cubicBezTo>
                    <a:pt x="919" y="145"/>
                    <a:pt x="846" y="152"/>
                    <a:pt x="823" y="152"/>
                  </a:cubicBezTo>
                  <a:cubicBezTo>
                    <a:pt x="614" y="152"/>
                    <a:pt x="408" y="138"/>
                    <a:pt x="201" y="110"/>
                  </a:cubicBezTo>
                  <a:cubicBezTo>
                    <a:pt x="134" y="103"/>
                    <a:pt x="67" y="90"/>
                    <a:pt x="1" y="75"/>
                  </a:cubicBezTo>
                  <a:lnTo>
                    <a:pt x="1" y="75"/>
                  </a:lnTo>
                  <a:cubicBezTo>
                    <a:pt x="31" y="260"/>
                    <a:pt x="60" y="446"/>
                    <a:pt x="94" y="632"/>
                  </a:cubicBezTo>
                  <a:cubicBezTo>
                    <a:pt x="111" y="730"/>
                    <a:pt x="125" y="818"/>
                    <a:pt x="136" y="897"/>
                  </a:cubicBezTo>
                  <a:cubicBezTo>
                    <a:pt x="152" y="1007"/>
                    <a:pt x="159" y="1118"/>
                    <a:pt x="157" y="1230"/>
                  </a:cubicBezTo>
                  <a:cubicBezTo>
                    <a:pt x="777" y="1403"/>
                    <a:pt x="1461" y="1505"/>
                    <a:pt x="2206" y="1535"/>
                  </a:cubicBezTo>
                  <a:cubicBezTo>
                    <a:pt x="2557" y="1549"/>
                    <a:pt x="3059" y="1556"/>
                    <a:pt x="3709" y="1556"/>
                  </a:cubicBezTo>
                  <a:cubicBezTo>
                    <a:pt x="3970" y="1556"/>
                    <a:pt x="4256" y="1555"/>
                    <a:pt x="4566" y="1552"/>
                  </a:cubicBezTo>
                  <a:cubicBezTo>
                    <a:pt x="6678" y="1600"/>
                    <a:pt x="8233" y="1626"/>
                    <a:pt x="9227" y="1628"/>
                  </a:cubicBezTo>
                  <a:cubicBezTo>
                    <a:pt x="9717" y="1551"/>
                    <a:pt x="10488" y="1479"/>
                    <a:pt x="11540" y="1414"/>
                  </a:cubicBezTo>
                  <a:cubicBezTo>
                    <a:pt x="12374" y="1361"/>
                    <a:pt x="13375" y="1202"/>
                    <a:pt x="14543" y="935"/>
                  </a:cubicBezTo>
                  <a:cubicBezTo>
                    <a:pt x="14543" y="935"/>
                    <a:pt x="14542" y="935"/>
                    <a:pt x="14540" y="935"/>
                  </a:cubicBezTo>
                  <a:cubicBezTo>
                    <a:pt x="14535" y="935"/>
                    <a:pt x="14520" y="937"/>
                    <a:pt x="14497" y="944"/>
                  </a:cubicBezTo>
                  <a:cubicBezTo>
                    <a:pt x="14489" y="837"/>
                    <a:pt x="14483" y="720"/>
                    <a:pt x="14480" y="593"/>
                  </a:cubicBezTo>
                  <a:cubicBezTo>
                    <a:pt x="14466" y="579"/>
                    <a:pt x="14460" y="560"/>
                    <a:pt x="14462" y="541"/>
                  </a:cubicBezTo>
                  <a:cubicBezTo>
                    <a:pt x="14464" y="530"/>
                    <a:pt x="14469" y="522"/>
                    <a:pt x="14478" y="516"/>
                  </a:cubicBezTo>
                  <a:cubicBezTo>
                    <a:pt x="14476" y="429"/>
                    <a:pt x="14476" y="336"/>
                    <a:pt x="14478" y="241"/>
                  </a:cubicBezTo>
                  <a:lnTo>
                    <a:pt x="14478" y="241"/>
                  </a:lnTo>
                  <a:cubicBezTo>
                    <a:pt x="14205" y="346"/>
                    <a:pt x="13922" y="425"/>
                    <a:pt x="13633" y="472"/>
                  </a:cubicBezTo>
                  <a:cubicBezTo>
                    <a:pt x="13314" y="529"/>
                    <a:pt x="12777" y="586"/>
                    <a:pt x="12025" y="648"/>
                  </a:cubicBezTo>
                  <a:cubicBezTo>
                    <a:pt x="12018" y="630"/>
                    <a:pt x="12013" y="613"/>
                    <a:pt x="12011" y="595"/>
                  </a:cubicBezTo>
                  <a:cubicBezTo>
                    <a:pt x="12565" y="481"/>
                    <a:pt x="13068" y="392"/>
                    <a:pt x="13524" y="323"/>
                  </a:cubicBezTo>
                  <a:cubicBezTo>
                    <a:pt x="13607" y="311"/>
                    <a:pt x="13924" y="269"/>
                    <a:pt x="14478" y="195"/>
                  </a:cubicBezTo>
                  <a:cubicBezTo>
                    <a:pt x="14478" y="132"/>
                    <a:pt x="14480" y="68"/>
                    <a:pt x="14481" y="1"/>
                  </a:cubicBez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38"/>
            <p:cNvSpPr/>
            <p:nvPr/>
          </p:nvSpPr>
          <p:spPr>
            <a:xfrm>
              <a:off x="12733430" y="4186882"/>
              <a:ext cx="108387" cy="223225"/>
            </a:xfrm>
            <a:custGeom>
              <a:avLst/>
              <a:gdLst/>
              <a:ahLst/>
              <a:cxnLst/>
              <a:rect l="l" t="t" r="r" b="b"/>
              <a:pathLst>
                <a:path w="645" h="1315" extrusionOk="0">
                  <a:moveTo>
                    <a:pt x="644" y="0"/>
                  </a:moveTo>
                  <a:cubicBezTo>
                    <a:pt x="639" y="2"/>
                    <a:pt x="450" y="144"/>
                    <a:pt x="80" y="424"/>
                  </a:cubicBezTo>
                  <a:lnTo>
                    <a:pt x="1" y="1315"/>
                  </a:lnTo>
                  <a:cubicBezTo>
                    <a:pt x="59" y="1271"/>
                    <a:pt x="111" y="1229"/>
                    <a:pt x="162" y="1192"/>
                  </a:cubicBezTo>
                  <a:cubicBezTo>
                    <a:pt x="206" y="1154"/>
                    <a:pt x="255" y="1112"/>
                    <a:pt x="310" y="1066"/>
                  </a:cubicBezTo>
                  <a:cubicBezTo>
                    <a:pt x="413" y="978"/>
                    <a:pt x="497" y="910"/>
                    <a:pt x="564" y="861"/>
                  </a:cubicBezTo>
                  <a:lnTo>
                    <a:pt x="569" y="822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38"/>
            <p:cNvSpPr/>
            <p:nvPr/>
          </p:nvSpPr>
          <p:spPr>
            <a:xfrm>
              <a:off x="9779584" y="4366642"/>
              <a:ext cx="391035" cy="203363"/>
            </a:xfrm>
            <a:custGeom>
              <a:avLst/>
              <a:gdLst/>
              <a:ahLst/>
              <a:cxnLst/>
              <a:rect l="l" t="t" r="r" b="b"/>
              <a:pathLst>
                <a:path w="2327" h="1198" extrusionOk="0">
                  <a:moveTo>
                    <a:pt x="526" y="267"/>
                  </a:moveTo>
                  <a:cubicBezTo>
                    <a:pt x="569" y="267"/>
                    <a:pt x="621" y="288"/>
                    <a:pt x="682" y="328"/>
                  </a:cubicBezTo>
                  <a:cubicBezTo>
                    <a:pt x="765" y="384"/>
                    <a:pt x="837" y="454"/>
                    <a:pt x="895" y="535"/>
                  </a:cubicBezTo>
                  <a:cubicBezTo>
                    <a:pt x="958" y="621"/>
                    <a:pt x="989" y="684"/>
                    <a:pt x="989" y="728"/>
                  </a:cubicBezTo>
                  <a:cubicBezTo>
                    <a:pt x="989" y="785"/>
                    <a:pt x="977" y="827"/>
                    <a:pt x="954" y="856"/>
                  </a:cubicBezTo>
                  <a:cubicBezTo>
                    <a:pt x="909" y="910"/>
                    <a:pt x="817" y="936"/>
                    <a:pt x="681" y="936"/>
                  </a:cubicBezTo>
                  <a:cubicBezTo>
                    <a:pt x="511" y="936"/>
                    <a:pt x="409" y="884"/>
                    <a:pt x="376" y="778"/>
                  </a:cubicBezTo>
                  <a:cubicBezTo>
                    <a:pt x="374" y="670"/>
                    <a:pt x="374" y="612"/>
                    <a:pt x="374" y="603"/>
                  </a:cubicBezTo>
                  <a:cubicBezTo>
                    <a:pt x="374" y="379"/>
                    <a:pt x="425" y="267"/>
                    <a:pt x="526" y="267"/>
                  </a:cubicBezTo>
                  <a:close/>
                  <a:moveTo>
                    <a:pt x="1" y="0"/>
                  </a:moveTo>
                  <a:lnTo>
                    <a:pt x="85" y="1020"/>
                  </a:lnTo>
                  <a:lnTo>
                    <a:pt x="95" y="1136"/>
                  </a:lnTo>
                  <a:cubicBezTo>
                    <a:pt x="137" y="1140"/>
                    <a:pt x="197" y="1145"/>
                    <a:pt x="278" y="1154"/>
                  </a:cubicBezTo>
                  <a:cubicBezTo>
                    <a:pt x="434" y="1164"/>
                    <a:pt x="569" y="1178"/>
                    <a:pt x="686" y="1197"/>
                  </a:cubicBezTo>
                  <a:lnTo>
                    <a:pt x="1184" y="1197"/>
                  </a:lnTo>
                  <a:lnTo>
                    <a:pt x="1119" y="454"/>
                  </a:lnTo>
                  <a:lnTo>
                    <a:pt x="1664" y="338"/>
                  </a:lnTo>
                  <a:lnTo>
                    <a:pt x="2327" y="202"/>
                  </a:lnTo>
                  <a:lnTo>
                    <a:pt x="2320" y="20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38"/>
            <p:cNvSpPr/>
            <p:nvPr/>
          </p:nvSpPr>
          <p:spPr>
            <a:xfrm>
              <a:off x="12425072" y="4365284"/>
              <a:ext cx="182494" cy="280261"/>
            </a:xfrm>
            <a:custGeom>
              <a:avLst/>
              <a:gdLst/>
              <a:ahLst/>
              <a:cxnLst/>
              <a:rect l="l" t="t" r="r" b="b"/>
              <a:pathLst>
                <a:path w="1086" h="1651" extrusionOk="0">
                  <a:moveTo>
                    <a:pt x="1082" y="1"/>
                  </a:moveTo>
                  <a:cubicBezTo>
                    <a:pt x="693" y="296"/>
                    <a:pt x="384" y="525"/>
                    <a:pt x="158" y="690"/>
                  </a:cubicBezTo>
                  <a:cubicBezTo>
                    <a:pt x="127" y="715"/>
                    <a:pt x="95" y="739"/>
                    <a:pt x="65" y="760"/>
                  </a:cubicBezTo>
                  <a:lnTo>
                    <a:pt x="0" y="1651"/>
                  </a:lnTo>
                  <a:lnTo>
                    <a:pt x="0" y="1651"/>
                  </a:lnTo>
                  <a:lnTo>
                    <a:pt x="13" y="1642"/>
                  </a:lnTo>
                  <a:lnTo>
                    <a:pt x="153" y="1542"/>
                  </a:lnTo>
                  <a:cubicBezTo>
                    <a:pt x="151" y="1535"/>
                    <a:pt x="151" y="1526"/>
                    <a:pt x="151" y="1517"/>
                  </a:cubicBezTo>
                  <a:cubicBezTo>
                    <a:pt x="151" y="1488"/>
                    <a:pt x="246" y="1423"/>
                    <a:pt x="439" y="1321"/>
                  </a:cubicBezTo>
                  <a:cubicBezTo>
                    <a:pt x="472" y="1304"/>
                    <a:pt x="505" y="1286"/>
                    <a:pt x="539" y="1268"/>
                  </a:cubicBezTo>
                  <a:cubicBezTo>
                    <a:pt x="723" y="1137"/>
                    <a:pt x="881" y="1023"/>
                    <a:pt x="1012" y="923"/>
                  </a:cubicBezTo>
                  <a:lnTo>
                    <a:pt x="1035" y="906"/>
                  </a:lnTo>
                  <a:lnTo>
                    <a:pt x="1044" y="516"/>
                  </a:lnTo>
                  <a:lnTo>
                    <a:pt x="1086" y="1"/>
                  </a:ln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8"/>
            <p:cNvSpPr/>
            <p:nvPr/>
          </p:nvSpPr>
          <p:spPr>
            <a:xfrm>
              <a:off x="9967287" y="4439463"/>
              <a:ext cx="2468880" cy="254289"/>
            </a:xfrm>
            <a:custGeom>
              <a:avLst/>
              <a:gdLst/>
              <a:ahLst/>
              <a:cxnLst/>
              <a:rect l="l" t="t" r="r" b="b"/>
              <a:pathLst>
                <a:path w="14692" h="1498" extrusionOk="0">
                  <a:moveTo>
                    <a:pt x="1753" y="331"/>
                  </a:moveTo>
                  <a:cubicBezTo>
                    <a:pt x="1842" y="331"/>
                    <a:pt x="1885" y="393"/>
                    <a:pt x="1883" y="516"/>
                  </a:cubicBezTo>
                  <a:cubicBezTo>
                    <a:pt x="1885" y="574"/>
                    <a:pt x="1873" y="632"/>
                    <a:pt x="1850" y="684"/>
                  </a:cubicBezTo>
                  <a:cubicBezTo>
                    <a:pt x="1820" y="754"/>
                    <a:pt x="1769" y="789"/>
                    <a:pt x="1701" y="789"/>
                  </a:cubicBezTo>
                  <a:cubicBezTo>
                    <a:pt x="1627" y="789"/>
                    <a:pt x="1576" y="761"/>
                    <a:pt x="1548" y="709"/>
                  </a:cubicBezTo>
                  <a:cubicBezTo>
                    <a:pt x="1536" y="653"/>
                    <a:pt x="1531" y="623"/>
                    <a:pt x="1531" y="619"/>
                  </a:cubicBezTo>
                  <a:cubicBezTo>
                    <a:pt x="1531" y="451"/>
                    <a:pt x="1589" y="356"/>
                    <a:pt x="1708" y="335"/>
                  </a:cubicBezTo>
                  <a:cubicBezTo>
                    <a:pt x="1724" y="332"/>
                    <a:pt x="1739" y="331"/>
                    <a:pt x="1753" y="331"/>
                  </a:cubicBezTo>
                  <a:close/>
                  <a:moveTo>
                    <a:pt x="12677" y="453"/>
                  </a:moveTo>
                  <a:cubicBezTo>
                    <a:pt x="12760" y="453"/>
                    <a:pt x="12801" y="512"/>
                    <a:pt x="12800" y="628"/>
                  </a:cubicBezTo>
                  <a:cubicBezTo>
                    <a:pt x="12800" y="667"/>
                    <a:pt x="12782" y="719"/>
                    <a:pt x="12745" y="786"/>
                  </a:cubicBezTo>
                  <a:cubicBezTo>
                    <a:pt x="12698" y="868"/>
                    <a:pt x="12645" y="910"/>
                    <a:pt x="12586" y="910"/>
                  </a:cubicBezTo>
                  <a:cubicBezTo>
                    <a:pt x="12519" y="910"/>
                    <a:pt x="12472" y="882"/>
                    <a:pt x="12447" y="828"/>
                  </a:cubicBezTo>
                  <a:cubicBezTo>
                    <a:pt x="12435" y="770"/>
                    <a:pt x="12430" y="740"/>
                    <a:pt x="12430" y="735"/>
                  </a:cubicBezTo>
                  <a:cubicBezTo>
                    <a:pt x="12430" y="584"/>
                    <a:pt x="12493" y="493"/>
                    <a:pt x="12616" y="462"/>
                  </a:cubicBezTo>
                  <a:cubicBezTo>
                    <a:pt x="12638" y="456"/>
                    <a:pt x="12658" y="453"/>
                    <a:pt x="12677" y="453"/>
                  </a:cubicBezTo>
                  <a:close/>
                  <a:moveTo>
                    <a:pt x="5213" y="502"/>
                  </a:moveTo>
                  <a:cubicBezTo>
                    <a:pt x="5242" y="502"/>
                    <a:pt x="5275" y="507"/>
                    <a:pt x="5312" y="516"/>
                  </a:cubicBezTo>
                  <a:cubicBezTo>
                    <a:pt x="5484" y="562"/>
                    <a:pt x="5570" y="637"/>
                    <a:pt x="5570" y="742"/>
                  </a:cubicBezTo>
                  <a:cubicBezTo>
                    <a:pt x="5568" y="777"/>
                    <a:pt x="5556" y="814"/>
                    <a:pt x="5533" y="842"/>
                  </a:cubicBezTo>
                  <a:lnTo>
                    <a:pt x="5535" y="842"/>
                  </a:lnTo>
                  <a:cubicBezTo>
                    <a:pt x="5506" y="884"/>
                    <a:pt x="5459" y="910"/>
                    <a:pt x="5408" y="910"/>
                  </a:cubicBezTo>
                  <a:cubicBezTo>
                    <a:pt x="5407" y="910"/>
                    <a:pt x="5405" y="910"/>
                    <a:pt x="5403" y="910"/>
                  </a:cubicBezTo>
                  <a:cubicBezTo>
                    <a:pt x="5170" y="910"/>
                    <a:pt x="5054" y="835"/>
                    <a:pt x="5054" y="682"/>
                  </a:cubicBezTo>
                  <a:cubicBezTo>
                    <a:pt x="5054" y="563"/>
                    <a:pt x="5107" y="502"/>
                    <a:pt x="5213" y="502"/>
                  </a:cubicBezTo>
                  <a:close/>
                  <a:moveTo>
                    <a:pt x="3641" y="211"/>
                  </a:moveTo>
                  <a:cubicBezTo>
                    <a:pt x="3762" y="223"/>
                    <a:pt x="3973" y="281"/>
                    <a:pt x="4274" y="383"/>
                  </a:cubicBezTo>
                  <a:cubicBezTo>
                    <a:pt x="4646" y="507"/>
                    <a:pt x="4830" y="614"/>
                    <a:pt x="4830" y="704"/>
                  </a:cubicBezTo>
                  <a:cubicBezTo>
                    <a:pt x="4834" y="788"/>
                    <a:pt x="4783" y="865"/>
                    <a:pt x="4704" y="896"/>
                  </a:cubicBezTo>
                  <a:cubicBezTo>
                    <a:pt x="4606" y="942"/>
                    <a:pt x="4429" y="965"/>
                    <a:pt x="4173" y="965"/>
                  </a:cubicBezTo>
                  <a:cubicBezTo>
                    <a:pt x="3485" y="965"/>
                    <a:pt x="2974" y="921"/>
                    <a:pt x="2637" y="837"/>
                  </a:cubicBezTo>
                  <a:cubicBezTo>
                    <a:pt x="2334" y="758"/>
                    <a:pt x="2183" y="649"/>
                    <a:pt x="2183" y="511"/>
                  </a:cubicBezTo>
                  <a:cubicBezTo>
                    <a:pt x="2183" y="411"/>
                    <a:pt x="2242" y="342"/>
                    <a:pt x="2363" y="306"/>
                  </a:cubicBezTo>
                  <a:cubicBezTo>
                    <a:pt x="2437" y="281"/>
                    <a:pt x="2642" y="249"/>
                    <a:pt x="2977" y="211"/>
                  </a:cubicBezTo>
                  <a:close/>
                  <a:moveTo>
                    <a:pt x="11624" y="329"/>
                  </a:moveTo>
                  <a:cubicBezTo>
                    <a:pt x="11807" y="329"/>
                    <a:pt x="11960" y="350"/>
                    <a:pt x="12084" y="395"/>
                  </a:cubicBezTo>
                  <a:cubicBezTo>
                    <a:pt x="12262" y="456"/>
                    <a:pt x="12351" y="553"/>
                    <a:pt x="12351" y="686"/>
                  </a:cubicBezTo>
                  <a:cubicBezTo>
                    <a:pt x="12351" y="763"/>
                    <a:pt x="12326" y="821"/>
                    <a:pt x="12277" y="863"/>
                  </a:cubicBezTo>
                  <a:cubicBezTo>
                    <a:pt x="12193" y="930"/>
                    <a:pt x="12034" y="965"/>
                    <a:pt x="11800" y="965"/>
                  </a:cubicBezTo>
                  <a:cubicBezTo>
                    <a:pt x="11418" y="965"/>
                    <a:pt x="11129" y="935"/>
                    <a:pt x="10933" y="877"/>
                  </a:cubicBezTo>
                  <a:cubicBezTo>
                    <a:pt x="10750" y="826"/>
                    <a:pt x="10659" y="754"/>
                    <a:pt x="10659" y="661"/>
                  </a:cubicBezTo>
                  <a:cubicBezTo>
                    <a:pt x="10659" y="581"/>
                    <a:pt x="10747" y="507"/>
                    <a:pt x="10924" y="442"/>
                  </a:cubicBezTo>
                  <a:cubicBezTo>
                    <a:pt x="11111" y="377"/>
                    <a:pt x="11306" y="341"/>
                    <a:pt x="11504" y="332"/>
                  </a:cubicBezTo>
                  <a:cubicBezTo>
                    <a:pt x="11545" y="330"/>
                    <a:pt x="11585" y="329"/>
                    <a:pt x="11624" y="329"/>
                  </a:cubicBezTo>
                  <a:close/>
                  <a:moveTo>
                    <a:pt x="2813" y="1"/>
                  </a:moveTo>
                  <a:cubicBezTo>
                    <a:pt x="2162" y="1"/>
                    <a:pt x="1224" y="10"/>
                    <a:pt x="0" y="27"/>
                  </a:cubicBezTo>
                  <a:lnTo>
                    <a:pt x="65" y="768"/>
                  </a:lnTo>
                  <a:lnTo>
                    <a:pt x="109" y="1166"/>
                  </a:lnTo>
                  <a:cubicBezTo>
                    <a:pt x="126" y="1165"/>
                    <a:pt x="146" y="1164"/>
                    <a:pt x="168" y="1164"/>
                  </a:cubicBezTo>
                  <a:cubicBezTo>
                    <a:pt x="231" y="1164"/>
                    <a:pt x="314" y="1171"/>
                    <a:pt x="419" y="1184"/>
                  </a:cubicBezTo>
                  <a:cubicBezTo>
                    <a:pt x="1003" y="1256"/>
                    <a:pt x="1350" y="1296"/>
                    <a:pt x="1459" y="1305"/>
                  </a:cubicBezTo>
                  <a:cubicBezTo>
                    <a:pt x="1441" y="1308"/>
                    <a:pt x="1419" y="1312"/>
                    <a:pt x="1394" y="1314"/>
                  </a:cubicBezTo>
                  <a:cubicBezTo>
                    <a:pt x="2334" y="1382"/>
                    <a:pt x="3273" y="1433"/>
                    <a:pt x="4213" y="1470"/>
                  </a:cubicBezTo>
                  <a:cubicBezTo>
                    <a:pt x="4277" y="1439"/>
                    <a:pt x="4346" y="1423"/>
                    <a:pt x="4415" y="1423"/>
                  </a:cubicBezTo>
                  <a:cubicBezTo>
                    <a:pt x="4425" y="1423"/>
                    <a:pt x="4434" y="1423"/>
                    <a:pt x="4444" y="1424"/>
                  </a:cubicBezTo>
                  <a:cubicBezTo>
                    <a:pt x="4518" y="1429"/>
                    <a:pt x="4592" y="1438"/>
                    <a:pt x="4664" y="1450"/>
                  </a:cubicBezTo>
                  <a:cubicBezTo>
                    <a:pt x="4690" y="1450"/>
                    <a:pt x="4772" y="1456"/>
                    <a:pt x="4912" y="1463"/>
                  </a:cubicBezTo>
                  <a:cubicBezTo>
                    <a:pt x="5053" y="1471"/>
                    <a:pt x="5135" y="1475"/>
                    <a:pt x="5160" y="1478"/>
                  </a:cubicBezTo>
                  <a:lnTo>
                    <a:pt x="6119" y="1484"/>
                  </a:lnTo>
                  <a:lnTo>
                    <a:pt x="6198" y="1498"/>
                  </a:lnTo>
                  <a:lnTo>
                    <a:pt x="7733" y="1498"/>
                  </a:lnTo>
                  <a:cubicBezTo>
                    <a:pt x="7788" y="1482"/>
                    <a:pt x="7945" y="1464"/>
                    <a:pt x="8208" y="1442"/>
                  </a:cubicBezTo>
                  <a:lnTo>
                    <a:pt x="9286" y="1442"/>
                  </a:lnTo>
                  <a:cubicBezTo>
                    <a:pt x="9464" y="1421"/>
                    <a:pt x="9581" y="1407"/>
                    <a:pt x="9641" y="1401"/>
                  </a:cubicBezTo>
                  <a:cubicBezTo>
                    <a:pt x="9865" y="1385"/>
                    <a:pt x="10179" y="1375"/>
                    <a:pt x="10586" y="1373"/>
                  </a:cubicBezTo>
                  <a:lnTo>
                    <a:pt x="11744" y="1371"/>
                  </a:lnTo>
                  <a:cubicBezTo>
                    <a:pt x="11759" y="1368"/>
                    <a:pt x="11787" y="1367"/>
                    <a:pt x="11827" y="1367"/>
                  </a:cubicBezTo>
                  <a:cubicBezTo>
                    <a:pt x="11879" y="1367"/>
                    <a:pt x="11952" y="1369"/>
                    <a:pt x="12044" y="1373"/>
                  </a:cubicBezTo>
                  <a:lnTo>
                    <a:pt x="12058" y="1377"/>
                  </a:lnTo>
                  <a:cubicBezTo>
                    <a:pt x="12065" y="1378"/>
                    <a:pt x="12070" y="1382"/>
                    <a:pt x="12072" y="1389"/>
                  </a:cubicBezTo>
                  <a:cubicBezTo>
                    <a:pt x="12063" y="1392"/>
                    <a:pt x="12051" y="1396"/>
                    <a:pt x="12039" y="1399"/>
                  </a:cubicBezTo>
                  <a:cubicBezTo>
                    <a:pt x="12900" y="1350"/>
                    <a:pt x="13762" y="1289"/>
                    <a:pt x="14625" y="1214"/>
                  </a:cubicBezTo>
                  <a:lnTo>
                    <a:pt x="14691" y="323"/>
                  </a:lnTo>
                  <a:lnTo>
                    <a:pt x="11667" y="127"/>
                  </a:lnTo>
                  <a:lnTo>
                    <a:pt x="7556" y="376"/>
                  </a:lnTo>
                  <a:cubicBezTo>
                    <a:pt x="6215" y="248"/>
                    <a:pt x="4930" y="127"/>
                    <a:pt x="3699" y="11"/>
                  </a:cubicBezTo>
                  <a:cubicBezTo>
                    <a:pt x="3516" y="4"/>
                    <a:pt x="3220" y="1"/>
                    <a:pt x="2813" y="1"/>
                  </a:cubicBez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8"/>
            <p:cNvSpPr/>
            <p:nvPr/>
          </p:nvSpPr>
          <p:spPr>
            <a:xfrm>
              <a:off x="11593767" y="4689158"/>
              <a:ext cx="130905" cy="4583"/>
            </a:xfrm>
            <a:custGeom>
              <a:avLst/>
              <a:gdLst/>
              <a:ahLst/>
              <a:cxnLst/>
              <a:rect l="l" t="t" r="r" b="b"/>
              <a:pathLst>
                <a:path w="779" h="27" extrusionOk="0">
                  <a:moveTo>
                    <a:pt x="779" y="0"/>
                  </a:moveTo>
                  <a:cubicBezTo>
                    <a:pt x="486" y="2"/>
                    <a:pt x="226" y="11"/>
                    <a:pt x="0" y="27"/>
                  </a:cubicBezTo>
                  <a:cubicBezTo>
                    <a:pt x="260" y="20"/>
                    <a:pt x="519" y="11"/>
                    <a:pt x="779" y="0"/>
                  </a:cubicBezTo>
                  <a:close/>
                </a:path>
              </a:pathLst>
            </a:custGeom>
            <a:solidFill>
              <a:srgbClr val="9D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8"/>
            <p:cNvSpPr/>
            <p:nvPr/>
          </p:nvSpPr>
          <p:spPr>
            <a:xfrm>
              <a:off x="9967287" y="4421300"/>
              <a:ext cx="2484676" cy="81990"/>
            </a:xfrm>
            <a:custGeom>
              <a:avLst/>
              <a:gdLst/>
              <a:ahLst/>
              <a:cxnLst/>
              <a:rect l="l" t="t" r="r" b="b"/>
              <a:pathLst>
                <a:path w="14786" h="483" extrusionOk="0">
                  <a:moveTo>
                    <a:pt x="2767" y="1"/>
                  </a:moveTo>
                  <a:cubicBezTo>
                    <a:pt x="2220" y="1"/>
                    <a:pt x="1479" y="6"/>
                    <a:pt x="544" y="18"/>
                  </a:cubicBezTo>
                  <a:lnTo>
                    <a:pt x="0" y="134"/>
                  </a:lnTo>
                  <a:cubicBezTo>
                    <a:pt x="1224" y="117"/>
                    <a:pt x="2162" y="108"/>
                    <a:pt x="2814" y="108"/>
                  </a:cubicBezTo>
                  <a:cubicBezTo>
                    <a:pt x="3221" y="108"/>
                    <a:pt x="3517" y="111"/>
                    <a:pt x="3701" y="118"/>
                  </a:cubicBezTo>
                  <a:cubicBezTo>
                    <a:pt x="4930" y="232"/>
                    <a:pt x="6215" y="355"/>
                    <a:pt x="7558" y="483"/>
                  </a:cubicBezTo>
                  <a:lnTo>
                    <a:pt x="11669" y="234"/>
                  </a:lnTo>
                  <a:lnTo>
                    <a:pt x="14693" y="430"/>
                  </a:lnTo>
                  <a:cubicBezTo>
                    <a:pt x="14723" y="407"/>
                    <a:pt x="14754" y="385"/>
                    <a:pt x="14786" y="358"/>
                  </a:cubicBezTo>
                  <a:lnTo>
                    <a:pt x="11667" y="127"/>
                  </a:lnTo>
                  <a:lnTo>
                    <a:pt x="7556" y="376"/>
                  </a:lnTo>
                  <a:cubicBezTo>
                    <a:pt x="6215" y="248"/>
                    <a:pt x="4930" y="127"/>
                    <a:pt x="3699" y="11"/>
                  </a:cubicBezTo>
                  <a:cubicBezTo>
                    <a:pt x="3509" y="4"/>
                    <a:pt x="3198" y="1"/>
                    <a:pt x="2767" y="1"/>
                  </a:cubicBezTo>
                  <a:close/>
                </a:path>
              </a:pathLst>
            </a:custGeom>
            <a:solidFill>
              <a:srgbClr val="EF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8"/>
            <p:cNvSpPr/>
            <p:nvPr/>
          </p:nvSpPr>
          <p:spPr>
            <a:xfrm>
              <a:off x="9779584" y="4060422"/>
              <a:ext cx="3062238" cy="424721"/>
            </a:xfrm>
            <a:custGeom>
              <a:avLst/>
              <a:gdLst/>
              <a:ahLst/>
              <a:cxnLst/>
              <a:rect l="l" t="t" r="r" b="b"/>
              <a:pathLst>
                <a:path w="18223" h="2502" extrusionOk="0">
                  <a:moveTo>
                    <a:pt x="11515" y="0"/>
                  </a:moveTo>
                  <a:lnTo>
                    <a:pt x="9094" y="42"/>
                  </a:lnTo>
                  <a:cubicBezTo>
                    <a:pt x="8601" y="30"/>
                    <a:pt x="8149" y="25"/>
                    <a:pt x="7732" y="25"/>
                  </a:cubicBezTo>
                  <a:cubicBezTo>
                    <a:pt x="6124" y="188"/>
                    <a:pt x="4631" y="344"/>
                    <a:pt x="3254" y="489"/>
                  </a:cubicBezTo>
                  <a:cubicBezTo>
                    <a:pt x="2839" y="535"/>
                    <a:pt x="2448" y="577"/>
                    <a:pt x="2085" y="615"/>
                  </a:cubicBezTo>
                  <a:lnTo>
                    <a:pt x="1" y="1806"/>
                  </a:lnTo>
                  <a:lnTo>
                    <a:pt x="2320" y="2007"/>
                  </a:lnTo>
                  <a:lnTo>
                    <a:pt x="2327" y="2007"/>
                  </a:lnTo>
                  <a:lnTo>
                    <a:pt x="1664" y="2142"/>
                  </a:lnTo>
                  <a:cubicBezTo>
                    <a:pt x="2582" y="2132"/>
                    <a:pt x="3313" y="2126"/>
                    <a:pt x="3858" y="2126"/>
                  </a:cubicBezTo>
                  <a:cubicBezTo>
                    <a:pt x="4303" y="2126"/>
                    <a:pt x="4623" y="2130"/>
                    <a:pt x="4818" y="2137"/>
                  </a:cubicBezTo>
                  <a:cubicBezTo>
                    <a:pt x="6047" y="2253"/>
                    <a:pt x="7334" y="2374"/>
                    <a:pt x="8675" y="2502"/>
                  </a:cubicBezTo>
                  <a:lnTo>
                    <a:pt x="12788" y="2253"/>
                  </a:lnTo>
                  <a:lnTo>
                    <a:pt x="15903" y="2484"/>
                  </a:lnTo>
                  <a:cubicBezTo>
                    <a:pt x="16129" y="2321"/>
                    <a:pt x="16436" y="2092"/>
                    <a:pt x="16827" y="1795"/>
                  </a:cubicBezTo>
                  <a:cubicBezTo>
                    <a:pt x="16632" y="1764"/>
                    <a:pt x="16350" y="1720"/>
                    <a:pt x="15984" y="1669"/>
                  </a:cubicBezTo>
                  <a:cubicBezTo>
                    <a:pt x="16143" y="1623"/>
                    <a:pt x="16401" y="1546"/>
                    <a:pt x="16759" y="1439"/>
                  </a:cubicBezTo>
                  <a:cubicBezTo>
                    <a:pt x="17156" y="1320"/>
                    <a:pt x="17458" y="1231"/>
                    <a:pt x="17660" y="1169"/>
                  </a:cubicBezTo>
                  <a:cubicBezTo>
                    <a:pt x="18030" y="889"/>
                    <a:pt x="18217" y="749"/>
                    <a:pt x="18222" y="745"/>
                  </a:cubicBezTo>
                  <a:cubicBezTo>
                    <a:pt x="17300" y="598"/>
                    <a:pt x="16043" y="387"/>
                    <a:pt x="14450" y="112"/>
                  </a:cubicBezTo>
                  <a:cubicBezTo>
                    <a:pt x="14425" y="107"/>
                    <a:pt x="14401" y="102"/>
                    <a:pt x="14376" y="98"/>
                  </a:cubicBezTo>
                  <a:cubicBezTo>
                    <a:pt x="14188" y="89"/>
                    <a:pt x="13724" y="72"/>
                    <a:pt x="12986" y="42"/>
                  </a:cubicBezTo>
                  <a:cubicBezTo>
                    <a:pt x="12314" y="14"/>
                    <a:pt x="11825" y="0"/>
                    <a:pt x="11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38"/>
            <p:cNvSpPr/>
            <p:nvPr/>
          </p:nvSpPr>
          <p:spPr>
            <a:xfrm>
              <a:off x="12465066" y="4258854"/>
              <a:ext cx="281807" cy="194197"/>
            </a:xfrm>
            <a:custGeom>
              <a:avLst/>
              <a:gdLst/>
              <a:ahLst/>
              <a:cxnLst/>
              <a:rect l="l" t="t" r="r" b="b"/>
              <a:pathLst>
                <a:path w="1677" h="1144" extrusionOk="0">
                  <a:moveTo>
                    <a:pt x="1271" y="263"/>
                  </a:moveTo>
                  <a:cubicBezTo>
                    <a:pt x="1393" y="263"/>
                    <a:pt x="1454" y="382"/>
                    <a:pt x="1454" y="619"/>
                  </a:cubicBezTo>
                  <a:cubicBezTo>
                    <a:pt x="1454" y="658"/>
                    <a:pt x="1428" y="714"/>
                    <a:pt x="1372" y="784"/>
                  </a:cubicBezTo>
                  <a:cubicBezTo>
                    <a:pt x="1305" y="872"/>
                    <a:pt x="1230" y="916"/>
                    <a:pt x="1147" y="916"/>
                  </a:cubicBezTo>
                  <a:cubicBezTo>
                    <a:pt x="1067" y="916"/>
                    <a:pt x="1011" y="852"/>
                    <a:pt x="981" y="726"/>
                  </a:cubicBezTo>
                  <a:cubicBezTo>
                    <a:pt x="967" y="600"/>
                    <a:pt x="960" y="533"/>
                    <a:pt x="960" y="526"/>
                  </a:cubicBezTo>
                  <a:cubicBezTo>
                    <a:pt x="960" y="481"/>
                    <a:pt x="984" y="432"/>
                    <a:pt x="1035" y="379"/>
                  </a:cubicBezTo>
                  <a:cubicBezTo>
                    <a:pt x="1083" y="326"/>
                    <a:pt x="1142" y="290"/>
                    <a:pt x="1209" y="272"/>
                  </a:cubicBezTo>
                  <a:cubicBezTo>
                    <a:pt x="1231" y="266"/>
                    <a:pt x="1252" y="263"/>
                    <a:pt x="1271" y="263"/>
                  </a:cubicBezTo>
                  <a:close/>
                  <a:moveTo>
                    <a:pt x="1677" y="0"/>
                  </a:moveTo>
                  <a:cubicBezTo>
                    <a:pt x="1475" y="62"/>
                    <a:pt x="1174" y="151"/>
                    <a:pt x="776" y="270"/>
                  </a:cubicBezTo>
                  <a:cubicBezTo>
                    <a:pt x="418" y="377"/>
                    <a:pt x="160" y="454"/>
                    <a:pt x="1" y="500"/>
                  </a:cubicBezTo>
                  <a:cubicBezTo>
                    <a:pt x="367" y="551"/>
                    <a:pt x="650" y="595"/>
                    <a:pt x="844" y="626"/>
                  </a:cubicBezTo>
                  <a:cubicBezTo>
                    <a:pt x="845" y="627"/>
                    <a:pt x="845" y="628"/>
                    <a:pt x="846" y="628"/>
                  </a:cubicBezTo>
                  <a:cubicBezTo>
                    <a:pt x="846" y="628"/>
                    <a:pt x="847" y="627"/>
                    <a:pt x="848" y="626"/>
                  </a:cubicBezTo>
                  <a:lnTo>
                    <a:pt x="848" y="626"/>
                  </a:lnTo>
                  <a:lnTo>
                    <a:pt x="806" y="1143"/>
                  </a:lnTo>
                  <a:cubicBezTo>
                    <a:pt x="1051" y="1070"/>
                    <a:pt x="1314" y="986"/>
                    <a:pt x="1598" y="891"/>
                  </a:cubicBezTo>
                  <a:lnTo>
                    <a:pt x="1677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38"/>
            <p:cNvSpPr/>
            <p:nvPr/>
          </p:nvSpPr>
          <p:spPr>
            <a:xfrm>
              <a:off x="9842264" y="4411964"/>
              <a:ext cx="103682" cy="113734"/>
            </a:xfrm>
            <a:custGeom>
              <a:avLst/>
              <a:gdLst/>
              <a:ahLst/>
              <a:cxnLst/>
              <a:rect l="l" t="t" r="r" b="b"/>
              <a:pathLst>
                <a:path w="617" h="670" extrusionOk="0">
                  <a:moveTo>
                    <a:pt x="154" y="1"/>
                  </a:moveTo>
                  <a:cubicBezTo>
                    <a:pt x="52" y="1"/>
                    <a:pt x="1" y="113"/>
                    <a:pt x="1" y="336"/>
                  </a:cubicBezTo>
                  <a:cubicBezTo>
                    <a:pt x="1" y="345"/>
                    <a:pt x="1" y="403"/>
                    <a:pt x="3" y="511"/>
                  </a:cubicBezTo>
                  <a:cubicBezTo>
                    <a:pt x="36" y="617"/>
                    <a:pt x="138" y="667"/>
                    <a:pt x="308" y="669"/>
                  </a:cubicBezTo>
                  <a:cubicBezTo>
                    <a:pt x="444" y="669"/>
                    <a:pt x="536" y="643"/>
                    <a:pt x="581" y="589"/>
                  </a:cubicBezTo>
                  <a:cubicBezTo>
                    <a:pt x="606" y="560"/>
                    <a:pt x="616" y="518"/>
                    <a:pt x="616" y="461"/>
                  </a:cubicBezTo>
                  <a:cubicBezTo>
                    <a:pt x="616" y="417"/>
                    <a:pt x="585" y="354"/>
                    <a:pt x="522" y="268"/>
                  </a:cubicBezTo>
                  <a:cubicBezTo>
                    <a:pt x="464" y="187"/>
                    <a:pt x="392" y="117"/>
                    <a:pt x="309" y="61"/>
                  </a:cubicBezTo>
                  <a:cubicBezTo>
                    <a:pt x="249" y="21"/>
                    <a:pt x="197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38"/>
            <p:cNvSpPr/>
            <p:nvPr/>
          </p:nvSpPr>
          <p:spPr>
            <a:xfrm>
              <a:off x="12626219" y="4303158"/>
              <a:ext cx="83349" cy="111188"/>
            </a:xfrm>
            <a:custGeom>
              <a:avLst/>
              <a:gdLst/>
              <a:ahLst/>
              <a:cxnLst/>
              <a:rect l="l" t="t" r="r" b="b"/>
              <a:pathLst>
                <a:path w="496" h="655" extrusionOk="0">
                  <a:moveTo>
                    <a:pt x="313" y="0"/>
                  </a:moveTo>
                  <a:cubicBezTo>
                    <a:pt x="293" y="0"/>
                    <a:pt x="272" y="3"/>
                    <a:pt x="250" y="9"/>
                  </a:cubicBezTo>
                  <a:cubicBezTo>
                    <a:pt x="183" y="29"/>
                    <a:pt x="124" y="65"/>
                    <a:pt x="78" y="116"/>
                  </a:cubicBezTo>
                  <a:cubicBezTo>
                    <a:pt x="25" y="171"/>
                    <a:pt x="1" y="220"/>
                    <a:pt x="1" y="265"/>
                  </a:cubicBezTo>
                  <a:cubicBezTo>
                    <a:pt x="1" y="271"/>
                    <a:pt x="8" y="337"/>
                    <a:pt x="22" y="463"/>
                  </a:cubicBezTo>
                  <a:cubicBezTo>
                    <a:pt x="52" y="591"/>
                    <a:pt x="108" y="655"/>
                    <a:pt x="190" y="655"/>
                  </a:cubicBezTo>
                  <a:cubicBezTo>
                    <a:pt x="273" y="655"/>
                    <a:pt x="346" y="611"/>
                    <a:pt x="415" y="523"/>
                  </a:cubicBezTo>
                  <a:cubicBezTo>
                    <a:pt x="469" y="451"/>
                    <a:pt x="495" y="395"/>
                    <a:pt x="495" y="356"/>
                  </a:cubicBezTo>
                  <a:cubicBezTo>
                    <a:pt x="495" y="119"/>
                    <a:pt x="43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38"/>
            <p:cNvSpPr/>
            <p:nvPr/>
          </p:nvSpPr>
          <p:spPr>
            <a:xfrm>
              <a:off x="10224055" y="4495479"/>
              <a:ext cx="59823" cy="78086"/>
            </a:xfrm>
            <a:custGeom>
              <a:avLst/>
              <a:gdLst/>
              <a:ahLst/>
              <a:cxnLst/>
              <a:rect l="l" t="t" r="r" b="b"/>
              <a:pathLst>
                <a:path w="356" h="460" extrusionOk="0">
                  <a:moveTo>
                    <a:pt x="224" y="1"/>
                  </a:moveTo>
                  <a:cubicBezTo>
                    <a:pt x="211" y="1"/>
                    <a:pt x="196" y="2"/>
                    <a:pt x="180" y="5"/>
                  </a:cubicBezTo>
                  <a:cubicBezTo>
                    <a:pt x="61" y="26"/>
                    <a:pt x="1" y="121"/>
                    <a:pt x="1" y="289"/>
                  </a:cubicBezTo>
                  <a:cubicBezTo>
                    <a:pt x="1" y="293"/>
                    <a:pt x="8" y="323"/>
                    <a:pt x="20" y="379"/>
                  </a:cubicBezTo>
                  <a:cubicBezTo>
                    <a:pt x="48" y="431"/>
                    <a:pt x="99" y="459"/>
                    <a:pt x="171" y="459"/>
                  </a:cubicBezTo>
                  <a:cubicBezTo>
                    <a:pt x="241" y="459"/>
                    <a:pt x="292" y="424"/>
                    <a:pt x="322" y="354"/>
                  </a:cubicBezTo>
                  <a:cubicBezTo>
                    <a:pt x="345" y="302"/>
                    <a:pt x="355" y="244"/>
                    <a:pt x="355" y="186"/>
                  </a:cubicBezTo>
                  <a:cubicBezTo>
                    <a:pt x="355" y="63"/>
                    <a:pt x="312" y="1"/>
                    <a:pt x="224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38"/>
            <p:cNvSpPr/>
            <p:nvPr/>
          </p:nvSpPr>
          <p:spPr>
            <a:xfrm>
              <a:off x="11758113" y="4495139"/>
              <a:ext cx="284664" cy="107793"/>
            </a:xfrm>
            <a:custGeom>
              <a:avLst/>
              <a:gdLst/>
              <a:ahLst/>
              <a:cxnLst/>
              <a:rect l="l" t="t" r="r" b="b"/>
              <a:pathLst>
                <a:path w="1694" h="635" extrusionOk="0">
                  <a:moveTo>
                    <a:pt x="973" y="0"/>
                  </a:moveTo>
                  <a:cubicBezTo>
                    <a:pt x="933" y="0"/>
                    <a:pt x="891" y="2"/>
                    <a:pt x="847" y="4"/>
                  </a:cubicBezTo>
                  <a:cubicBezTo>
                    <a:pt x="649" y="11"/>
                    <a:pt x="453" y="48"/>
                    <a:pt x="267" y="113"/>
                  </a:cubicBezTo>
                  <a:cubicBezTo>
                    <a:pt x="88" y="179"/>
                    <a:pt x="0" y="251"/>
                    <a:pt x="0" y="332"/>
                  </a:cubicBezTo>
                  <a:cubicBezTo>
                    <a:pt x="0" y="425"/>
                    <a:pt x="92" y="498"/>
                    <a:pt x="274" y="549"/>
                  </a:cubicBezTo>
                  <a:cubicBezTo>
                    <a:pt x="472" y="607"/>
                    <a:pt x="761" y="635"/>
                    <a:pt x="1143" y="635"/>
                  </a:cubicBezTo>
                  <a:cubicBezTo>
                    <a:pt x="1377" y="635"/>
                    <a:pt x="1534" y="602"/>
                    <a:pt x="1619" y="535"/>
                  </a:cubicBezTo>
                  <a:cubicBezTo>
                    <a:pt x="1668" y="493"/>
                    <a:pt x="1694" y="433"/>
                    <a:pt x="1694" y="356"/>
                  </a:cubicBezTo>
                  <a:cubicBezTo>
                    <a:pt x="1694" y="225"/>
                    <a:pt x="1605" y="127"/>
                    <a:pt x="1427" y="65"/>
                  </a:cubicBezTo>
                  <a:cubicBezTo>
                    <a:pt x="1303" y="22"/>
                    <a:pt x="1152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8"/>
            <p:cNvSpPr/>
            <p:nvPr/>
          </p:nvSpPr>
          <p:spPr>
            <a:xfrm>
              <a:off x="12055884" y="4516358"/>
              <a:ext cx="62344" cy="77747"/>
            </a:xfrm>
            <a:custGeom>
              <a:avLst/>
              <a:gdLst/>
              <a:ahLst/>
              <a:cxnLst/>
              <a:rect l="l" t="t" r="r" b="b"/>
              <a:pathLst>
                <a:path w="371" h="458" extrusionOk="0">
                  <a:moveTo>
                    <a:pt x="247" y="0"/>
                  </a:moveTo>
                  <a:cubicBezTo>
                    <a:pt x="229" y="0"/>
                    <a:pt x="209" y="3"/>
                    <a:pt x="187" y="9"/>
                  </a:cubicBezTo>
                  <a:cubicBezTo>
                    <a:pt x="64" y="40"/>
                    <a:pt x="1" y="131"/>
                    <a:pt x="1" y="282"/>
                  </a:cubicBezTo>
                  <a:cubicBezTo>
                    <a:pt x="1" y="286"/>
                    <a:pt x="6" y="317"/>
                    <a:pt x="17" y="375"/>
                  </a:cubicBezTo>
                  <a:cubicBezTo>
                    <a:pt x="43" y="429"/>
                    <a:pt x="90" y="457"/>
                    <a:pt x="157" y="457"/>
                  </a:cubicBezTo>
                  <a:cubicBezTo>
                    <a:pt x="215" y="457"/>
                    <a:pt x="269" y="415"/>
                    <a:pt x="316" y="333"/>
                  </a:cubicBezTo>
                  <a:cubicBezTo>
                    <a:pt x="353" y="266"/>
                    <a:pt x="371" y="214"/>
                    <a:pt x="371" y="175"/>
                  </a:cubicBezTo>
                  <a:cubicBezTo>
                    <a:pt x="371" y="59"/>
                    <a:pt x="330" y="0"/>
                    <a:pt x="247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38"/>
            <p:cNvSpPr/>
            <p:nvPr/>
          </p:nvSpPr>
          <p:spPr>
            <a:xfrm>
              <a:off x="10333787" y="4475109"/>
              <a:ext cx="445817" cy="128163"/>
            </a:xfrm>
            <a:custGeom>
              <a:avLst/>
              <a:gdLst/>
              <a:ahLst/>
              <a:cxnLst/>
              <a:rect l="l" t="t" r="r" b="b"/>
              <a:pathLst>
                <a:path w="2653" h="755" extrusionOk="0">
                  <a:moveTo>
                    <a:pt x="794" y="1"/>
                  </a:moveTo>
                  <a:cubicBezTo>
                    <a:pt x="461" y="39"/>
                    <a:pt x="256" y="71"/>
                    <a:pt x="181" y="96"/>
                  </a:cubicBezTo>
                  <a:cubicBezTo>
                    <a:pt x="61" y="132"/>
                    <a:pt x="0" y="201"/>
                    <a:pt x="0" y="301"/>
                  </a:cubicBezTo>
                  <a:cubicBezTo>
                    <a:pt x="0" y="439"/>
                    <a:pt x="153" y="548"/>
                    <a:pt x="456" y="627"/>
                  </a:cubicBezTo>
                  <a:cubicBezTo>
                    <a:pt x="793" y="711"/>
                    <a:pt x="1304" y="755"/>
                    <a:pt x="1992" y="755"/>
                  </a:cubicBezTo>
                  <a:cubicBezTo>
                    <a:pt x="2248" y="755"/>
                    <a:pt x="2425" y="732"/>
                    <a:pt x="2523" y="686"/>
                  </a:cubicBezTo>
                  <a:cubicBezTo>
                    <a:pt x="2602" y="655"/>
                    <a:pt x="2653" y="578"/>
                    <a:pt x="2649" y="494"/>
                  </a:cubicBezTo>
                  <a:cubicBezTo>
                    <a:pt x="2649" y="404"/>
                    <a:pt x="2463" y="297"/>
                    <a:pt x="2093" y="173"/>
                  </a:cubicBezTo>
                  <a:cubicBezTo>
                    <a:pt x="1792" y="71"/>
                    <a:pt x="1581" y="13"/>
                    <a:pt x="1460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38"/>
            <p:cNvSpPr/>
            <p:nvPr/>
          </p:nvSpPr>
          <p:spPr>
            <a:xfrm>
              <a:off x="10816908" y="4524505"/>
              <a:ext cx="86374" cy="69599"/>
            </a:xfrm>
            <a:custGeom>
              <a:avLst/>
              <a:gdLst/>
              <a:ahLst/>
              <a:cxnLst/>
              <a:rect l="l" t="t" r="r" b="b"/>
              <a:pathLst>
                <a:path w="514" h="410" extrusionOk="0">
                  <a:moveTo>
                    <a:pt x="156" y="0"/>
                  </a:moveTo>
                  <a:cubicBezTo>
                    <a:pt x="53" y="0"/>
                    <a:pt x="0" y="61"/>
                    <a:pt x="0" y="181"/>
                  </a:cubicBezTo>
                  <a:cubicBezTo>
                    <a:pt x="0" y="334"/>
                    <a:pt x="113" y="409"/>
                    <a:pt x="340" y="409"/>
                  </a:cubicBezTo>
                  <a:cubicBezTo>
                    <a:pt x="342" y="409"/>
                    <a:pt x="345" y="409"/>
                    <a:pt x="347" y="409"/>
                  </a:cubicBezTo>
                  <a:cubicBezTo>
                    <a:pt x="349" y="409"/>
                    <a:pt x="351" y="409"/>
                    <a:pt x="352" y="409"/>
                  </a:cubicBezTo>
                  <a:cubicBezTo>
                    <a:pt x="403" y="409"/>
                    <a:pt x="452" y="383"/>
                    <a:pt x="479" y="341"/>
                  </a:cubicBezTo>
                  <a:cubicBezTo>
                    <a:pt x="502" y="313"/>
                    <a:pt x="514" y="276"/>
                    <a:pt x="514" y="241"/>
                  </a:cubicBezTo>
                  <a:cubicBezTo>
                    <a:pt x="514" y="136"/>
                    <a:pt x="428" y="61"/>
                    <a:pt x="256" y="15"/>
                  </a:cubicBezTo>
                  <a:cubicBezTo>
                    <a:pt x="219" y="5"/>
                    <a:pt x="186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8"/>
            <p:cNvSpPr/>
            <p:nvPr/>
          </p:nvSpPr>
          <p:spPr>
            <a:xfrm>
              <a:off x="12791236" y="4385824"/>
              <a:ext cx="112084" cy="84027"/>
            </a:xfrm>
            <a:custGeom>
              <a:avLst/>
              <a:gdLst/>
              <a:ahLst/>
              <a:cxnLst/>
              <a:rect l="l" t="t" r="r" b="b"/>
              <a:pathLst>
                <a:path w="667" h="495" extrusionOk="0">
                  <a:moveTo>
                    <a:pt x="647" y="1"/>
                  </a:moveTo>
                  <a:cubicBezTo>
                    <a:pt x="621" y="3"/>
                    <a:pt x="570" y="31"/>
                    <a:pt x="500" y="83"/>
                  </a:cubicBezTo>
                  <a:cubicBezTo>
                    <a:pt x="446" y="125"/>
                    <a:pt x="392" y="169"/>
                    <a:pt x="341" y="215"/>
                  </a:cubicBezTo>
                  <a:cubicBezTo>
                    <a:pt x="299" y="257"/>
                    <a:pt x="253" y="297"/>
                    <a:pt x="204" y="332"/>
                  </a:cubicBezTo>
                  <a:cubicBezTo>
                    <a:pt x="172" y="353"/>
                    <a:pt x="139" y="376"/>
                    <a:pt x="106" y="397"/>
                  </a:cubicBezTo>
                  <a:cubicBezTo>
                    <a:pt x="36" y="436"/>
                    <a:pt x="1" y="459"/>
                    <a:pt x="1" y="462"/>
                  </a:cubicBezTo>
                  <a:cubicBezTo>
                    <a:pt x="1" y="483"/>
                    <a:pt x="3" y="494"/>
                    <a:pt x="8" y="494"/>
                  </a:cubicBezTo>
                  <a:cubicBezTo>
                    <a:pt x="11" y="494"/>
                    <a:pt x="15" y="489"/>
                    <a:pt x="20" y="480"/>
                  </a:cubicBezTo>
                  <a:cubicBezTo>
                    <a:pt x="83" y="457"/>
                    <a:pt x="144" y="427"/>
                    <a:pt x="200" y="392"/>
                  </a:cubicBezTo>
                  <a:cubicBezTo>
                    <a:pt x="255" y="362"/>
                    <a:pt x="316" y="324"/>
                    <a:pt x="388" y="278"/>
                  </a:cubicBezTo>
                  <a:cubicBezTo>
                    <a:pt x="572" y="164"/>
                    <a:pt x="665" y="90"/>
                    <a:pt x="663" y="55"/>
                  </a:cubicBezTo>
                  <a:cubicBezTo>
                    <a:pt x="667" y="41"/>
                    <a:pt x="663" y="26"/>
                    <a:pt x="656" y="13"/>
                  </a:cubicBezTo>
                  <a:cubicBezTo>
                    <a:pt x="651" y="6"/>
                    <a:pt x="647" y="3"/>
                    <a:pt x="647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38"/>
            <p:cNvSpPr/>
            <p:nvPr/>
          </p:nvSpPr>
          <p:spPr>
            <a:xfrm>
              <a:off x="12840809" y="4490556"/>
              <a:ext cx="44531" cy="30046"/>
            </a:xfrm>
            <a:custGeom>
              <a:avLst/>
              <a:gdLst/>
              <a:ahLst/>
              <a:cxnLst/>
              <a:rect l="l" t="t" r="r" b="b"/>
              <a:pathLst>
                <a:path w="265" h="177" extrusionOk="0">
                  <a:moveTo>
                    <a:pt x="169" y="0"/>
                  </a:moveTo>
                  <a:cubicBezTo>
                    <a:pt x="122" y="0"/>
                    <a:pt x="84" y="9"/>
                    <a:pt x="54" y="26"/>
                  </a:cubicBezTo>
                  <a:cubicBezTo>
                    <a:pt x="21" y="40"/>
                    <a:pt x="0" y="73"/>
                    <a:pt x="0" y="108"/>
                  </a:cubicBezTo>
                  <a:cubicBezTo>
                    <a:pt x="0" y="138"/>
                    <a:pt x="1" y="153"/>
                    <a:pt x="4" y="153"/>
                  </a:cubicBezTo>
                  <a:cubicBezTo>
                    <a:pt x="4" y="153"/>
                    <a:pt x="5" y="153"/>
                    <a:pt x="5" y="152"/>
                  </a:cubicBezTo>
                  <a:lnTo>
                    <a:pt x="68" y="176"/>
                  </a:lnTo>
                  <a:cubicBezTo>
                    <a:pt x="119" y="173"/>
                    <a:pt x="168" y="154"/>
                    <a:pt x="207" y="120"/>
                  </a:cubicBezTo>
                  <a:cubicBezTo>
                    <a:pt x="246" y="87"/>
                    <a:pt x="265" y="61"/>
                    <a:pt x="265" y="43"/>
                  </a:cubicBezTo>
                  <a:cubicBezTo>
                    <a:pt x="265" y="20"/>
                    <a:pt x="263" y="10"/>
                    <a:pt x="260" y="6"/>
                  </a:cubicBezTo>
                  <a:cubicBezTo>
                    <a:pt x="258" y="8"/>
                    <a:pt x="256" y="9"/>
                    <a:pt x="255" y="9"/>
                  </a:cubicBezTo>
                  <a:cubicBezTo>
                    <a:pt x="255" y="9"/>
                    <a:pt x="254" y="9"/>
                    <a:pt x="254" y="8"/>
                  </a:cubicBezTo>
                  <a:cubicBezTo>
                    <a:pt x="224" y="3"/>
                    <a:pt x="195" y="0"/>
                    <a:pt x="16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38"/>
            <p:cNvSpPr/>
            <p:nvPr/>
          </p:nvSpPr>
          <p:spPr>
            <a:xfrm>
              <a:off x="9641789" y="4641969"/>
              <a:ext cx="60999" cy="28349"/>
            </a:xfrm>
            <a:custGeom>
              <a:avLst/>
              <a:gdLst/>
              <a:ahLst/>
              <a:cxnLst/>
              <a:rect l="l" t="t" r="r" b="b"/>
              <a:pathLst>
                <a:path w="363" h="167" extrusionOk="0">
                  <a:moveTo>
                    <a:pt x="63" y="1"/>
                  </a:moveTo>
                  <a:cubicBezTo>
                    <a:pt x="21" y="1"/>
                    <a:pt x="0" y="25"/>
                    <a:pt x="0" y="73"/>
                  </a:cubicBezTo>
                  <a:cubicBezTo>
                    <a:pt x="0" y="94"/>
                    <a:pt x="33" y="114"/>
                    <a:pt x="100" y="136"/>
                  </a:cubicBezTo>
                  <a:cubicBezTo>
                    <a:pt x="149" y="154"/>
                    <a:pt x="200" y="164"/>
                    <a:pt x="251" y="166"/>
                  </a:cubicBezTo>
                  <a:cubicBezTo>
                    <a:pt x="295" y="164"/>
                    <a:pt x="335" y="145"/>
                    <a:pt x="363" y="112"/>
                  </a:cubicBezTo>
                  <a:cubicBezTo>
                    <a:pt x="242" y="59"/>
                    <a:pt x="158" y="24"/>
                    <a:pt x="112" y="8"/>
                  </a:cubicBezTo>
                  <a:cubicBezTo>
                    <a:pt x="94" y="3"/>
                    <a:pt x="77" y="1"/>
                    <a:pt x="63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38"/>
            <p:cNvSpPr/>
            <p:nvPr/>
          </p:nvSpPr>
          <p:spPr>
            <a:xfrm>
              <a:off x="9692034" y="4604625"/>
              <a:ext cx="157288" cy="33271"/>
            </a:xfrm>
            <a:custGeom>
              <a:avLst/>
              <a:gdLst/>
              <a:ahLst/>
              <a:cxnLst/>
              <a:rect l="l" t="t" r="r" b="b"/>
              <a:pathLst>
                <a:path w="936" h="196" extrusionOk="0">
                  <a:moveTo>
                    <a:pt x="8" y="0"/>
                  </a:moveTo>
                  <a:lnTo>
                    <a:pt x="1" y="32"/>
                  </a:lnTo>
                  <a:lnTo>
                    <a:pt x="8" y="53"/>
                  </a:lnTo>
                  <a:cubicBezTo>
                    <a:pt x="10" y="55"/>
                    <a:pt x="73" y="79"/>
                    <a:pt x="195" y="125"/>
                  </a:cubicBezTo>
                  <a:cubicBezTo>
                    <a:pt x="343" y="169"/>
                    <a:pt x="495" y="192"/>
                    <a:pt x="650" y="195"/>
                  </a:cubicBezTo>
                  <a:lnTo>
                    <a:pt x="693" y="195"/>
                  </a:lnTo>
                  <a:cubicBezTo>
                    <a:pt x="774" y="192"/>
                    <a:pt x="856" y="178"/>
                    <a:pt x="935" y="157"/>
                  </a:cubicBezTo>
                  <a:cubicBezTo>
                    <a:pt x="846" y="141"/>
                    <a:pt x="746" y="121"/>
                    <a:pt x="637" y="104"/>
                  </a:cubicBezTo>
                  <a:cubicBezTo>
                    <a:pt x="546" y="88"/>
                    <a:pt x="448" y="71"/>
                    <a:pt x="341" y="53"/>
                  </a:cubicBezTo>
                  <a:cubicBezTo>
                    <a:pt x="127" y="20"/>
                    <a:pt x="17" y="2"/>
                    <a:pt x="8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38"/>
            <p:cNvSpPr/>
            <p:nvPr/>
          </p:nvSpPr>
          <p:spPr>
            <a:xfrm>
              <a:off x="9769501" y="4558794"/>
              <a:ext cx="170563" cy="28179"/>
            </a:xfrm>
            <a:custGeom>
              <a:avLst/>
              <a:gdLst/>
              <a:ahLst/>
              <a:cxnLst/>
              <a:rect l="l" t="t" r="r" b="b"/>
              <a:pathLst>
                <a:path w="1015" h="166" extrusionOk="0">
                  <a:moveTo>
                    <a:pt x="98" y="0"/>
                  </a:moveTo>
                  <a:cubicBezTo>
                    <a:pt x="55" y="0"/>
                    <a:pt x="16" y="26"/>
                    <a:pt x="1" y="67"/>
                  </a:cubicBezTo>
                  <a:cubicBezTo>
                    <a:pt x="54" y="85"/>
                    <a:pt x="103" y="100"/>
                    <a:pt x="150" y="114"/>
                  </a:cubicBezTo>
                  <a:cubicBezTo>
                    <a:pt x="180" y="121"/>
                    <a:pt x="208" y="128"/>
                    <a:pt x="238" y="134"/>
                  </a:cubicBezTo>
                  <a:cubicBezTo>
                    <a:pt x="376" y="155"/>
                    <a:pt x="515" y="166"/>
                    <a:pt x="656" y="166"/>
                  </a:cubicBezTo>
                  <a:cubicBezTo>
                    <a:pt x="676" y="166"/>
                    <a:pt x="696" y="166"/>
                    <a:pt x="716" y="165"/>
                  </a:cubicBezTo>
                  <a:cubicBezTo>
                    <a:pt x="737" y="165"/>
                    <a:pt x="788" y="162"/>
                    <a:pt x="869" y="151"/>
                  </a:cubicBezTo>
                  <a:cubicBezTo>
                    <a:pt x="946" y="143"/>
                    <a:pt x="993" y="137"/>
                    <a:pt x="1014" y="134"/>
                  </a:cubicBezTo>
                  <a:cubicBezTo>
                    <a:pt x="991" y="118"/>
                    <a:pt x="932" y="100"/>
                    <a:pt x="830" y="79"/>
                  </a:cubicBezTo>
                  <a:cubicBezTo>
                    <a:pt x="804" y="74"/>
                    <a:pt x="776" y="71"/>
                    <a:pt x="746" y="65"/>
                  </a:cubicBezTo>
                  <a:cubicBezTo>
                    <a:pt x="629" y="46"/>
                    <a:pt x="494" y="32"/>
                    <a:pt x="338" y="22"/>
                  </a:cubicBezTo>
                  <a:cubicBezTo>
                    <a:pt x="257" y="15"/>
                    <a:pt x="197" y="8"/>
                    <a:pt x="155" y="4"/>
                  </a:cubicBezTo>
                  <a:lnTo>
                    <a:pt x="139" y="2"/>
                  </a:lnTo>
                  <a:lnTo>
                    <a:pt x="103" y="1"/>
                  </a:lnTo>
                  <a:cubicBezTo>
                    <a:pt x="101" y="0"/>
                    <a:pt x="100" y="0"/>
                    <a:pt x="98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38"/>
            <p:cNvSpPr/>
            <p:nvPr/>
          </p:nvSpPr>
          <p:spPr>
            <a:xfrm>
              <a:off x="12450447" y="4515848"/>
              <a:ext cx="165690" cy="116111"/>
            </a:xfrm>
            <a:custGeom>
              <a:avLst/>
              <a:gdLst/>
              <a:ahLst/>
              <a:cxnLst/>
              <a:rect l="l" t="t" r="r" b="b"/>
              <a:pathLst>
                <a:path w="986" h="684" extrusionOk="0">
                  <a:moveTo>
                    <a:pt x="970" y="0"/>
                  </a:moveTo>
                  <a:cubicBezTo>
                    <a:pt x="944" y="0"/>
                    <a:pt x="908" y="16"/>
                    <a:pt x="861" y="47"/>
                  </a:cubicBezTo>
                  <a:cubicBezTo>
                    <a:pt x="840" y="61"/>
                    <a:pt x="815" y="76"/>
                    <a:pt x="789" y="99"/>
                  </a:cubicBezTo>
                  <a:cubicBezTo>
                    <a:pt x="749" y="133"/>
                    <a:pt x="682" y="192"/>
                    <a:pt x="589" y="280"/>
                  </a:cubicBezTo>
                  <a:cubicBezTo>
                    <a:pt x="521" y="313"/>
                    <a:pt x="454" y="348"/>
                    <a:pt x="388" y="381"/>
                  </a:cubicBezTo>
                  <a:cubicBezTo>
                    <a:pt x="354" y="399"/>
                    <a:pt x="321" y="417"/>
                    <a:pt x="288" y="434"/>
                  </a:cubicBezTo>
                  <a:cubicBezTo>
                    <a:pt x="97" y="534"/>
                    <a:pt x="0" y="601"/>
                    <a:pt x="0" y="630"/>
                  </a:cubicBezTo>
                  <a:cubicBezTo>
                    <a:pt x="0" y="637"/>
                    <a:pt x="0" y="646"/>
                    <a:pt x="2" y="655"/>
                  </a:cubicBezTo>
                  <a:cubicBezTo>
                    <a:pt x="4" y="662"/>
                    <a:pt x="7" y="669"/>
                    <a:pt x="14" y="674"/>
                  </a:cubicBezTo>
                  <a:cubicBezTo>
                    <a:pt x="25" y="680"/>
                    <a:pt x="37" y="683"/>
                    <a:pt x="49" y="683"/>
                  </a:cubicBezTo>
                  <a:cubicBezTo>
                    <a:pt x="302" y="587"/>
                    <a:pt x="510" y="471"/>
                    <a:pt x="673" y="336"/>
                  </a:cubicBezTo>
                  <a:cubicBezTo>
                    <a:pt x="742" y="280"/>
                    <a:pt x="803" y="218"/>
                    <a:pt x="861" y="154"/>
                  </a:cubicBezTo>
                  <a:cubicBezTo>
                    <a:pt x="903" y="108"/>
                    <a:pt x="943" y="59"/>
                    <a:pt x="985" y="3"/>
                  </a:cubicBezTo>
                  <a:cubicBezTo>
                    <a:pt x="981" y="1"/>
                    <a:pt x="976" y="0"/>
                    <a:pt x="970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38"/>
            <p:cNvSpPr/>
            <p:nvPr/>
          </p:nvSpPr>
          <p:spPr>
            <a:xfrm>
              <a:off x="12538837" y="4614980"/>
              <a:ext cx="48396" cy="38873"/>
            </a:xfrm>
            <a:custGeom>
              <a:avLst/>
              <a:gdLst/>
              <a:ahLst/>
              <a:cxnLst/>
              <a:rect l="l" t="t" r="r" b="b"/>
              <a:pathLst>
                <a:path w="288" h="229" extrusionOk="0">
                  <a:moveTo>
                    <a:pt x="268" y="1"/>
                  </a:moveTo>
                  <a:cubicBezTo>
                    <a:pt x="242" y="1"/>
                    <a:pt x="191" y="25"/>
                    <a:pt x="114" y="76"/>
                  </a:cubicBezTo>
                  <a:cubicBezTo>
                    <a:pt x="39" y="125"/>
                    <a:pt x="0" y="160"/>
                    <a:pt x="0" y="176"/>
                  </a:cubicBezTo>
                  <a:cubicBezTo>
                    <a:pt x="0" y="201"/>
                    <a:pt x="4" y="215"/>
                    <a:pt x="14" y="220"/>
                  </a:cubicBezTo>
                  <a:cubicBezTo>
                    <a:pt x="23" y="225"/>
                    <a:pt x="33" y="229"/>
                    <a:pt x="44" y="229"/>
                  </a:cubicBezTo>
                  <a:cubicBezTo>
                    <a:pt x="60" y="220"/>
                    <a:pt x="107" y="190"/>
                    <a:pt x="182" y="139"/>
                  </a:cubicBezTo>
                  <a:cubicBezTo>
                    <a:pt x="253" y="96"/>
                    <a:pt x="288" y="60"/>
                    <a:pt x="288" y="39"/>
                  </a:cubicBezTo>
                  <a:cubicBezTo>
                    <a:pt x="288" y="17"/>
                    <a:pt x="286" y="8"/>
                    <a:pt x="282" y="8"/>
                  </a:cubicBezTo>
                  <a:cubicBezTo>
                    <a:pt x="282" y="8"/>
                    <a:pt x="281" y="8"/>
                    <a:pt x="280" y="8"/>
                  </a:cubicBezTo>
                  <a:cubicBezTo>
                    <a:pt x="276" y="8"/>
                    <a:pt x="272" y="6"/>
                    <a:pt x="26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38"/>
            <p:cNvSpPr/>
            <p:nvPr/>
          </p:nvSpPr>
          <p:spPr>
            <a:xfrm>
              <a:off x="10423354" y="4764695"/>
              <a:ext cx="298443" cy="26991"/>
            </a:xfrm>
            <a:custGeom>
              <a:avLst/>
              <a:gdLst/>
              <a:ahLst/>
              <a:cxnLst/>
              <a:rect l="l" t="t" r="r" b="b"/>
              <a:pathLst>
                <a:path w="1776" h="159" extrusionOk="0">
                  <a:moveTo>
                    <a:pt x="297" y="0"/>
                  </a:moveTo>
                  <a:cubicBezTo>
                    <a:pt x="100" y="0"/>
                    <a:pt x="2" y="10"/>
                    <a:pt x="2" y="30"/>
                  </a:cubicBezTo>
                  <a:cubicBezTo>
                    <a:pt x="0" y="43"/>
                    <a:pt x="2" y="55"/>
                    <a:pt x="7" y="66"/>
                  </a:cubicBezTo>
                  <a:cubicBezTo>
                    <a:pt x="11" y="71"/>
                    <a:pt x="12" y="73"/>
                    <a:pt x="12" y="74"/>
                  </a:cubicBezTo>
                  <a:cubicBezTo>
                    <a:pt x="91" y="80"/>
                    <a:pt x="328" y="99"/>
                    <a:pt x="722" y="134"/>
                  </a:cubicBezTo>
                  <a:cubicBezTo>
                    <a:pt x="887" y="150"/>
                    <a:pt x="1175" y="158"/>
                    <a:pt x="1585" y="158"/>
                  </a:cubicBezTo>
                  <a:cubicBezTo>
                    <a:pt x="1616" y="158"/>
                    <a:pt x="1681" y="144"/>
                    <a:pt x="1776" y="116"/>
                  </a:cubicBezTo>
                  <a:cubicBezTo>
                    <a:pt x="1676" y="67"/>
                    <a:pt x="1353" y="32"/>
                    <a:pt x="810" y="13"/>
                  </a:cubicBezTo>
                  <a:cubicBezTo>
                    <a:pt x="597" y="5"/>
                    <a:pt x="426" y="0"/>
                    <a:pt x="297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38"/>
            <p:cNvSpPr/>
            <p:nvPr/>
          </p:nvSpPr>
          <p:spPr>
            <a:xfrm>
              <a:off x="12012361" y="4673372"/>
              <a:ext cx="440271" cy="80463"/>
            </a:xfrm>
            <a:custGeom>
              <a:avLst/>
              <a:gdLst/>
              <a:ahLst/>
              <a:cxnLst/>
              <a:rect l="l" t="t" r="r" b="b"/>
              <a:pathLst>
                <a:path w="2620" h="474" extrusionOk="0">
                  <a:moveTo>
                    <a:pt x="2620" y="0"/>
                  </a:moveTo>
                  <a:lnTo>
                    <a:pt x="2467" y="21"/>
                  </a:lnTo>
                  <a:cubicBezTo>
                    <a:pt x="1913" y="93"/>
                    <a:pt x="1596" y="137"/>
                    <a:pt x="1513" y="149"/>
                  </a:cubicBezTo>
                  <a:cubicBezTo>
                    <a:pt x="1057" y="218"/>
                    <a:pt x="553" y="307"/>
                    <a:pt x="0" y="421"/>
                  </a:cubicBezTo>
                  <a:cubicBezTo>
                    <a:pt x="2" y="439"/>
                    <a:pt x="6" y="458"/>
                    <a:pt x="14" y="474"/>
                  </a:cubicBezTo>
                  <a:cubicBezTo>
                    <a:pt x="766" y="412"/>
                    <a:pt x="1301" y="355"/>
                    <a:pt x="1620" y="298"/>
                  </a:cubicBezTo>
                  <a:cubicBezTo>
                    <a:pt x="1910" y="251"/>
                    <a:pt x="2194" y="174"/>
                    <a:pt x="2465" y="67"/>
                  </a:cubicBezTo>
                  <a:cubicBezTo>
                    <a:pt x="2518" y="46"/>
                    <a:pt x="2569" y="25"/>
                    <a:pt x="2620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38"/>
            <p:cNvSpPr/>
            <p:nvPr/>
          </p:nvSpPr>
          <p:spPr>
            <a:xfrm>
              <a:off x="12423896" y="4713771"/>
              <a:ext cx="65032" cy="33611"/>
            </a:xfrm>
            <a:custGeom>
              <a:avLst/>
              <a:gdLst/>
              <a:ahLst/>
              <a:cxnLst/>
              <a:rect l="l" t="t" r="r" b="b"/>
              <a:pathLst>
                <a:path w="387" h="198" extrusionOk="0">
                  <a:moveTo>
                    <a:pt x="351" y="1"/>
                  </a:moveTo>
                  <a:cubicBezTo>
                    <a:pt x="312" y="1"/>
                    <a:pt x="249" y="15"/>
                    <a:pt x="163" y="41"/>
                  </a:cubicBezTo>
                  <a:cubicBezTo>
                    <a:pt x="88" y="64"/>
                    <a:pt x="41" y="85"/>
                    <a:pt x="18" y="104"/>
                  </a:cubicBezTo>
                  <a:cubicBezTo>
                    <a:pt x="9" y="111"/>
                    <a:pt x="4" y="118"/>
                    <a:pt x="2" y="129"/>
                  </a:cubicBezTo>
                  <a:cubicBezTo>
                    <a:pt x="0" y="148"/>
                    <a:pt x="7" y="167"/>
                    <a:pt x="20" y="181"/>
                  </a:cubicBezTo>
                  <a:cubicBezTo>
                    <a:pt x="30" y="192"/>
                    <a:pt x="44" y="197"/>
                    <a:pt x="60" y="197"/>
                  </a:cubicBezTo>
                  <a:cubicBezTo>
                    <a:pt x="130" y="195"/>
                    <a:pt x="200" y="181"/>
                    <a:pt x="265" y="153"/>
                  </a:cubicBezTo>
                  <a:cubicBezTo>
                    <a:pt x="346" y="122"/>
                    <a:pt x="386" y="83"/>
                    <a:pt x="384" y="38"/>
                  </a:cubicBezTo>
                  <a:cubicBezTo>
                    <a:pt x="384" y="15"/>
                    <a:pt x="383" y="4"/>
                    <a:pt x="379" y="3"/>
                  </a:cubicBezTo>
                  <a:cubicBezTo>
                    <a:pt x="377" y="4"/>
                    <a:pt x="375" y="4"/>
                    <a:pt x="374" y="4"/>
                  </a:cubicBezTo>
                  <a:cubicBezTo>
                    <a:pt x="373" y="4"/>
                    <a:pt x="372" y="4"/>
                    <a:pt x="372" y="3"/>
                  </a:cubicBezTo>
                  <a:cubicBezTo>
                    <a:pt x="366" y="1"/>
                    <a:pt x="359" y="1"/>
                    <a:pt x="351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38"/>
            <p:cNvSpPr/>
            <p:nvPr/>
          </p:nvSpPr>
          <p:spPr>
            <a:xfrm>
              <a:off x="12711752" y="4316907"/>
              <a:ext cx="147373" cy="126975"/>
            </a:xfrm>
            <a:custGeom>
              <a:avLst/>
              <a:gdLst/>
              <a:ahLst/>
              <a:cxnLst/>
              <a:rect l="l" t="t" r="r" b="b"/>
              <a:pathLst>
                <a:path w="877" h="748" extrusionOk="0">
                  <a:moveTo>
                    <a:pt x="861" y="0"/>
                  </a:moveTo>
                  <a:cubicBezTo>
                    <a:pt x="836" y="0"/>
                    <a:pt x="781" y="31"/>
                    <a:pt x="698" y="91"/>
                  </a:cubicBezTo>
                  <a:lnTo>
                    <a:pt x="693" y="95"/>
                  </a:lnTo>
                  <a:cubicBezTo>
                    <a:pt x="626" y="144"/>
                    <a:pt x="542" y="212"/>
                    <a:pt x="439" y="300"/>
                  </a:cubicBezTo>
                  <a:cubicBezTo>
                    <a:pt x="384" y="346"/>
                    <a:pt x="335" y="388"/>
                    <a:pt x="291" y="426"/>
                  </a:cubicBezTo>
                  <a:cubicBezTo>
                    <a:pt x="97" y="593"/>
                    <a:pt x="0" y="682"/>
                    <a:pt x="0" y="694"/>
                  </a:cubicBezTo>
                  <a:cubicBezTo>
                    <a:pt x="0" y="717"/>
                    <a:pt x="4" y="730"/>
                    <a:pt x="11" y="737"/>
                  </a:cubicBezTo>
                  <a:cubicBezTo>
                    <a:pt x="11" y="738"/>
                    <a:pt x="20" y="742"/>
                    <a:pt x="35" y="747"/>
                  </a:cubicBezTo>
                  <a:cubicBezTo>
                    <a:pt x="335" y="558"/>
                    <a:pt x="554" y="400"/>
                    <a:pt x="693" y="275"/>
                  </a:cubicBezTo>
                  <a:cubicBezTo>
                    <a:pt x="815" y="165"/>
                    <a:pt x="877" y="79"/>
                    <a:pt x="877" y="18"/>
                  </a:cubicBezTo>
                  <a:cubicBezTo>
                    <a:pt x="877" y="6"/>
                    <a:pt x="871" y="0"/>
                    <a:pt x="861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38"/>
            <p:cNvSpPr/>
            <p:nvPr/>
          </p:nvSpPr>
          <p:spPr>
            <a:xfrm>
              <a:off x="10664326" y="4671335"/>
              <a:ext cx="1331905" cy="41250"/>
            </a:xfrm>
            <a:custGeom>
              <a:avLst/>
              <a:gdLst/>
              <a:ahLst/>
              <a:cxnLst/>
              <a:rect l="l" t="t" r="r" b="b"/>
              <a:pathLst>
                <a:path w="7926" h="243" extrusionOk="0">
                  <a:moveTo>
                    <a:pt x="7669" y="1"/>
                  </a:moveTo>
                  <a:cubicBezTo>
                    <a:pt x="7635" y="1"/>
                    <a:pt x="7611" y="2"/>
                    <a:pt x="7598" y="4"/>
                  </a:cubicBezTo>
                  <a:lnTo>
                    <a:pt x="6439" y="7"/>
                  </a:lnTo>
                  <a:cubicBezTo>
                    <a:pt x="6033" y="9"/>
                    <a:pt x="5719" y="18"/>
                    <a:pt x="5494" y="33"/>
                  </a:cubicBezTo>
                  <a:cubicBezTo>
                    <a:pt x="5435" y="41"/>
                    <a:pt x="5317" y="55"/>
                    <a:pt x="5140" y="76"/>
                  </a:cubicBezTo>
                  <a:lnTo>
                    <a:pt x="4062" y="76"/>
                  </a:lnTo>
                  <a:cubicBezTo>
                    <a:pt x="3799" y="98"/>
                    <a:pt x="3641" y="116"/>
                    <a:pt x="3587" y="132"/>
                  </a:cubicBezTo>
                  <a:lnTo>
                    <a:pt x="2051" y="132"/>
                  </a:lnTo>
                  <a:lnTo>
                    <a:pt x="1972" y="118"/>
                  </a:lnTo>
                  <a:lnTo>
                    <a:pt x="1013" y="112"/>
                  </a:lnTo>
                  <a:cubicBezTo>
                    <a:pt x="989" y="109"/>
                    <a:pt x="908" y="104"/>
                    <a:pt x="766" y="97"/>
                  </a:cubicBezTo>
                  <a:cubicBezTo>
                    <a:pt x="626" y="88"/>
                    <a:pt x="544" y="84"/>
                    <a:pt x="517" y="84"/>
                  </a:cubicBezTo>
                  <a:cubicBezTo>
                    <a:pt x="445" y="72"/>
                    <a:pt x="372" y="63"/>
                    <a:pt x="298" y="58"/>
                  </a:cubicBezTo>
                  <a:cubicBezTo>
                    <a:pt x="288" y="57"/>
                    <a:pt x="278" y="57"/>
                    <a:pt x="268" y="57"/>
                  </a:cubicBezTo>
                  <a:cubicBezTo>
                    <a:pt x="199" y="57"/>
                    <a:pt x="130" y="73"/>
                    <a:pt x="67" y="104"/>
                  </a:cubicBezTo>
                  <a:cubicBezTo>
                    <a:pt x="44" y="116"/>
                    <a:pt x="21" y="130"/>
                    <a:pt x="0" y="147"/>
                  </a:cubicBezTo>
                  <a:lnTo>
                    <a:pt x="16" y="195"/>
                  </a:lnTo>
                  <a:cubicBezTo>
                    <a:pt x="185" y="189"/>
                    <a:pt x="334" y="186"/>
                    <a:pt x="465" y="186"/>
                  </a:cubicBezTo>
                  <a:cubicBezTo>
                    <a:pt x="735" y="186"/>
                    <a:pt x="924" y="199"/>
                    <a:pt x="1033" y="225"/>
                  </a:cubicBezTo>
                  <a:lnTo>
                    <a:pt x="1997" y="230"/>
                  </a:lnTo>
                  <a:lnTo>
                    <a:pt x="2079" y="242"/>
                  </a:lnTo>
                  <a:lnTo>
                    <a:pt x="3575" y="242"/>
                  </a:lnTo>
                  <a:cubicBezTo>
                    <a:pt x="3831" y="223"/>
                    <a:pt x="3988" y="205"/>
                    <a:pt x="4048" y="188"/>
                  </a:cubicBezTo>
                  <a:lnTo>
                    <a:pt x="5002" y="188"/>
                  </a:lnTo>
                  <a:cubicBezTo>
                    <a:pt x="5026" y="186"/>
                    <a:pt x="5147" y="172"/>
                    <a:pt x="5363" y="144"/>
                  </a:cubicBezTo>
                  <a:cubicBezTo>
                    <a:pt x="5417" y="140"/>
                    <a:pt x="5473" y="135"/>
                    <a:pt x="5531" y="132"/>
                  </a:cubicBezTo>
                  <a:cubicBezTo>
                    <a:pt x="5757" y="118"/>
                    <a:pt x="6017" y="109"/>
                    <a:pt x="6310" y="107"/>
                  </a:cubicBezTo>
                  <a:lnTo>
                    <a:pt x="6418" y="107"/>
                  </a:lnTo>
                  <a:lnTo>
                    <a:pt x="7575" y="98"/>
                  </a:lnTo>
                  <a:cubicBezTo>
                    <a:pt x="7591" y="93"/>
                    <a:pt x="7645" y="84"/>
                    <a:pt x="7737" y="69"/>
                  </a:cubicBezTo>
                  <a:cubicBezTo>
                    <a:pt x="7803" y="55"/>
                    <a:pt x="7854" y="44"/>
                    <a:pt x="7891" y="33"/>
                  </a:cubicBezTo>
                  <a:cubicBezTo>
                    <a:pt x="7905" y="30"/>
                    <a:pt x="7915" y="26"/>
                    <a:pt x="7926" y="23"/>
                  </a:cubicBezTo>
                  <a:cubicBezTo>
                    <a:pt x="7924" y="18"/>
                    <a:pt x="7919" y="12"/>
                    <a:pt x="7912" y="11"/>
                  </a:cubicBezTo>
                  <a:lnTo>
                    <a:pt x="7898" y="7"/>
                  </a:lnTo>
                  <a:cubicBezTo>
                    <a:pt x="7798" y="3"/>
                    <a:pt x="7721" y="1"/>
                    <a:pt x="766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38"/>
            <p:cNvSpPr/>
            <p:nvPr/>
          </p:nvSpPr>
          <p:spPr>
            <a:xfrm>
              <a:off x="9971656" y="4636877"/>
              <a:ext cx="241141" cy="32762"/>
            </a:xfrm>
            <a:custGeom>
              <a:avLst/>
              <a:gdLst/>
              <a:ahLst/>
              <a:cxnLst/>
              <a:rect l="l" t="t" r="r" b="b"/>
              <a:pathLst>
                <a:path w="1435" h="193" extrusionOk="0">
                  <a:moveTo>
                    <a:pt x="143" y="1"/>
                  </a:moveTo>
                  <a:cubicBezTo>
                    <a:pt x="121" y="1"/>
                    <a:pt x="102" y="2"/>
                    <a:pt x="85" y="3"/>
                  </a:cubicBezTo>
                  <a:cubicBezTo>
                    <a:pt x="29" y="7"/>
                    <a:pt x="1" y="21"/>
                    <a:pt x="1" y="44"/>
                  </a:cubicBezTo>
                  <a:cubicBezTo>
                    <a:pt x="1" y="70"/>
                    <a:pt x="44" y="94"/>
                    <a:pt x="134" y="116"/>
                  </a:cubicBezTo>
                  <a:cubicBezTo>
                    <a:pt x="200" y="131"/>
                    <a:pt x="267" y="144"/>
                    <a:pt x="334" y="151"/>
                  </a:cubicBezTo>
                  <a:cubicBezTo>
                    <a:pt x="541" y="179"/>
                    <a:pt x="747" y="193"/>
                    <a:pt x="956" y="193"/>
                  </a:cubicBezTo>
                  <a:cubicBezTo>
                    <a:pt x="979" y="193"/>
                    <a:pt x="1052" y="186"/>
                    <a:pt x="1175" y="172"/>
                  </a:cubicBezTo>
                  <a:cubicBezTo>
                    <a:pt x="1254" y="165"/>
                    <a:pt x="1319" y="158"/>
                    <a:pt x="1370" y="151"/>
                  </a:cubicBezTo>
                  <a:cubicBezTo>
                    <a:pt x="1394" y="147"/>
                    <a:pt x="1417" y="144"/>
                    <a:pt x="1435" y="142"/>
                  </a:cubicBezTo>
                  <a:cubicBezTo>
                    <a:pt x="1326" y="133"/>
                    <a:pt x="979" y="93"/>
                    <a:pt x="395" y="21"/>
                  </a:cubicBezTo>
                  <a:cubicBezTo>
                    <a:pt x="290" y="8"/>
                    <a:pt x="207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1436;p31">
            <a:extLst>
              <a:ext uri="{FF2B5EF4-FFF2-40B4-BE49-F238E27FC236}">
                <a16:creationId xmlns:a16="http://schemas.microsoft.com/office/drawing/2014/main" id="{2A98BF34-C5E4-C6EF-67B8-7056511853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9318" y="380899"/>
            <a:ext cx="2476955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" sz="4400" b="1">
                <a:solidFill>
                  <a:schemeClr val="tx1"/>
                </a:solidFill>
                <a:latin typeface="微軟正黑體"/>
                <a:ea typeface="微軟正黑體"/>
              </a:rPr>
              <a:t>統計頁面</a:t>
            </a:r>
            <a:endParaRPr lang="zh-TW" altLang="en" sz="4400" b="1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錄製內容 2024-01-05 115255">
            <a:hlinkClick r:id="" action="ppaction://media"/>
            <a:extLst>
              <a:ext uri="{FF2B5EF4-FFF2-40B4-BE49-F238E27FC236}">
                <a16:creationId xmlns:a16="http://schemas.microsoft.com/office/drawing/2014/main" id="{F460E306-2246-4B2E-5A84-547A7425D3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4856" y="926076"/>
            <a:ext cx="6870138" cy="38812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5" name="Google Shape;1405;p31"/>
          <p:cNvGrpSpPr/>
          <p:nvPr/>
        </p:nvGrpSpPr>
        <p:grpSpPr>
          <a:xfrm>
            <a:off x="5708134" y="3762968"/>
            <a:ext cx="2539506" cy="926938"/>
            <a:chOff x="5708134" y="3762968"/>
            <a:chExt cx="2539506" cy="926938"/>
          </a:xfrm>
        </p:grpSpPr>
        <p:grpSp>
          <p:nvGrpSpPr>
            <p:cNvPr id="1406" name="Google Shape;1406;p31"/>
            <p:cNvGrpSpPr/>
            <p:nvPr/>
          </p:nvGrpSpPr>
          <p:grpSpPr>
            <a:xfrm>
              <a:off x="5708134" y="3762968"/>
              <a:ext cx="2539481" cy="926938"/>
              <a:chOff x="51655" y="3808136"/>
              <a:chExt cx="699736" cy="263687"/>
            </a:xfrm>
          </p:grpSpPr>
          <p:sp>
            <p:nvSpPr>
              <p:cNvPr id="1407" name="Google Shape;1407;p31"/>
              <p:cNvSpPr/>
              <p:nvPr/>
            </p:nvSpPr>
            <p:spPr>
              <a:xfrm>
                <a:off x="397608" y="3973518"/>
                <a:ext cx="133090" cy="91624"/>
              </a:xfrm>
              <a:custGeom>
                <a:avLst/>
                <a:gdLst/>
                <a:ahLst/>
                <a:cxnLst/>
                <a:rect l="l" t="t" r="r" b="b"/>
                <a:pathLst>
                  <a:path w="986" h="672" extrusionOk="0">
                    <a:moveTo>
                      <a:pt x="968" y="0"/>
                    </a:moveTo>
                    <a:lnTo>
                      <a:pt x="0" y="81"/>
                    </a:lnTo>
                    <a:lnTo>
                      <a:pt x="18" y="672"/>
                    </a:lnTo>
                    <a:lnTo>
                      <a:pt x="985" y="589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31"/>
              <p:cNvSpPr/>
              <p:nvPr/>
            </p:nvSpPr>
            <p:spPr>
              <a:xfrm>
                <a:off x="51655" y="3808136"/>
                <a:ext cx="697442" cy="183384"/>
              </a:xfrm>
              <a:custGeom>
                <a:avLst/>
                <a:gdLst/>
                <a:ahLst/>
                <a:cxnLst/>
                <a:rect l="l" t="t" r="r" b="b"/>
                <a:pathLst>
                  <a:path w="5167" h="1345" extrusionOk="0">
                    <a:moveTo>
                      <a:pt x="3254" y="0"/>
                    </a:moveTo>
                    <a:lnTo>
                      <a:pt x="1218" y="63"/>
                    </a:lnTo>
                    <a:lnTo>
                      <a:pt x="0" y="545"/>
                    </a:lnTo>
                    <a:lnTo>
                      <a:pt x="826" y="1122"/>
                    </a:lnTo>
                    <a:lnTo>
                      <a:pt x="1813" y="1220"/>
                    </a:lnTo>
                    <a:lnTo>
                      <a:pt x="2230" y="926"/>
                    </a:lnTo>
                    <a:lnTo>
                      <a:pt x="1983" y="1236"/>
                    </a:lnTo>
                    <a:lnTo>
                      <a:pt x="2563" y="1294"/>
                    </a:lnTo>
                    <a:lnTo>
                      <a:pt x="3531" y="1213"/>
                    </a:lnTo>
                    <a:lnTo>
                      <a:pt x="3923" y="1345"/>
                    </a:lnTo>
                    <a:lnTo>
                      <a:pt x="4553" y="1182"/>
                    </a:lnTo>
                    <a:lnTo>
                      <a:pt x="5166" y="496"/>
                    </a:lnTo>
                    <a:lnTo>
                      <a:pt x="3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31"/>
              <p:cNvSpPr/>
              <p:nvPr/>
            </p:nvSpPr>
            <p:spPr>
              <a:xfrm>
                <a:off x="296239" y="3934252"/>
                <a:ext cx="56422" cy="4254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312" extrusionOk="0">
                    <a:moveTo>
                      <a:pt x="418" y="1"/>
                    </a:moveTo>
                    <a:lnTo>
                      <a:pt x="1" y="295"/>
                    </a:lnTo>
                    <a:lnTo>
                      <a:pt x="171" y="311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31"/>
              <p:cNvSpPr/>
              <p:nvPr/>
            </p:nvSpPr>
            <p:spPr>
              <a:xfrm>
                <a:off x="666083" y="3875761"/>
                <a:ext cx="85307" cy="17384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1275" extrusionOk="0">
                    <a:moveTo>
                      <a:pt x="614" y="0"/>
                    </a:moveTo>
                    <a:lnTo>
                      <a:pt x="1" y="686"/>
                    </a:lnTo>
                    <a:lnTo>
                      <a:pt x="20" y="1275"/>
                    </a:lnTo>
                    <a:lnTo>
                      <a:pt x="632" y="589"/>
                    </a:lnTo>
                    <a:lnTo>
                      <a:pt x="6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31"/>
              <p:cNvSpPr/>
              <p:nvPr/>
            </p:nvSpPr>
            <p:spPr>
              <a:xfrm>
                <a:off x="581181" y="3969155"/>
                <a:ext cx="87737" cy="102668"/>
              </a:xfrm>
              <a:custGeom>
                <a:avLst/>
                <a:gdLst/>
                <a:ahLst/>
                <a:cxnLst/>
                <a:rect l="l" t="t" r="r" b="b"/>
                <a:pathLst>
                  <a:path w="650" h="753" extrusionOk="0">
                    <a:moveTo>
                      <a:pt x="630" y="1"/>
                    </a:moveTo>
                    <a:lnTo>
                      <a:pt x="0" y="164"/>
                    </a:lnTo>
                    <a:lnTo>
                      <a:pt x="20" y="753"/>
                    </a:lnTo>
                    <a:lnTo>
                      <a:pt x="649" y="590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31"/>
              <p:cNvSpPr/>
              <p:nvPr/>
            </p:nvSpPr>
            <p:spPr>
              <a:xfrm>
                <a:off x="528134" y="3973518"/>
                <a:ext cx="55747" cy="9830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721" extrusionOk="0">
                    <a:moveTo>
                      <a:pt x="1" y="0"/>
                    </a:moveTo>
                    <a:lnTo>
                      <a:pt x="18" y="589"/>
                    </a:lnTo>
                    <a:lnTo>
                      <a:pt x="413" y="721"/>
                    </a:lnTo>
                    <a:lnTo>
                      <a:pt x="393" y="1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31"/>
              <p:cNvSpPr/>
              <p:nvPr/>
            </p:nvSpPr>
            <p:spPr>
              <a:xfrm>
                <a:off x="163013" y="3961111"/>
                <a:ext cx="237025" cy="104031"/>
              </a:xfrm>
              <a:custGeom>
                <a:avLst/>
                <a:gdLst/>
                <a:ahLst/>
                <a:cxnLst/>
                <a:rect l="l" t="t" r="r" b="b"/>
                <a:pathLst>
                  <a:path w="1756" h="763" extrusionOk="0">
                    <a:moveTo>
                      <a:pt x="1" y="0"/>
                    </a:moveTo>
                    <a:lnTo>
                      <a:pt x="20" y="591"/>
                    </a:lnTo>
                    <a:lnTo>
                      <a:pt x="1756" y="763"/>
                    </a:lnTo>
                    <a:lnTo>
                      <a:pt x="1738" y="172"/>
                    </a:lnTo>
                    <a:lnTo>
                      <a:pt x="1158" y="114"/>
                    </a:lnTo>
                    <a:lnTo>
                      <a:pt x="984" y="559"/>
                    </a:lnTo>
                    <a:lnTo>
                      <a:pt x="968" y="112"/>
                    </a:lnTo>
                    <a:lnTo>
                      <a:pt x="1158" y="114"/>
                    </a:lnTo>
                    <a:lnTo>
                      <a:pt x="988" y="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31"/>
              <p:cNvSpPr/>
              <p:nvPr/>
            </p:nvSpPr>
            <p:spPr>
              <a:xfrm>
                <a:off x="293674" y="3976381"/>
                <a:ext cx="25646" cy="6108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448" extrusionOk="0">
                    <a:moveTo>
                      <a:pt x="0" y="0"/>
                    </a:moveTo>
                    <a:lnTo>
                      <a:pt x="16" y="447"/>
                    </a:lnTo>
                    <a:lnTo>
                      <a:pt x="190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31"/>
              <p:cNvSpPr/>
              <p:nvPr/>
            </p:nvSpPr>
            <p:spPr>
              <a:xfrm>
                <a:off x="51655" y="3882442"/>
                <a:ext cx="114193" cy="159251"/>
              </a:xfrm>
              <a:custGeom>
                <a:avLst/>
                <a:gdLst/>
                <a:ahLst/>
                <a:cxnLst/>
                <a:rect l="l" t="t" r="r" b="b"/>
                <a:pathLst>
                  <a:path w="846" h="1168" extrusionOk="0">
                    <a:moveTo>
                      <a:pt x="0" y="0"/>
                    </a:moveTo>
                    <a:lnTo>
                      <a:pt x="18" y="589"/>
                    </a:lnTo>
                    <a:lnTo>
                      <a:pt x="845" y="1168"/>
                    </a:lnTo>
                    <a:lnTo>
                      <a:pt x="826" y="57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6" name="Google Shape;1416;p31"/>
            <p:cNvGrpSpPr/>
            <p:nvPr/>
          </p:nvGrpSpPr>
          <p:grpSpPr>
            <a:xfrm>
              <a:off x="5708134" y="3762968"/>
              <a:ext cx="2539481" cy="926938"/>
              <a:chOff x="51655" y="3808136"/>
              <a:chExt cx="699736" cy="263687"/>
            </a:xfrm>
          </p:grpSpPr>
          <p:sp>
            <p:nvSpPr>
              <p:cNvPr id="1417" name="Google Shape;1417;p31"/>
              <p:cNvSpPr/>
              <p:nvPr/>
            </p:nvSpPr>
            <p:spPr>
              <a:xfrm>
                <a:off x="397608" y="3973518"/>
                <a:ext cx="133090" cy="91624"/>
              </a:xfrm>
              <a:custGeom>
                <a:avLst/>
                <a:gdLst/>
                <a:ahLst/>
                <a:cxnLst/>
                <a:rect l="l" t="t" r="r" b="b"/>
                <a:pathLst>
                  <a:path w="986" h="672" extrusionOk="0">
                    <a:moveTo>
                      <a:pt x="968" y="0"/>
                    </a:moveTo>
                    <a:lnTo>
                      <a:pt x="0" y="81"/>
                    </a:lnTo>
                    <a:lnTo>
                      <a:pt x="18" y="672"/>
                    </a:lnTo>
                    <a:lnTo>
                      <a:pt x="985" y="589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9FDCF4">
                  <a:alpha val="58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31"/>
              <p:cNvSpPr/>
              <p:nvPr/>
            </p:nvSpPr>
            <p:spPr>
              <a:xfrm>
                <a:off x="51655" y="3808136"/>
                <a:ext cx="697442" cy="183384"/>
              </a:xfrm>
              <a:custGeom>
                <a:avLst/>
                <a:gdLst/>
                <a:ahLst/>
                <a:cxnLst/>
                <a:rect l="l" t="t" r="r" b="b"/>
                <a:pathLst>
                  <a:path w="5167" h="1345" extrusionOk="0">
                    <a:moveTo>
                      <a:pt x="3254" y="0"/>
                    </a:moveTo>
                    <a:lnTo>
                      <a:pt x="1218" y="63"/>
                    </a:lnTo>
                    <a:lnTo>
                      <a:pt x="0" y="545"/>
                    </a:lnTo>
                    <a:lnTo>
                      <a:pt x="826" y="1122"/>
                    </a:lnTo>
                    <a:lnTo>
                      <a:pt x="1813" y="1220"/>
                    </a:lnTo>
                    <a:lnTo>
                      <a:pt x="2230" y="926"/>
                    </a:lnTo>
                    <a:lnTo>
                      <a:pt x="1983" y="1236"/>
                    </a:lnTo>
                    <a:lnTo>
                      <a:pt x="2563" y="1294"/>
                    </a:lnTo>
                    <a:lnTo>
                      <a:pt x="3531" y="1213"/>
                    </a:lnTo>
                    <a:lnTo>
                      <a:pt x="3923" y="1345"/>
                    </a:lnTo>
                    <a:lnTo>
                      <a:pt x="4553" y="1182"/>
                    </a:lnTo>
                    <a:lnTo>
                      <a:pt x="5166" y="496"/>
                    </a:lnTo>
                    <a:lnTo>
                      <a:pt x="3254" y="0"/>
                    </a:lnTo>
                    <a:close/>
                  </a:path>
                </a:pathLst>
              </a:custGeom>
              <a:solidFill>
                <a:srgbClr val="9FDCF4">
                  <a:alpha val="58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31"/>
              <p:cNvSpPr/>
              <p:nvPr/>
            </p:nvSpPr>
            <p:spPr>
              <a:xfrm>
                <a:off x="296239" y="3934252"/>
                <a:ext cx="56422" cy="4254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312" extrusionOk="0">
                    <a:moveTo>
                      <a:pt x="418" y="1"/>
                    </a:moveTo>
                    <a:lnTo>
                      <a:pt x="1" y="295"/>
                    </a:lnTo>
                    <a:lnTo>
                      <a:pt x="171" y="311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rgbClr val="9FDCF4">
                  <a:alpha val="58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31"/>
              <p:cNvSpPr/>
              <p:nvPr/>
            </p:nvSpPr>
            <p:spPr>
              <a:xfrm>
                <a:off x="666083" y="3875761"/>
                <a:ext cx="85307" cy="17384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1275" extrusionOk="0">
                    <a:moveTo>
                      <a:pt x="614" y="0"/>
                    </a:moveTo>
                    <a:lnTo>
                      <a:pt x="1" y="686"/>
                    </a:lnTo>
                    <a:lnTo>
                      <a:pt x="20" y="1275"/>
                    </a:lnTo>
                    <a:lnTo>
                      <a:pt x="632" y="589"/>
                    </a:lnTo>
                    <a:lnTo>
                      <a:pt x="614" y="0"/>
                    </a:lnTo>
                    <a:close/>
                  </a:path>
                </a:pathLst>
              </a:custGeom>
              <a:solidFill>
                <a:srgbClr val="9FDCF4">
                  <a:alpha val="58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31"/>
              <p:cNvSpPr/>
              <p:nvPr/>
            </p:nvSpPr>
            <p:spPr>
              <a:xfrm>
                <a:off x="581181" y="3969155"/>
                <a:ext cx="87737" cy="102668"/>
              </a:xfrm>
              <a:custGeom>
                <a:avLst/>
                <a:gdLst/>
                <a:ahLst/>
                <a:cxnLst/>
                <a:rect l="l" t="t" r="r" b="b"/>
                <a:pathLst>
                  <a:path w="650" h="753" extrusionOk="0">
                    <a:moveTo>
                      <a:pt x="630" y="1"/>
                    </a:moveTo>
                    <a:lnTo>
                      <a:pt x="0" y="164"/>
                    </a:lnTo>
                    <a:lnTo>
                      <a:pt x="20" y="753"/>
                    </a:lnTo>
                    <a:lnTo>
                      <a:pt x="649" y="590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9FDCF4">
                  <a:alpha val="58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31"/>
              <p:cNvSpPr/>
              <p:nvPr/>
            </p:nvSpPr>
            <p:spPr>
              <a:xfrm>
                <a:off x="528134" y="3973518"/>
                <a:ext cx="55747" cy="9830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721" extrusionOk="0">
                    <a:moveTo>
                      <a:pt x="1" y="0"/>
                    </a:moveTo>
                    <a:lnTo>
                      <a:pt x="18" y="589"/>
                    </a:lnTo>
                    <a:lnTo>
                      <a:pt x="413" y="721"/>
                    </a:lnTo>
                    <a:lnTo>
                      <a:pt x="393" y="1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FDCF4">
                  <a:alpha val="58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31"/>
              <p:cNvSpPr/>
              <p:nvPr/>
            </p:nvSpPr>
            <p:spPr>
              <a:xfrm>
                <a:off x="163013" y="3961111"/>
                <a:ext cx="237025" cy="104031"/>
              </a:xfrm>
              <a:custGeom>
                <a:avLst/>
                <a:gdLst/>
                <a:ahLst/>
                <a:cxnLst/>
                <a:rect l="l" t="t" r="r" b="b"/>
                <a:pathLst>
                  <a:path w="1756" h="763" extrusionOk="0">
                    <a:moveTo>
                      <a:pt x="1" y="0"/>
                    </a:moveTo>
                    <a:lnTo>
                      <a:pt x="20" y="591"/>
                    </a:lnTo>
                    <a:lnTo>
                      <a:pt x="1756" y="763"/>
                    </a:lnTo>
                    <a:lnTo>
                      <a:pt x="1738" y="172"/>
                    </a:lnTo>
                    <a:lnTo>
                      <a:pt x="1158" y="114"/>
                    </a:lnTo>
                    <a:lnTo>
                      <a:pt x="984" y="559"/>
                    </a:lnTo>
                    <a:lnTo>
                      <a:pt x="968" y="112"/>
                    </a:lnTo>
                    <a:lnTo>
                      <a:pt x="1158" y="114"/>
                    </a:lnTo>
                    <a:lnTo>
                      <a:pt x="988" y="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FDCF4">
                  <a:alpha val="58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31"/>
              <p:cNvSpPr/>
              <p:nvPr/>
            </p:nvSpPr>
            <p:spPr>
              <a:xfrm>
                <a:off x="293674" y="3976381"/>
                <a:ext cx="25646" cy="6108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448" extrusionOk="0">
                    <a:moveTo>
                      <a:pt x="0" y="0"/>
                    </a:moveTo>
                    <a:lnTo>
                      <a:pt x="16" y="447"/>
                    </a:lnTo>
                    <a:lnTo>
                      <a:pt x="190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FDCF4">
                  <a:alpha val="58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31"/>
              <p:cNvSpPr/>
              <p:nvPr/>
            </p:nvSpPr>
            <p:spPr>
              <a:xfrm>
                <a:off x="51655" y="3882442"/>
                <a:ext cx="114193" cy="159251"/>
              </a:xfrm>
              <a:custGeom>
                <a:avLst/>
                <a:gdLst/>
                <a:ahLst/>
                <a:cxnLst/>
                <a:rect l="l" t="t" r="r" b="b"/>
                <a:pathLst>
                  <a:path w="846" h="1168" extrusionOk="0">
                    <a:moveTo>
                      <a:pt x="0" y="0"/>
                    </a:moveTo>
                    <a:lnTo>
                      <a:pt x="18" y="589"/>
                    </a:lnTo>
                    <a:lnTo>
                      <a:pt x="845" y="1168"/>
                    </a:lnTo>
                    <a:lnTo>
                      <a:pt x="826" y="57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FDCF4">
                  <a:alpha val="58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6" name="Google Shape;1426;p31"/>
            <p:cNvGrpSpPr/>
            <p:nvPr/>
          </p:nvGrpSpPr>
          <p:grpSpPr>
            <a:xfrm>
              <a:off x="5708159" y="3762968"/>
              <a:ext cx="2539481" cy="926938"/>
              <a:chOff x="51655" y="3808136"/>
              <a:chExt cx="699736" cy="263687"/>
            </a:xfrm>
          </p:grpSpPr>
          <p:sp>
            <p:nvSpPr>
              <p:cNvPr id="1427" name="Google Shape;1427;p31"/>
              <p:cNvSpPr/>
              <p:nvPr/>
            </p:nvSpPr>
            <p:spPr>
              <a:xfrm>
                <a:off x="397608" y="3973518"/>
                <a:ext cx="133090" cy="91624"/>
              </a:xfrm>
              <a:custGeom>
                <a:avLst/>
                <a:gdLst/>
                <a:ahLst/>
                <a:cxnLst/>
                <a:rect l="l" t="t" r="r" b="b"/>
                <a:pathLst>
                  <a:path w="986" h="672" extrusionOk="0">
                    <a:moveTo>
                      <a:pt x="968" y="0"/>
                    </a:moveTo>
                    <a:lnTo>
                      <a:pt x="0" y="81"/>
                    </a:lnTo>
                    <a:lnTo>
                      <a:pt x="18" y="672"/>
                    </a:lnTo>
                    <a:lnTo>
                      <a:pt x="985" y="589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31"/>
              <p:cNvSpPr/>
              <p:nvPr/>
            </p:nvSpPr>
            <p:spPr>
              <a:xfrm>
                <a:off x="51655" y="3808136"/>
                <a:ext cx="697442" cy="183384"/>
              </a:xfrm>
              <a:custGeom>
                <a:avLst/>
                <a:gdLst/>
                <a:ahLst/>
                <a:cxnLst/>
                <a:rect l="l" t="t" r="r" b="b"/>
                <a:pathLst>
                  <a:path w="5167" h="1345" extrusionOk="0">
                    <a:moveTo>
                      <a:pt x="3254" y="0"/>
                    </a:moveTo>
                    <a:lnTo>
                      <a:pt x="1218" y="63"/>
                    </a:lnTo>
                    <a:lnTo>
                      <a:pt x="0" y="545"/>
                    </a:lnTo>
                    <a:lnTo>
                      <a:pt x="826" y="1122"/>
                    </a:lnTo>
                    <a:lnTo>
                      <a:pt x="1813" y="1220"/>
                    </a:lnTo>
                    <a:lnTo>
                      <a:pt x="2230" y="926"/>
                    </a:lnTo>
                    <a:lnTo>
                      <a:pt x="1983" y="1236"/>
                    </a:lnTo>
                    <a:lnTo>
                      <a:pt x="2563" y="1294"/>
                    </a:lnTo>
                    <a:lnTo>
                      <a:pt x="3531" y="1213"/>
                    </a:lnTo>
                    <a:lnTo>
                      <a:pt x="3923" y="1345"/>
                    </a:lnTo>
                    <a:lnTo>
                      <a:pt x="4553" y="1182"/>
                    </a:lnTo>
                    <a:lnTo>
                      <a:pt x="5166" y="496"/>
                    </a:lnTo>
                    <a:lnTo>
                      <a:pt x="3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31"/>
              <p:cNvSpPr/>
              <p:nvPr/>
            </p:nvSpPr>
            <p:spPr>
              <a:xfrm>
                <a:off x="296239" y="3934252"/>
                <a:ext cx="56422" cy="4254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312" extrusionOk="0">
                    <a:moveTo>
                      <a:pt x="418" y="1"/>
                    </a:moveTo>
                    <a:lnTo>
                      <a:pt x="1" y="295"/>
                    </a:lnTo>
                    <a:lnTo>
                      <a:pt x="171" y="311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31"/>
              <p:cNvSpPr/>
              <p:nvPr/>
            </p:nvSpPr>
            <p:spPr>
              <a:xfrm>
                <a:off x="666083" y="3875761"/>
                <a:ext cx="85307" cy="17384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1275" extrusionOk="0">
                    <a:moveTo>
                      <a:pt x="614" y="0"/>
                    </a:moveTo>
                    <a:lnTo>
                      <a:pt x="1" y="686"/>
                    </a:lnTo>
                    <a:lnTo>
                      <a:pt x="20" y="1275"/>
                    </a:lnTo>
                    <a:lnTo>
                      <a:pt x="632" y="589"/>
                    </a:lnTo>
                    <a:lnTo>
                      <a:pt x="614" y="0"/>
                    </a:lnTo>
                    <a:close/>
                  </a:path>
                </a:pathLst>
              </a:custGeom>
              <a:solidFill>
                <a:srgbClr val="317EAF">
                  <a:alpha val="2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31"/>
              <p:cNvSpPr/>
              <p:nvPr/>
            </p:nvSpPr>
            <p:spPr>
              <a:xfrm>
                <a:off x="581181" y="3969155"/>
                <a:ext cx="87737" cy="102668"/>
              </a:xfrm>
              <a:custGeom>
                <a:avLst/>
                <a:gdLst/>
                <a:ahLst/>
                <a:cxnLst/>
                <a:rect l="l" t="t" r="r" b="b"/>
                <a:pathLst>
                  <a:path w="650" h="753" extrusionOk="0">
                    <a:moveTo>
                      <a:pt x="630" y="1"/>
                    </a:moveTo>
                    <a:lnTo>
                      <a:pt x="0" y="164"/>
                    </a:lnTo>
                    <a:lnTo>
                      <a:pt x="20" y="753"/>
                    </a:lnTo>
                    <a:lnTo>
                      <a:pt x="649" y="590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9FDCF4">
                  <a:alpha val="172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31"/>
              <p:cNvSpPr/>
              <p:nvPr/>
            </p:nvSpPr>
            <p:spPr>
              <a:xfrm>
                <a:off x="528134" y="3973518"/>
                <a:ext cx="55747" cy="9830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721" extrusionOk="0">
                    <a:moveTo>
                      <a:pt x="1" y="0"/>
                    </a:moveTo>
                    <a:lnTo>
                      <a:pt x="18" y="589"/>
                    </a:lnTo>
                    <a:lnTo>
                      <a:pt x="413" y="721"/>
                    </a:lnTo>
                    <a:lnTo>
                      <a:pt x="393" y="1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317EAF">
                  <a:alpha val="2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31"/>
              <p:cNvSpPr/>
              <p:nvPr/>
            </p:nvSpPr>
            <p:spPr>
              <a:xfrm>
                <a:off x="163013" y="3961111"/>
                <a:ext cx="237025" cy="104031"/>
              </a:xfrm>
              <a:custGeom>
                <a:avLst/>
                <a:gdLst/>
                <a:ahLst/>
                <a:cxnLst/>
                <a:rect l="l" t="t" r="r" b="b"/>
                <a:pathLst>
                  <a:path w="1756" h="763" extrusionOk="0">
                    <a:moveTo>
                      <a:pt x="1" y="0"/>
                    </a:moveTo>
                    <a:lnTo>
                      <a:pt x="20" y="591"/>
                    </a:lnTo>
                    <a:lnTo>
                      <a:pt x="1756" y="763"/>
                    </a:lnTo>
                    <a:lnTo>
                      <a:pt x="1738" y="172"/>
                    </a:lnTo>
                    <a:lnTo>
                      <a:pt x="1158" y="114"/>
                    </a:lnTo>
                    <a:lnTo>
                      <a:pt x="984" y="559"/>
                    </a:lnTo>
                    <a:lnTo>
                      <a:pt x="968" y="112"/>
                    </a:lnTo>
                    <a:lnTo>
                      <a:pt x="1158" y="114"/>
                    </a:lnTo>
                    <a:lnTo>
                      <a:pt x="988" y="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FDCF4">
                  <a:alpha val="172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31"/>
              <p:cNvSpPr/>
              <p:nvPr/>
            </p:nvSpPr>
            <p:spPr>
              <a:xfrm>
                <a:off x="293674" y="3976381"/>
                <a:ext cx="25646" cy="6108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448" extrusionOk="0">
                    <a:moveTo>
                      <a:pt x="0" y="0"/>
                    </a:moveTo>
                    <a:lnTo>
                      <a:pt x="16" y="447"/>
                    </a:lnTo>
                    <a:lnTo>
                      <a:pt x="190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31"/>
              <p:cNvSpPr/>
              <p:nvPr/>
            </p:nvSpPr>
            <p:spPr>
              <a:xfrm>
                <a:off x="51655" y="3882442"/>
                <a:ext cx="114193" cy="159251"/>
              </a:xfrm>
              <a:custGeom>
                <a:avLst/>
                <a:gdLst/>
                <a:ahLst/>
                <a:cxnLst/>
                <a:rect l="l" t="t" r="r" b="b"/>
                <a:pathLst>
                  <a:path w="846" h="1168" extrusionOk="0">
                    <a:moveTo>
                      <a:pt x="0" y="0"/>
                    </a:moveTo>
                    <a:lnTo>
                      <a:pt x="18" y="589"/>
                    </a:lnTo>
                    <a:lnTo>
                      <a:pt x="845" y="1168"/>
                    </a:lnTo>
                    <a:lnTo>
                      <a:pt x="826" y="57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17EAF">
                  <a:alpha val="2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36" name="Google Shape;1436;p31"/>
          <p:cNvSpPr txBox="1">
            <a:spLocks noGrp="1"/>
          </p:cNvSpPr>
          <p:nvPr>
            <p:ph type="title"/>
          </p:nvPr>
        </p:nvSpPr>
        <p:spPr>
          <a:xfrm>
            <a:off x="620484" y="581096"/>
            <a:ext cx="2476955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" sz="4400" b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企鵝島</a:t>
            </a:r>
            <a:endParaRPr lang="en" sz="4400" b="1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Google Shape;1437;p31">
            <a:extLst>
              <a:ext uri="{FF2B5EF4-FFF2-40B4-BE49-F238E27FC236}">
                <a16:creationId xmlns:a16="http://schemas.microsoft.com/office/drawing/2014/main" id="{2C370D3E-EC99-F311-61FD-37EF5D3F8552}"/>
              </a:ext>
            </a:extLst>
          </p:cNvPr>
          <p:cNvSpPr txBox="1">
            <a:spLocks/>
          </p:cNvSpPr>
          <p:nvPr/>
        </p:nvSpPr>
        <p:spPr>
          <a:xfrm>
            <a:off x="5904421" y="4458328"/>
            <a:ext cx="2931655" cy="445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ontserrat Medium"/>
              <a:buChar char="●"/>
              <a:defRPr sz="14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 sz="14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 sz="14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 sz="14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 sz="14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 sz="14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 sz="14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 sz="14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 sz="14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>
              <a:buNone/>
            </a:pPr>
            <a:r>
              <a:rPr lang="zh-CN" altLang="en" sz="2000">
                <a:latin typeface="微軟正黑體"/>
                <a:ea typeface="微軟正黑體"/>
              </a:rPr>
              <a:t>八隻支出+一隻收入企鵝</a:t>
            </a:r>
            <a:endParaRPr lang="zh-TW" altLang="en-US"/>
          </a:p>
        </p:txBody>
      </p:sp>
      <p:pic>
        <p:nvPicPr>
          <p:cNvPr id="7" name="圖片 6" descr="未提供說明。">
            <a:extLst>
              <a:ext uri="{FF2B5EF4-FFF2-40B4-BE49-F238E27FC236}">
                <a16:creationId xmlns:a16="http://schemas.microsoft.com/office/drawing/2014/main" id="{2C0E3AE7-09DB-CE7F-360C-467479856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4471" y="808076"/>
            <a:ext cx="6262913" cy="352734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4">
          <a:extLst>
            <a:ext uri="{FF2B5EF4-FFF2-40B4-BE49-F238E27FC236}">
              <a16:creationId xmlns:a16="http://schemas.microsoft.com/office/drawing/2014/main" id="{A36A510B-98D1-5350-5BC7-79513073FE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5" name="Google Shape;1405;p31">
            <a:extLst>
              <a:ext uri="{FF2B5EF4-FFF2-40B4-BE49-F238E27FC236}">
                <a16:creationId xmlns:a16="http://schemas.microsoft.com/office/drawing/2014/main" id="{B7E91929-982D-6438-080B-D4808439669C}"/>
              </a:ext>
            </a:extLst>
          </p:cNvPr>
          <p:cNvGrpSpPr/>
          <p:nvPr/>
        </p:nvGrpSpPr>
        <p:grpSpPr>
          <a:xfrm>
            <a:off x="5708134" y="3762968"/>
            <a:ext cx="2539506" cy="926938"/>
            <a:chOff x="5708134" y="3762968"/>
            <a:chExt cx="2539506" cy="926938"/>
          </a:xfrm>
        </p:grpSpPr>
        <p:grpSp>
          <p:nvGrpSpPr>
            <p:cNvPr id="1406" name="Google Shape;1406;p31">
              <a:extLst>
                <a:ext uri="{FF2B5EF4-FFF2-40B4-BE49-F238E27FC236}">
                  <a16:creationId xmlns:a16="http://schemas.microsoft.com/office/drawing/2014/main" id="{B5DF49D5-AC41-D082-0FF7-1E7985FBBFA2}"/>
                </a:ext>
              </a:extLst>
            </p:cNvPr>
            <p:cNvGrpSpPr/>
            <p:nvPr/>
          </p:nvGrpSpPr>
          <p:grpSpPr>
            <a:xfrm>
              <a:off x="5708134" y="3762968"/>
              <a:ext cx="2539481" cy="926938"/>
              <a:chOff x="51655" y="3808136"/>
              <a:chExt cx="699736" cy="263687"/>
            </a:xfrm>
          </p:grpSpPr>
          <p:sp>
            <p:nvSpPr>
              <p:cNvPr id="1407" name="Google Shape;1407;p31">
                <a:extLst>
                  <a:ext uri="{FF2B5EF4-FFF2-40B4-BE49-F238E27FC236}">
                    <a16:creationId xmlns:a16="http://schemas.microsoft.com/office/drawing/2014/main" id="{15A43BC1-549A-4D82-F27C-2D8A5A2CEEF7}"/>
                  </a:ext>
                </a:extLst>
              </p:cNvPr>
              <p:cNvSpPr/>
              <p:nvPr/>
            </p:nvSpPr>
            <p:spPr>
              <a:xfrm>
                <a:off x="397608" y="3973518"/>
                <a:ext cx="133090" cy="91624"/>
              </a:xfrm>
              <a:custGeom>
                <a:avLst/>
                <a:gdLst/>
                <a:ahLst/>
                <a:cxnLst/>
                <a:rect l="l" t="t" r="r" b="b"/>
                <a:pathLst>
                  <a:path w="986" h="672" extrusionOk="0">
                    <a:moveTo>
                      <a:pt x="968" y="0"/>
                    </a:moveTo>
                    <a:lnTo>
                      <a:pt x="0" y="81"/>
                    </a:lnTo>
                    <a:lnTo>
                      <a:pt x="18" y="672"/>
                    </a:lnTo>
                    <a:lnTo>
                      <a:pt x="985" y="589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31">
                <a:extLst>
                  <a:ext uri="{FF2B5EF4-FFF2-40B4-BE49-F238E27FC236}">
                    <a16:creationId xmlns:a16="http://schemas.microsoft.com/office/drawing/2014/main" id="{E684BAF9-2F61-9C2E-5BB0-7414CEDB6FED}"/>
                  </a:ext>
                </a:extLst>
              </p:cNvPr>
              <p:cNvSpPr/>
              <p:nvPr/>
            </p:nvSpPr>
            <p:spPr>
              <a:xfrm>
                <a:off x="51655" y="3808136"/>
                <a:ext cx="697442" cy="183384"/>
              </a:xfrm>
              <a:custGeom>
                <a:avLst/>
                <a:gdLst/>
                <a:ahLst/>
                <a:cxnLst/>
                <a:rect l="l" t="t" r="r" b="b"/>
                <a:pathLst>
                  <a:path w="5167" h="1345" extrusionOk="0">
                    <a:moveTo>
                      <a:pt x="3254" y="0"/>
                    </a:moveTo>
                    <a:lnTo>
                      <a:pt x="1218" y="63"/>
                    </a:lnTo>
                    <a:lnTo>
                      <a:pt x="0" y="545"/>
                    </a:lnTo>
                    <a:lnTo>
                      <a:pt x="826" y="1122"/>
                    </a:lnTo>
                    <a:lnTo>
                      <a:pt x="1813" y="1220"/>
                    </a:lnTo>
                    <a:lnTo>
                      <a:pt x="2230" y="926"/>
                    </a:lnTo>
                    <a:lnTo>
                      <a:pt x="1983" y="1236"/>
                    </a:lnTo>
                    <a:lnTo>
                      <a:pt x="2563" y="1294"/>
                    </a:lnTo>
                    <a:lnTo>
                      <a:pt x="3531" y="1213"/>
                    </a:lnTo>
                    <a:lnTo>
                      <a:pt x="3923" y="1345"/>
                    </a:lnTo>
                    <a:lnTo>
                      <a:pt x="4553" y="1182"/>
                    </a:lnTo>
                    <a:lnTo>
                      <a:pt x="5166" y="496"/>
                    </a:lnTo>
                    <a:lnTo>
                      <a:pt x="3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31">
                <a:extLst>
                  <a:ext uri="{FF2B5EF4-FFF2-40B4-BE49-F238E27FC236}">
                    <a16:creationId xmlns:a16="http://schemas.microsoft.com/office/drawing/2014/main" id="{C1CA6DD2-F20E-7B29-2C40-3DEB8D5DE2ED}"/>
                  </a:ext>
                </a:extLst>
              </p:cNvPr>
              <p:cNvSpPr/>
              <p:nvPr/>
            </p:nvSpPr>
            <p:spPr>
              <a:xfrm>
                <a:off x="296239" y="3934252"/>
                <a:ext cx="56422" cy="4254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312" extrusionOk="0">
                    <a:moveTo>
                      <a:pt x="418" y="1"/>
                    </a:moveTo>
                    <a:lnTo>
                      <a:pt x="1" y="295"/>
                    </a:lnTo>
                    <a:lnTo>
                      <a:pt x="171" y="311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31">
                <a:extLst>
                  <a:ext uri="{FF2B5EF4-FFF2-40B4-BE49-F238E27FC236}">
                    <a16:creationId xmlns:a16="http://schemas.microsoft.com/office/drawing/2014/main" id="{FF210B61-B817-37F9-0D27-D9D526CA2799}"/>
                  </a:ext>
                </a:extLst>
              </p:cNvPr>
              <p:cNvSpPr/>
              <p:nvPr/>
            </p:nvSpPr>
            <p:spPr>
              <a:xfrm>
                <a:off x="666083" y="3875761"/>
                <a:ext cx="85307" cy="17384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1275" extrusionOk="0">
                    <a:moveTo>
                      <a:pt x="614" y="0"/>
                    </a:moveTo>
                    <a:lnTo>
                      <a:pt x="1" y="686"/>
                    </a:lnTo>
                    <a:lnTo>
                      <a:pt x="20" y="1275"/>
                    </a:lnTo>
                    <a:lnTo>
                      <a:pt x="632" y="589"/>
                    </a:lnTo>
                    <a:lnTo>
                      <a:pt x="6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31">
                <a:extLst>
                  <a:ext uri="{FF2B5EF4-FFF2-40B4-BE49-F238E27FC236}">
                    <a16:creationId xmlns:a16="http://schemas.microsoft.com/office/drawing/2014/main" id="{9D38AE90-1586-C626-D5BE-D0D4B6F24358}"/>
                  </a:ext>
                </a:extLst>
              </p:cNvPr>
              <p:cNvSpPr/>
              <p:nvPr/>
            </p:nvSpPr>
            <p:spPr>
              <a:xfrm>
                <a:off x="581181" y="3969155"/>
                <a:ext cx="87737" cy="102668"/>
              </a:xfrm>
              <a:custGeom>
                <a:avLst/>
                <a:gdLst/>
                <a:ahLst/>
                <a:cxnLst/>
                <a:rect l="l" t="t" r="r" b="b"/>
                <a:pathLst>
                  <a:path w="650" h="753" extrusionOk="0">
                    <a:moveTo>
                      <a:pt x="630" y="1"/>
                    </a:moveTo>
                    <a:lnTo>
                      <a:pt x="0" y="164"/>
                    </a:lnTo>
                    <a:lnTo>
                      <a:pt x="20" y="753"/>
                    </a:lnTo>
                    <a:lnTo>
                      <a:pt x="649" y="590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31">
                <a:extLst>
                  <a:ext uri="{FF2B5EF4-FFF2-40B4-BE49-F238E27FC236}">
                    <a16:creationId xmlns:a16="http://schemas.microsoft.com/office/drawing/2014/main" id="{E2631F63-EB1E-480E-C10C-B1D8A2BA7C82}"/>
                  </a:ext>
                </a:extLst>
              </p:cNvPr>
              <p:cNvSpPr/>
              <p:nvPr/>
            </p:nvSpPr>
            <p:spPr>
              <a:xfrm>
                <a:off x="528134" y="3973518"/>
                <a:ext cx="55747" cy="9830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721" extrusionOk="0">
                    <a:moveTo>
                      <a:pt x="1" y="0"/>
                    </a:moveTo>
                    <a:lnTo>
                      <a:pt x="18" y="589"/>
                    </a:lnTo>
                    <a:lnTo>
                      <a:pt x="413" y="721"/>
                    </a:lnTo>
                    <a:lnTo>
                      <a:pt x="393" y="1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31">
                <a:extLst>
                  <a:ext uri="{FF2B5EF4-FFF2-40B4-BE49-F238E27FC236}">
                    <a16:creationId xmlns:a16="http://schemas.microsoft.com/office/drawing/2014/main" id="{400CC222-7FA7-C5CA-4A07-EA318103C939}"/>
                  </a:ext>
                </a:extLst>
              </p:cNvPr>
              <p:cNvSpPr/>
              <p:nvPr/>
            </p:nvSpPr>
            <p:spPr>
              <a:xfrm>
                <a:off x="163013" y="3961111"/>
                <a:ext cx="237025" cy="104031"/>
              </a:xfrm>
              <a:custGeom>
                <a:avLst/>
                <a:gdLst/>
                <a:ahLst/>
                <a:cxnLst/>
                <a:rect l="l" t="t" r="r" b="b"/>
                <a:pathLst>
                  <a:path w="1756" h="763" extrusionOk="0">
                    <a:moveTo>
                      <a:pt x="1" y="0"/>
                    </a:moveTo>
                    <a:lnTo>
                      <a:pt x="20" y="591"/>
                    </a:lnTo>
                    <a:lnTo>
                      <a:pt x="1756" y="763"/>
                    </a:lnTo>
                    <a:lnTo>
                      <a:pt x="1738" y="172"/>
                    </a:lnTo>
                    <a:lnTo>
                      <a:pt x="1158" y="114"/>
                    </a:lnTo>
                    <a:lnTo>
                      <a:pt x="984" y="559"/>
                    </a:lnTo>
                    <a:lnTo>
                      <a:pt x="968" y="112"/>
                    </a:lnTo>
                    <a:lnTo>
                      <a:pt x="1158" y="114"/>
                    </a:lnTo>
                    <a:lnTo>
                      <a:pt x="988" y="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31">
                <a:extLst>
                  <a:ext uri="{FF2B5EF4-FFF2-40B4-BE49-F238E27FC236}">
                    <a16:creationId xmlns:a16="http://schemas.microsoft.com/office/drawing/2014/main" id="{EEA9D868-0299-AD6E-B95E-B7FBECE45EF5}"/>
                  </a:ext>
                </a:extLst>
              </p:cNvPr>
              <p:cNvSpPr/>
              <p:nvPr/>
            </p:nvSpPr>
            <p:spPr>
              <a:xfrm>
                <a:off x="293674" y="3976381"/>
                <a:ext cx="25646" cy="6108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448" extrusionOk="0">
                    <a:moveTo>
                      <a:pt x="0" y="0"/>
                    </a:moveTo>
                    <a:lnTo>
                      <a:pt x="16" y="447"/>
                    </a:lnTo>
                    <a:lnTo>
                      <a:pt x="190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31">
                <a:extLst>
                  <a:ext uri="{FF2B5EF4-FFF2-40B4-BE49-F238E27FC236}">
                    <a16:creationId xmlns:a16="http://schemas.microsoft.com/office/drawing/2014/main" id="{64F21CF8-1485-7F3F-16E2-962584A95355}"/>
                  </a:ext>
                </a:extLst>
              </p:cNvPr>
              <p:cNvSpPr/>
              <p:nvPr/>
            </p:nvSpPr>
            <p:spPr>
              <a:xfrm>
                <a:off x="51655" y="3882442"/>
                <a:ext cx="114193" cy="159251"/>
              </a:xfrm>
              <a:custGeom>
                <a:avLst/>
                <a:gdLst/>
                <a:ahLst/>
                <a:cxnLst/>
                <a:rect l="l" t="t" r="r" b="b"/>
                <a:pathLst>
                  <a:path w="846" h="1168" extrusionOk="0">
                    <a:moveTo>
                      <a:pt x="0" y="0"/>
                    </a:moveTo>
                    <a:lnTo>
                      <a:pt x="18" y="589"/>
                    </a:lnTo>
                    <a:lnTo>
                      <a:pt x="845" y="1168"/>
                    </a:lnTo>
                    <a:lnTo>
                      <a:pt x="826" y="57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6" name="Google Shape;1416;p31">
              <a:extLst>
                <a:ext uri="{FF2B5EF4-FFF2-40B4-BE49-F238E27FC236}">
                  <a16:creationId xmlns:a16="http://schemas.microsoft.com/office/drawing/2014/main" id="{95D47F6C-7624-A6C6-FBB1-834617484581}"/>
                </a:ext>
              </a:extLst>
            </p:cNvPr>
            <p:cNvGrpSpPr/>
            <p:nvPr/>
          </p:nvGrpSpPr>
          <p:grpSpPr>
            <a:xfrm>
              <a:off x="5708134" y="3762968"/>
              <a:ext cx="2539481" cy="926938"/>
              <a:chOff x="51655" y="3808136"/>
              <a:chExt cx="699736" cy="263687"/>
            </a:xfrm>
          </p:grpSpPr>
          <p:sp>
            <p:nvSpPr>
              <p:cNvPr id="1417" name="Google Shape;1417;p31">
                <a:extLst>
                  <a:ext uri="{FF2B5EF4-FFF2-40B4-BE49-F238E27FC236}">
                    <a16:creationId xmlns:a16="http://schemas.microsoft.com/office/drawing/2014/main" id="{BE68874F-6D0B-9534-B34A-8D1374B1F317}"/>
                  </a:ext>
                </a:extLst>
              </p:cNvPr>
              <p:cNvSpPr/>
              <p:nvPr/>
            </p:nvSpPr>
            <p:spPr>
              <a:xfrm>
                <a:off x="397608" y="3973518"/>
                <a:ext cx="133090" cy="91624"/>
              </a:xfrm>
              <a:custGeom>
                <a:avLst/>
                <a:gdLst/>
                <a:ahLst/>
                <a:cxnLst/>
                <a:rect l="l" t="t" r="r" b="b"/>
                <a:pathLst>
                  <a:path w="986" h="672" extrusionOk="0">
                    <a:moveTo>
                      <a:pt x="968" y="0"/>
                    </a:moveTo>
                    <a:lnTo>
                      <a:pt x="0" y="81"/>
                    </a:lnTo>
                    <a:lnTo>
                      <a:pt x="18" y="672"/>
                    </a:lnTo>
                    <a:lnTo>
                      <a:pt x="985" y="589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9FDCF4">
                  <a:alpha val="58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31">
                <a:extLst>
                  <a:ext uri="{FF2B5EF4-FFF2-40B4-BE49-F238E27FC236}">
                    <a16:creationId xmlns:a16="http://schemas.microsoft.com/office/drawing/2014/main" id="{194BA6C4-5CED-9BD3-2C6A-590BB86FC584}"/>
                  </a:ext>
                </a:extLst>
              </p:cNvPr>
              <p:cNvSpPr/>
              <p:nvPr/>
            </p:nvSpPr>
            <p:spPr>
              <a:xfrm>
                <a:off x="51655" y="3808136"/>
                <a:ext cx="697442" cy="183384"/>
              </a:xfrm>
              <a:custGeom>
                <a:avLst/>
                <a:gdLst/>
                <a:ahLst/>
                <a:cxnLst/>
                <a:rect l="l" t="t" r="r" b="b"/>
                <a:pathLst>
                  <a:path w="5167" h="1345" extrusionOk="0">
                    <a:moveTo>
                      <a:pt x="3254" y="0"/>
                    </a:moveTo>
                    <a:lnTo>
                      <a:pt x="1218" y="63"/>
                    </a:lnTo>
                    <a:lnTo>
                      <a:pt x="0" y="545"/>
                    </a:lnTo>
                    <a:lnTo>
                      <a:pt x="826" y="1122"/>
                    </a:lnTo>
                    <a:lnTo>
                      <a:pt x="1813" y="1220"/>
                    </a:lnTo>
                    <a:lnTo>
                      <a:pt x="2230" y="926"/>
                    </a:lnTo>
                    <a:lnTo>
                      <a:pt x="1983" y="1236"/>
                    </a:lnTo>
                    <a:lnTo>
                      <a:pt x="2563" y="1294"/>
                    </a:lnTo>
                    <a:lnTo>
                      <a:pt x="3531" y="1213"/>
                    </a:lnTo>
                    <a:lnTo>
                      <a:pt x="3923" y="1345"/>
                    </a:lnTo>
                    <a:lnTo>
                      <a:pt x="4553" y="1182"/>
                    </a:lnTo>
                    <a:lnTo>
                      <a:pt x="5166" y="496"/>
                    </a:lnTo>
                    <a:lnTo>
                      <a:pt x="3254" y="0"/>
                    </a:lnTo>
                    <a:close/>
                  </a:path>
                </a:pathLst>
              </a:custGeom>
              <a:solidFill>
                <a:srgbClr val="9FDCF4">
                  <a:alpha val="58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31">
                <a:extLst>
                  <a:ext uri="{FF2B5EF4-FFF2-40B4-BE49-F238E27FC236}">
                    <a16:creationId xmlns:a16="http://schemas.microsoft.com/office/drawing/2014/main" id="{483BF5FE-004A-013A-59A5-DA75272C385C}"/>
                  </a:ext>
                </a:extLst>
              </p:cNvPr>
              <p:cNvSpPr/>
              <p:nvPr/>
            </p:nvSpPr>
            <p:spPr>
              <a:xfrm>
                <a:off x="296239" y="3934252"/>
                <a:ext cx="56422" cy="4254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312" extrusionOk="0">
                    <a:moveTo>
                      <a:pt x="418" y="1"/>
                    </a:moveTo>
                    <a:lnTo>
                      <a:pt x="1" y="295"/>
                    </a:lnTo>
                    <a:lnTo>
                      <a:pt x="171" y="311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rgbClr val="9FDCF4">
                  <a:alpha val="58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31">
                <a:extLst>
                  <a:ext uri="{FF2B5EF4-FFF2-40B4-BE49-F238E27FC236}">
                    <a16:creationId xmlns:a16="http://schemas.microsoft.com/office/drawing/2014/main" id="{DAB930BF-1FEA-1CCA-B9BF-0927C29F1293}"/>
                  </a:ext>
                </a:extLst>
              </p:cNvPr>
              <p:cNvSpPr/>
              <p:nvPr/>
            </p:nvSpPr>
            <p:spPr>
              <a:xfrm>
                <a:off x="666083" y="3875761"/>
                <a:ext cx="85307" cy="17384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1275" extrusionOk="0">
                    <a:moveTo>
                      <a:pt x="614" y="0"/>
                    </a:moveTo>
                    <a:lnTo>
                      <a:pt x="1" y="686"/>
                    </a:lnTo>
                    <a:lnTo>
                      <a:pt x="20" y="1275"/>
                    </a:lnTo>
                    <a:lnTo>
                      <a:pt x="632" y="589"/>
                    </a:lnTo>
                    <a:lnTo>
                      <a:pt x="614" y="0"/>
                    </a:lnTo>
                    <a:close/>
                  </a:path>
                </a:pathLst>
              </a:custGeom>
              <a:solidFill>
                <a:srgbClr val="9FDCF4">
                  <a:alpha val="58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31">
                <a:extLst>
                  <a:ext uri="{FF2B5EF4-FFF2-40B4-BE49-F238E27FC236}">
                    <a16:creationId xmlns:a16="http://schemas.microsoft.com/office/drawing/2014/main" id="{127D3B38-79DA-D4B7-A48E-78655212B25E}"/>
                  </a:ext>
                </a:extLst>
              </p:cNvPr>
              <p:cNvSpPr/>
              <p:nvPr/>
            </p:nvSpPr>
            <p:spPr>
              <a:xfrm>
                <a:off x="581181" y="3969155"/>
                <a:ext cx="87737" cy="102668"/>
              </a:xfrm>
              <a:custGeom>
                <a:avLst/>
                <a:gdLst/>
                <a:ahLst/>
                <a:cxnLst/>
                <a:rect l="l" t="t" r="r" b="b"/>
                <a:pathLst>
                  <a:path w="650" h="753" extrusionOk="0">
                    <a:moveTo>
                      <a:pt x="630" y="1"/>
                    </a:moveTo>
                    <a:lnTo>
                      <a:pt x="0" y="164"/>
                    </a:lnTo>
                    <a:lnTo>
                      <a:pt x="20" y="753"/>
                    </a:lnTo>
                    <a:lnTo>
                      <a:pt x="649" y="590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9FDCF4">
                  <a:alpha val="58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31">
                <a:extLst>
                  <a:ext uri="{FF2B5EF4-FFF2-40B4-BE49-F238E27FC236}">
                    <a16:creationId xmlns:a16="http://schemas.microsoft.com/office/drawing/2014/main" id="{E937413A-2705-E8AD-85B7-1D4951DBD23B}"/>
                  </a:ext>
                </a:extLst>
              </p:cNvPr>
              <p:cNvSpPr/>
              <p:nvPr/>
            </p:nvSpPr>
            <p:spPr>
              <a:xfrm>
                <a:off x="528134" y="3973518"/>
                <a:ext cx="55747" cy="9830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721" extrusionOk="0">
                    <a:moveTo>
                      <a:pt x="1" y="0"/>
                    </a:moveTo>
                    <a:lnTo>
                      <a:pt x="18" y="589"/>
                    </a:lnTo>
                    <a:lnTo>
                      <a:pt x="413" y="721"/>
                    </a:lnTo>
                    <a:lnTo>
                      <a:pt x="393" y="1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FDCF4">
                  <a:alpha val="58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31">
                <a:extLst>
                  <a:ext uri="{FF2B5EF4-FFF2-40B4-BE49-F238E27FC236}">
                    <a16:creationId xmlns:a16="http://schemas.microsoft.com/office/drawing/2014/main" id="{A08D7033-152B-AC8E-9A21-2D4367A85955}"/>
                  </a:ext>
                </a:extLst>
              </p:cNvPr>
              <p:cNvSpPr/>
              <p:nvPr/>
            </p:nvSpPr>
            <p:spPr>
              <a:xfrm>
                <a:off x="163013" y="3961111"/>
                <a:ext cx="237025" cy="104031"/>
              </a:xfrm>
              <a:custGeom>
                <a:avLst/>
                <a:gdLst/>
                <a:ahLst/>
                <a:cxnLst/>
                <a:rect l="l" t="t" r="r" b="b"/>
                <a:pathLst>
                  <a:path w="1756" h="763" extrusionOk="0">
                    <a:moveTo>
                      <a:pt x="1" y="0"/>
                    </a:moveTo>
                    <a:lnTo>
                      <a:pt x="20" y="591"/>
                    </a:lnTo>
                    <a:lnTo>
                      <a:pt x="1756" y="763"/>
                    </a:lnTo>
                    <a:lnTo>
                      <a:pt x="1738" y="172"/>
                    </a:lnTo>
                    <a:lnTo>
                      <a:pt x="1158" y="114"/>
                    </a:lnTo>
                    <a:lnTo>
                      <a:pt x="984" y="559"/>
                    </a:lnTo>
                    <a:lnTo>
                      <a:pt x="968" y="112"/>
                    </a:lnTo>
                    <a:lnTo>
                      <a:pt x="1158" y="114"/>
                    </a:lnTo>
                    <a:lnTo>
                      <a:pt x="988" y="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FDCF4">
                  <a:alpha val="58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31">
                <a:extLst>
                  <a:ext uri="{FF2B5EF4-FFF2-40B4-BE49-F238E27FC236}">
                    <a16:creationId xmlns:a16="http://schemas.microsoft.com/office/drawing/2014/main" id="{32B51543-94A0-C5E3-8C09-9BBE20707802}"/>
                  </a:ext>
                </a:extLst>
              </p:cNvPr>
              <p:cNvSpPr/>
              <p:nvPr/>
            </p:nvSpPr>
            <p:spPr>
              <a:xfrm>
                <a:off x="293674" y="3976381"/>
                <a:ext cx="25646" cy="6108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448" extrusionOk="0">
                    <a:moveTo>
                      <a:pt x="0" y="0"/>
                    </a:moveTo>
                    <a:lnTo>
                      <a:pt x="16" y="447"/>
                    </a:lnTo>
                    <a:lnTo>
                      <a:pt x="190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FDCF4">
                  <a:alpha val="58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31">
                <a:extLst>
                  <a:ext uri="{FF2B5EF4-FFF2-40B4-BE49-F238E27FC236}">
                    <a16:creationId xmlns:a16="http://schemas.microsoft.com/office/drawing/2014/main" id="{B990AC47-95F2-CB21-C952-8BF3A8B95A9B}"/>
                  </a:ext>
                </a:extLst>
              </p:cNvPr>
              <p:cNvSpPr/>
              <p:nvPr/>
            </p:nvSpPr>
            <p:spPr>
              <a:xfrm>
                <a:off x="51655" y="3882442"/>
                <a:ext cx="114193" cy="159251"/>
              </a:xfrm>
              <a:custGeom>
                <a:avLst/>
                <a:gdLst/>
                <a:ahLst/>
                <a:cxnLst/>
                <a:rect l="l" t="t" r="r" b="b"/>
                <a:pathLst>
                  <a:path w="846" h="1168" extrusionOk="0">
                    <a:moveTo>
                      <a:pt x="0" y="0"/>
                    </a:moveTo>
                    <a:lnTo>
                      <a:pt x="18" y="589"/>
                    </a:lnTo>
                    <a:lnTo>
                      <a:pt x="845" y="1168"/>
                    </a:lnTo>
                    <a:lnTo>
                      <a:pt x="826" y="57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FDCF4">
                  <a:alpha val="58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6" name="Google Shape;1426;p31">
              <a:extLst>
                <a:ext uri="{FF2B5EF4-FFF2-40B4-BE49-F238E27FC236}">
                  <a16:creationId xmlns:a16="http://schemas.microsoft.com/office/drawing/2014/main" id="{29EEFA2A-1CFA-E6A3-4D3F-DC757272EB04}"/>
                </a:ext>
              </a:extLst>
            </p:cNvPr>
            <p:cNvGrpSpPr/>
            <p:nvPr/>
          </p:nvGrpSpPr>
          <p:grpSpPr>
            <a:xfrm>
              <a:off x="5708159" y="3762968"/>
              <a:ext cx="2539481" cy="926938"/>
              <a:chOff x="51655" y="3808136"/>
              <a:chExt cx="699736" cy="263687"/>
            </a:xfrm>
          </p:grpSpPr>
          <p:sp>
            <p:nvSpPr>
              <p:cNvPr id="1427" name="Google Shape;1427;p31">
                <a:extLst>
                  <a:ext uri="{FF2B5EF4-FFF2-40B4-BE49-F238E27FC236}">
                    <a16:creationId xmlns:a16="http://schemas.microsoft.com/office/drawing/2014/main" id="{2385E53E-7B01-4423-963D-DAE365DEC7DF}"/>
                  </a:ext>
                </a:extLst>
              </p:cNvPr>
              <p:cNvSpPr/>
              <p:nvPr/>
            </p:nvSpPr>
            <p:spPr>
              <a:xfrm>
                <a:off x="397608" y="3973518"/>
                <a:ext cx="133090" cy="91624"/>
              </a:xfrm>
              <a:custGeom>
                <a:avLst/>
                <a:gdLst/>
                <a:ahLst/>
                <a:cxnLst/>
                <a:rect l="l" t="t" r="r" b="b"/>
                <a:pathLst>
                  <a:path w="986" h="672" extrusionOk="0">
                    <a:moveTo>
                      <a:pt x="968" y="0"/>
                    </a:moveTo>
                    <a:lnTo>
                      <a:pt x="0" y="81"/>
                    </a:lnTo>
                    <a:lnTo>
                      <a:pt x="18" y="672"/>
                    </a:lnTo>
                    <a:lnTo>
                      <a:pt x="985" y="589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31">
                <a:extLst>
                  <a:ext uri="{FF2B5EF4-FFF2-40B4-BE49-F238E27FC236}">
                    <a16:creationId xmlns:a16="http://schemas.microsoft.com/office/drawing/2014/main" id="{B8A848EC-0714-A142-D2B2-913193F5F7AE}"/>
                  </a:ext>
                </a:extLst>
              </p:cNvPr>
              <p:cNvSpPr/>
              <p:nvPr/>
            </p:nvSpPr>
            <p:spPr>
              <a:xfrm>
                <a:off x="51655" y="3808136"/>
                <a:ext cx="697442" cy="183384"/>
              </a:xfrm>
              <a:custGeom>
                <a:avLst/>
                <a:gdLst/>
                <a:ahLst/>
                <a:cxnLst/>
                <a:rect l="l" t="t" r="r" b="b"/>
                <a:pathLst>
                  <a:path w="5167" h="1345" extrusionOk="0">
                    <a:moveTo>
                      <a:pt x="3254" y="0"/>
                    </a:moveTo>
                    <a:lnTo>
                      <a:pt x="1218" y="63"/>
                    </a:lnTo>
                    <a:lnTo>
                      <a:pt x="0" y="545"/>
                    </a:lnTo>
                    <a:lnTo>
                      <a:pt x="826" y="1122"/>
                    </a:lnTo>
                    <a:lnTo>
                      <a:pt x="1813" y="1220"/>
                    </a:lnTo>
                    <a:lnTo>
                      <a:pt x="2230" y="926"/>
                    </a:lnTo>
                    <a:lnTo>
                      <a:pt x="1983" y="1236"/>
                    </a:lnTo>
                    <a:lnTo>
                      <a:pt x="2563" y="1294"/>
                    </a:lnTo>
                    <a:lnTo>
                      <a:pt x="3531" y="1213"/>
                    </a:lnTo>
                    <a:lnTo>
                      <a:pt x="3923" y="1345"/>
                    </a:lnTo>
                    <a:lnTo>
                      <a:pt x="4553" y="1182"/>
                    </a:lnTo>
                    <a:lnTo>
                      <a:pt x="5166" y="496"/>
                    </a:lnTo>
                    <a:lnTo>
                      <a:pt x="3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31">
                <a:extLst>
                  <a:ext uri="{FF2B5EF4-FFF2-40B4-BE49-F238E27FC236}">
                    <a16:creationId xmlns:a16="http://schemas.microsoft.com/office/drawing/2014/main" id="{A600AE55-9DB5-AA63-DAE4-5A92CBD64CF9}"/>
                  </a:ext>
                </a:extLst>
              </p:cNvPr>
              <p:cNvSpPr/>
              <p:nvPr/>
            </p:nvSpPr>
            <p:spPr>
              <a:xfrm>
                <a:off x="296239" y="3934252"/>
                <a:ext cx="56422" cy="4254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312" extrusionOk="0">
                    <a:moveTo>
                      <a:pt x="418" y="1"/>
                    </a:moveTo>
                    <a:lnTo>
                      <a:pt x="1" y="295"/>
                    </a:lnTo>
                    <a:lnTo>
                      <a:pt x="171" y="311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31">
                <a:extLst>
                  <a:ext uri="{FF2B5EF4-FFF2-40B4-BE49-F238E27FC236}">
                    <a16:creationId xmlns:a16="http://schemas.microsoft.com/office/drawing/2014/main" id="{3EC3A4D2-B7C4-601A-48FF-16F30E27BA38}"/>
                  </a:ext>
                </a:extLst>
              </p:cNvPr>
              <p:cNvSpPr/>
              <p:nvPr/>
            </p:nvSpPr>
            <p:spPr>
              <a:xfrm>
                <a:off x="666083" y="3875761"/>
                <a:ext cx="85307" cy="17384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1275" extrusionOk="0">
                    <a:moveTo>
                      <a:pt x="614" y="0"/>
                    </a:moveTo>
                    <a:lnTo>
                      <a:pt x="1" y="686"/>
                    </a:lnTo>
                    <a:lnTo>
                      <a:pt x="20" y="1275"/>
                    </a:lnTo>
                    <a:lnTo>
                      <a:pt x="632" y="589"/>
                    </a:lnTo>
                    <a:lnTo>
                      <a:pt x="614" y="0"/>
                    </a:lnTo>
                    <a:close/>
                  </a:path>
                </a:pathLst>
              </a:custGeom>
              <a:solidFill>
                <a:srgbClr val="317EAF">
                  <a:alpha val="2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31">
                <a:extLst>
                  <a:ext uri="{FF2B5EF4-FFF2-40B4-BE49-F238E27FC236}">
                    <a16:creationId xmlns:a16="http://schemas.microsoft.com/office/drawing/2014/main" id="{847FE5A7-E7AC-502C-16E2-8954EBADBD62}"/>
                  </a:ext>
                </a:extLst>
              </p:cNvPr>
              <p:cNvSpPr/>
              <p:nvPr/>
            </p:nvSpPr>
            <p:spPr>
              <a:xfrm>
                <a:off x="581181" y="3969155"/>
                <a:ext cx="87737" cy="102668"/>
              </a:xfrm>
              <a:custGeom>
                <a:avLst/>
                <a:gdLst/>
                <a:ahLst/>
                <a:cxnLst/>
                <a:rect l="l" t="t" r="r" b="b"/>
                <a:pathLst>
                  <a:path w="650" h="753" extrusionOk="0">
                    <a:moveTo>
                      <a:pt x="630" y="1"/>
                    </a:moveTo>
                    <a:lnTo>
                      <a:pt x="0" y="164"/>
                    </a:lnTo>
                    <a:lnTo>
                      <a:pt x="20" y="753"/>
                    </a:lnTo>
                    <a:lnTo>
                      <a:pt x="649" y="590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9FDCF4">
                  <a:alpha val="172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31">
                <a:extLst>
                  <a:ext uri="{FF2B5EF4-FFF2-40B4-BE49-F238E27FC236}">
                    <a16:creationId xmlns:a16="http://schemas.microsoft.com/office/drawing/2014/main" id="{4489DDF7-5E06-6475-B96F-1E77F0F2162B}"/>
                  </a:ext>
                </a:extLst>
              </p:cNvPr>
              <p:cNvSpPr/>
              <p:nvPr/>
            </p:nvSpPr>
            <p:spPr>
              <a:xfrm>
                <a:off x="528134" y="3973518"/>
                <a:ext cx="55747" cy="9830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721" extrusionOk="0">
                    <a:moveTo>
                      <a:pt x="1" y="0"/>
                    </a:moveTo>
                    <a:lnTo>
                      <a:pt x="18" y="589"/>
                    </a:lnTo>
                    <a:lnTo>
                      <a:pt x="413" y="721"/>
                    </a:lnTo>
                    <a:lnTo>
                      <a:pt x="393" y="1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317EAF">
                  <a:alpha val="2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31">
                <a:extLst>
                  <a:ext uri="{FF2B5EF4-FFF2-40B4-BE49-F238E27FC236}">
                    <a16:creationId xmlns:a16="http://schemas.microsoft.com/office/drawing/2014/main" id="{EEB69C26-B5CD-83B3-8B7C-34300CDB36F3}"/>
                  </a:ext>
                </a:extLst>
              </p:cNvPr>
              <p:cNvSpPr/>
              <p:nvPr/>
            </p:nvSpPr>
            <p:spPr>
              <a:xfrm>
                <a:off x="163013" y="3961111"/>
                <a:ext cx="237025" cy="104031"/>
              </a:xfrm>
              <a:custGeom>
                <a:avLst/>
                <a:gdLst/>
                <a:ahLst/>
                <a:cxnLst/>
                <a:rect l="l" t="t" r="r" b="b"/>
                <a:pathLst>
                  <a:path w="1756" h="763" extrusionOk="0">
                    <a:moveTo>
                      <a:pt x="1" y="0"/>
                    </a:moveTo>
                    <a:lnTo>
                      <a:pt x="20" y="591"/>
                    </a:lnTo>
                    <a:lnTo>
                      <a:pt x="1756" y="763"/>
                    </a:lnTo>
                    <a:lnTo>
                      <a:pt x="1738" y="172"/>
                    </a:lnTo>
                    <a:lnTo>
                      <a:pt x="1158" y="114"/>
                    </a:lnTo>
                    <a:lnTo>
                      <a:pt x="984" y="559"/>
                    </a:lnTo>
                    <a:lnTo>
                      <a:pt x="968" y="112"/>
                    </a:lnTo>
                    <a:lnTo>
                      <a:pt x="1158" y="114"/>
                    </a:lnTo>
                    <a:lnTo>
                      <a:pt x="988" y="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FDCF4">
                  <a:alpha val="172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31">
                <a:extLst>
                  <a:ext uri="{FF2B5EF4-FFF2-40B4-BE49-F238E27FC236}">
                    <a16:creationId xmlns:a16="http://schemas.microsoft.com/office/drawing/2014/main" id="{37F7CFC1-069F-52D3-3644-DA3B4D83F509}"/>
                  </a:ext>
                </a:extLst>
              </p:cNvPr>
              <p:cNvSpPr/>
              <p:nvPr/>
            </p:nvSpPr>
            <p:spPr>
              <a:xfrm>
                <a:off x="293674" y="3976381"/>
                <a:ext cx="25646" cy="61083"/>
              </a:xfrm>
              <a:custGeom>
                <a:avLst/>
                <a:gdLst/>
                <a:ahLst/>
                <a:cxnLst/>
                <a:rect l="l" t="t" r="r" b="b"/>
                <a:pathLst>
                  <a:path w="190" h="448" extrusionOk="0">
                    <a:moveTo>
                      <a:pt x="0" y="0"/>
                    </a:moveTo>
                    <a:lnTo>
                      <a:pt x="16" y="447"/>
                    </a:lnTo>
                    <a:lnTo>
                      <a:pt x="190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31">
                <a:extLst>
                  <a:ext uri="{FF2B5EF4-FFF2-40B4-BE49-F238E27FC236}">
                    <a16:creationId xmlns:a16="http://schemas.microsoft.com/office/drawing/2014/main" id="{B9262DD1-D1D8-3127-EE69-C5DA8E5421E7}"/>
                  </a:ext>
                </a:extLst>
              </p:cNvPr>
              <p:cNvSpPr/>
              <p:nvPr/>
            </p:nvSpPr>
            <p:spPr>
              <a:xfrm>
                <a:off x="51655" y="3882442"/>
                <a:ext cx="114193" cy="159251"/>
              </a:xfrm>
              <a:custGeom>
                <a:avLst/>
                <a:gdLst/>
                <a:ahLst/>
                <a:cxnLst/>
                <a:rect l="l" t="t" r="r" b="b"/>
                <a:pathLst>
                  <a:path w="846" h="1168" extrusionOk="0">
                    <a:moveTo>
                      <a:pt x="0" y="0"/>
                    </a:moveTo>
                    <a:lnTo>
                      <a:pt x="18" y="589"/>
                    </a:lnTo>
                    <a:lnTo>
                      <a:pt x="845" y="1168"/>
                    </a:lnTo>
                    <a:lnTo>
                      <a:pt x="826" y="57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17EAF">
                  <a:alpha val="2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36" name="Google Shape;1436;p31">
            <a:extLst>
              <a:ext uri="{FF2B5EF4-FFF2-40B4-BE49-F238E27FC236}">
                <a16:creationId xmlns:a16="http://schemas.microsoft.com/office/drawing/2014/main" id="{94EB2032-0D76-B66D-8333-2883C47C622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14055" y="4019167"/>
            <a:ext cx="2476955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" sz="4400" b="1">
                <a:solidFill>
                  <a:schemeClr val="tx1"/>
                </a:solidFill>
                <a:latin typeface="微軟正黑體"/>
                <a:ea typeface="微軟正黑體"/>
              </a:rPr>
              <a:t>快樂腳</a:t>
            </a:r>
            <a:endParaRPr lang="en" sz="4400" b="1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Expense-Tracking-Penguin - Penguin - Windows, Mac, Linux - Unity 2022.3.14f1_ _DX11_ 2024-01-05 10-29-38">
            <a:hlinkClick r:id="" action="ppaction://media"/>
            <a:extLst>
              <a:ext uri="{FF2B5EF4-FFF2-40B4-BE49-F238E27FC236}">
                <a16:creationId xmlns:a16="http://schemas.microsoft.com/office/drawing/2014/main" id="{5F868F3C-482E-919D-A757-9E987E5936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373742" y="1013732"/>
            <a:ext cx="4838700" cy="2453821"/>
          </a:xfrm>
          <a:prstGeom prst="rect">
            <a:avLst/>
          </a:prstGeom>
        </p:spPr>
      </p:pic>
      <p:pic>
        <p:nvPicPr>
          <p:cNvPr id="4" name="Expense-Tracking-Penguin - Penguin - Windows, Mac, Linux - Unity 2022.3.14f1_ _DX11_ 2024-01-05 10-51-21">
            <a:hlinkClick r:id="" action="ppaction://media"/>
            <a:extLst>
              <a:ext uri="{FF2B5EF4-FFF2-40B4-BE49-F238E27FC236}">
                <a16:creationId xmlns:a16="http://schemas.microsoft.com/office/drawing/2014/main" id="{BAA03FEC-F91A-BF90-053F-A201473B428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851399" y="1013732"/>
            <a:ext cx="4829628" cy="2453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392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0" name="Google Shape;1250;p30"/>
          <p:cNvGrpSpPr/>
          <p:nvPr/>
        </p:nvGrpSpPr>
        <p:grpSpPr>
          <a:xfrm>
            <a:off x="-8409" y="3238475"/>
            <a:ext cx="9144207" cy="1905250"/>
            <a:chOff x="-8409" y="3238475"/>
            <a:chExt cx="9144207" cy="1905250"/>
          </a:xfrm>
        </p:grpSpPr>
        <p:sp>
          <p:nvSpPr>
            <p:cNvPr id="1251" name="Google Shape;1251;p30"/>
            <p:cNvSpPr/>
            <p:nvPr/>
          </p:nvSpPr>
          <p:spPr>
            <a:xfrm>
              <a:off x="-8400" y="3245625"/>
              <a:ext cx="9144000" cy="1898100"/>
            </a:xfrm>
            <a:prstGeom prst="rect">
              <a:avLst/>
            </a:prstGeom>
            <a:solidFill>
              <a:srgbClr val="CEEBE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0"/>
            <p:cNvSpPr/>
            <p:nvPr/>
          </p:nvSpPr>
          <p:spPr>
            <a:xfrm rot="10800000" flipH="1">
              <a:off x="0" y="3238475"/>
              <a:ext cx="8999968" cy="27875"/>
            </a:xfrm>
            <a:custGeom>
              <a:avLst/>
              <a:gdLst/>
              <a:ahLst/>
              <a:cxnLst/>
              <a:rect l="l" t="t" r="r" b="b"/>
              <a:pathLst>
                <a:path w="22783" h="172" extrusionOk="0">
                  <a:moveTo>
                    <a:pt x="13540" y="0"/>
                  </a:moveTo>
                  <a:cubicBezTo>
                    <a:pt x="13540" y="5"/>
                    <a:pt x="13377" y="11"/>
                    <a:pt x="13047" y="19"/>
                  </a:cubicBezTo>
                  <a:cubicBezTo>
                    <a:pt x="12574" y="30"/>
                    <a:pt x="12306" y="37"/>
                    <a:pt x="12244" y="39"/>
                  </a:cubicBezTo>
                  <a:lnTo>
                    <a:pt x="53" y="67"/>
                  </a:lnTo>
                  <a:cubicBezTo>
                    <a:pt x="48" y="53"/>
                    <a:pt x="36" y="44"/>
                    <a:pt x="22" y="40"/>
                  </a:cubicBezTo>
                  <a:lnTo>
                    <a:pt x="1" y="39"/>
                  </a:lnTo>
                  <a:lnTo>
                    <a:pt x="1" y="119"/>
                  </a:lnTo>
                  <a:lnTo>
                    <a:pt x="12244" y="172"/>
                  </a:lnTo>
                  <a:lnTo>
                    <a:pt x="22288" y="158"/>
                  </a:lnTo>
                  <a:cubicBezTo>
                    <a:pt x="22300" y="153"/>
                    <a:pt x="22386" y="146"/>
                    <a:pt x="22540" y="139"/>
                  </a:cubicBezTo>
                  <a:cubicBezTo>
                    <a:pt x="22695" y="130"/>
                    <a:pt x="22775" y="123"/>
                    <a:pt x="22782" y="119"/>
                  </a:cubicBezTo>
                  <a:cubicBezTo>
                    <a:pt x="22779" y="107"/>
                    <a:pt x="22700" y="95"/>
                    <a:pt x="22546" y="81"/>
                  </a:cubicBezTo>
                  <a:cubicBezTo>
                    <a:pt x="22381" y="65"/>
                    <a:pt x="22295" y="56"/>
                    <a:pt x="22288" y="53"/>
                  </a:cubicBezTo>
                  <a:lnTo>
                    <a:pt x="13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53" name="Google Shape;1253;p30"/>
            <p:cNvGrpSpPr/>
            <p:nvPr/>
          </p:nvGrpSpPr>
          <p:grpSpPr>
            <a:xfrm>
              <a:off x="-8409" y="3400808"/>
              <a:ext cx="9144207" cy="996002"/>
              <a:chOff x="637480" y="3826824"/>
              <a:chExt cx="8109442" cy="996002"/>
            </a:xfrm>
          </p:grpSpPr>
          <p:sp>
            <p:nvSpPr>
              <p:cNvPr id="1254" name="Google Shape;1254;p30"/>
              <p:cNvSpPr/>
              <p:nvPr/>
            </p:nvSpPr>
            <p:spPr>
              <a:xfrm>
                <a:off x="7073971" y="3912721"/>
                <a:ext cx="17008" cy="202"/>
              </a:xfrm>
              <a:custGeom>
                <a:avLst/>
                <a:gdLst/>
                <a:ahLst/>
                <a:cxnLst/>
                <a:rect l="l" t="t" r="r" b="b"/>
                <a:pathLst>
                  <a:path w="85" h="1" fill="none" extrusionOk="0">
                    <a:moveTo>
                      <a:pt x="0" y="0"/>
                    </a:moveTo>
                    <a:lnTo>
                      <a:pt x="14" y="0"/>
                    </a:lnTo>
                    <a:lnTo>
                      <a:pt x="84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30"/>
              <p:cNvSpPr/>
              <p:nvPr/>
            </p:nvSpPr>
            <p:spPr>
              <a:xfrm>
                <a:off x="7004539" y="3912721"/>
                <a:ext cx="134460" cy="1334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66" extrusionOk="0">
                    <a:moveTo>
                      <a:pt x="44" y="0"/>
                    </a:moveTo>
                    <a:cubicBezTo>
                      <a:pt x="23" y="0"/>
                      <a:pt x="7" y="14"/>
                      <a:pt x="0" y="44"/>
                    </a:cubicBezTo>
                    <a:cubicBezTo>
                      <a:pt x="4" y="53"/>
                      <a:pt x="226" y="60"/>
                      <a:pt x="672" y="65"/>
                    </a:cubicBezTo>
                    <a:cubicBezTo>
                      <a:pt x="438" y="58"/>
                      <a:pt x="321" y="51"/>
                      <a:pt x="317" y="44"/>
                    </a:cubicBezTo>
                    <a:cubicBezTo>
                      <a:pt x="319" y="25"/>
                      <a:pt x="331" y="9"/>
                      <a:pt x="3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30"/>
              <p:cNvSpPr/>
              <p:nvPr/>
            </p:nvSpPr>
            <p:spPr>
              <a:xfrm>
                <a:off x="2984134" y="4791094"/>
                <a:ext cx="44820" cy="1455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72" extrusionOk="0">
                    <a:moveTo>
                      <a:pt x="1" y="0"/>
                    </a:moveTo>
                    <a:lnTo>
                      <a:pt x="1" y="67"/>
                    </a:lnTo>
                    <a:cubicBezTo>
                      <a:pt x="67" y="70"/>
                      <a:pt x="119" y="72"/>
                      <a:pt x="156" y="72"/>
                    </a:cubicBezTo>
                    <a:cubicBezTo>
                      <a:pt x="193" y="72"/>
                      <a:pt x="215" y="70"/>
                      <a:pt x="223" y="67"/>
                    </a:cubicBezTo>
                    <a:cubicBezTo>
                      <a:pt x="165" y="53"/>
                      <a:pt x="109" y="37"/>
                      <a:pt x="53" y="16"/>
                    </a:cubicBezTo>
                    <a:cubicBezTo>
                      <a:pt x="36" y="9"/>
                      <a:pt x="18" y="4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30"/>
              <p:cNvSpPr/>
              <p:nvPr/>
            </p:nvSpPr>
            <p:spPr>
              <a:xfrm>
                <a:off x="6698202" y="4626576"/>
                <a:ext cx="236306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68" extrusionOk="0">
                    <a:moveTo>
                      <a:pt x="1" y="1"/>
                    </a:moveTo>
                    <a:lnTo>
                      <a:pt x="1" y="67"/>
                    </a:lnTo>
                    <a:cubicBezTo>
                      <a:pt x="379" y="60"/>
                      <a:pt x="666" y="57"/>
                      <a:pt x="861" y="57"/>
                    </a:cubicBezTo>
                    <a:cubicBezTo>
                      <a:pt x="1055" y="57"/>
                      <a:pt x="1158" y="60"/>
                      <a:pt x="1168" y="67"/>
                    </a:cubicBezTo>
                    <a:lnTo>
                      <a:pt x="1180" y="34"/>
                    </a:lnTo>
                    <a:cubicBezTo>
                      <a:pt x="590" y="13"/>
                      <a:pt x="197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30"/>
              <p:cNvSpPr/>
              <p:nvPr/>
            </p:nvSpPr>
            <p:spPr>
              <a:xfrm>
                <a:off x="7231441" y="4102908"/>
                <a:ext cx="119454" cy="17988"/>
              </a:xfrm>
              <a:custGeom>
                <a:avLst/>
                <a:gdLst/>
                <a:ahLst/>
                <a:cxnLst/>
                <a:rect l="l" t="t" r="r" b="b"/>
                <a:pathLst>
                  <a:path w="597" h="89" extrusionOk="0">
                    <a:moveTo>
                      <a:pt x="2" y="1"/>
                    </a:moveTo>
                    <a:cubicBezTo>
                      <a:pt x="0" y="30"/>
                      <a:pt x="4" y="60"/>
                      <a:pt x="13" y="88"/>
                    </a:cubicBezTo>
                    <a:lnTo>
                      <a:pt x="575" y="88"/>
                    </a:lnTo>
                    <a:lnTo>
                      <a:pt x="596" y="78"/>
                    </a:lnTo>
                    <a:cubicBezTo>
                      <a:pt x="589" y="62"/>
                      <a:pt x="412" y="48"/>
                      <a:pt x="67" y="34"/>
                    </a:cubicBezTo>
                    <a:lnTo>
                      <a:pt x="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30"/>
              <p:cNvSpPr/>
              <p:nvPr/>
            </p:nvSpPr>
            <p:spPr>
              <a:xfrm>
                <a:off x="3246852" y="3875533"/>
                <a:ext cx="107849" cy="14957"/>
              </a:xfrm>
              <a:custGeom>
                <a:avLst/>
                <a:gdLst/>
                <a:ahLst/>
                <a:cxnLst/>
                <a:rect l="l" t="t" r="r" b="b"/>
                <a:pathLst>
                  <a:path w="539" h="74" extrusionOk="0">
                    <a:moveTo>
                      <a:pt x="1" y="0"/>
                    </a:moveTo>
                    <a:cubicBezTo>
                      <a:pt x="1" y="16"/>
                      <a:pt x="15" y="37"/>
                      <a:pt x="45" y="67"/>
                    </a:cubicBezTo>
                    <a:cubicBezTo>
                      <a:pt x="202" y="71"/>
                      <a:pt x="322" y="73"/>
                      <a:pt x="405" y="73"/>
                    </a:cubicBezTo>
                    <a:cubicBezTo>
                      <a:pt x="487" y="73"/>
                      <a:pt x="532" y="71"/>
                      <a:pt x="539" y="67"/>
                    </a:cubicBezTo>
                    <a:cubicBezTo>
                      <a:pt x="346" y="49"/>
                      <a:pt x="201" y="32"/>
                      <a:pt x="101" y="18"/>
                    </a:cubicBezTo>
                    <a:cubicBezTo>
                      <a:pt x="41" y="5"/>
                      <a:pt x="8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30"/>
              <p:cNvSpPr/>
              <p:nvPr/>
            </p:nvSpPr>
            <p:spPr>
              <a:xfrm>
                <a:off x="3218839" y="3866640"/>
                <a:ext cx="28213" cy="1475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73" extrusionOk="0">
                    <a:moveTo>
                      <a:pt x="1" y="0"/>
                    </a:moveTo>
                    <a:lnTo>
                      <a:pt x="1" y="67"/>
                    </a:lnTo>
                    <a:cubicBezTo>
                      <a:pt x="38" y="70"/>
                      <a:pt x="68" y="72"/>
                      <a:pt x="92" y="72"/>
                    </a:cubicBezTo>
                    <a:cubicBezTo>
                      <a:pt x="115" y="72"/>
                      <a:pt x="131" y="70"/>
                      <a:pt x="141" y="67"/>
                    </a:cubicBezTo>
                    <a:cubicBezTo>
                      <a:pt x="123" y="53"/>
                      <a:pt x="106" y="41"/>
                      <a:pt x="85" y="34"/>
                    </a:cubicBezTo>
                    <a:cubicBezTo>
                      <a:pt x="65" y="27"/>
                      <a:pt x="48" y="14"/>
                      <a:pt x="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30"/>
              <p:cNvSpPr/>
              <p:nvPr/>
            </p:nvSpPr>
            <p:spPr>
              <a:xfrm>
                <a:off x="6257204" y="3833090"/>
                <a:ext cx="206293" cy="2910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144" extrusionOk="0">
                    <a:moveTo>
                      <a:pt x="83" y="1"/>
                    </a:moveTo>
                    <a:cubicBezTo>
                      <a:pt x="34" y="1"/>
                      <a:pt x="6" y="2"/>
                      <a:pt x="1" y="5"/>
                    </a:cubicBezTo>
                    <a:cubicBezTo>
                      <a:pt x="1" y="65"/>
                      <a:pt x="8" y="107"/>
                      <a:pt x="24" y="133"/>
                    </a:cubicBezTo>
                    <a:lnTo>
                      <a:pt x="869" y="143"/>
                    </a:lnTo>
                    <a:cubicBezTo>
                      <a:pt x="874" y="144"/>
                      <a:pt x="879" y="144"/>
                      <a:pt x="883" y="144"/>
                    </a:cubicBezTo>
                    <a:cubicBezTo>
                      <a:pt x="917" y="144"/>
                      <a:pt x="951" y="139"/>
                      <a:pt x="983" y="129"/>
                    </a:cubicBezTo>
                    <a:cubicBezTo>
                      <a:pt x="1002" y="122"/>
                      <a:pt x="1018" y="110"/>
                      <a:pt x="1030" y="94"/>
                    </a:cubicBezTo>
                    <a:cubicBezTo>
                      <a:pt x="1027" y="80"/>
                      <a:pt x="1002" y="66"/>
                      <a:pt x="958" y="52"/>
                    </a:cubicBezTo>
                    <a:cubicBezTo>
                      <a:pt x="909" y="38"/>
                      <a:pt x="879" y="30"/>
                      <a:pt x="869" y="26"/>
                    </a:cubicBezTo>
                    <a:cubicBezTo>
                      <a:pt x="468" y="10"/>
                      <a:pt x="206" y="1"/>
                      <a:pt x="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30"/>
              <p:cNvSpPr/>
              <p:nvPr/>
            </p:nvSpPr>
            <p:spPr>
              <a:xfrm>
                <a:off x="8409370" y="4583931"/>
                <a:ext cx="226102" cy="25265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25" extrusionOk="0">
                    <a:moveTo>
                      <a:pt x="3" y="1"/>
                    </a:moveTo>
                    <a:cubicBezTo>
                      <a:pt x="2" y="1"/>
                      <a:pt x="0" y="19"/>
                      <a:pt x="0" y="57"/>
                    </a:cubicBezTo>
                    <a:cubicBezTo>
                      <a:pt x="0" y="101"/>
                      <a:pt x="5" y="124"/>
                      <a:pt x="17" y="124"/>
                    </a:cubicBezTo>
                    <a:cubicBezTo>
                      <a:pt x="17" y="124"/>
                      <a:pt x="17" y="124"/>
                      <a:pt x="18" y="124"/>
                    </a:cubicBezTo>
                    <a:cubicBezTo>
                      <a:pt x="23" y="124"/>
                      <a:pt x="28" y="119"/>
                      <a:pt x="34" y="106"/>
                    </a:cubicBezTo>
                    <a:cubicBezTo>
                      <a:pt x="393" y="90"/>
                      <a:pt x="666" y="82"/>
                      <a:pt x="854" y="82"/>
                    </a:cubicBezTo>
                    <a:cubicBezTo>
                      <a:pt x="992" y="82"/>
                      <a:pt x="1083" y="86"/>
                      <a:pt x="1129" y="96"/>
                    </a:cubicBezTo>
                    <a:cubicBezTo>
                      <a:pt x="1112" y="77"/>
                      <a:pt x="1091" y="61"/>
                      <a:pt x="1066" y="50"/>
                    </a:cubicBezTo>
                    <a:lnTo>
                      <a:pt x="1019" y="29"/>
                    </a:lnTo>
                    <a:cubicBezTo>
                      <a:pt x="847" y="34"/>
                      <a:pt x="692" y="37"/>
                      <a:pt x="554" y="37"/>
                    </a:cubicBezTo>
                    <a:cubicBezTo>
                      <a:pt x="440" y="37"/>
                      <a:pt x="337" y="35"/>
                      <a:pt x="246" y="31"/>
                    </a:cubicBezTo>
                    <a:cubicBezTo>
                      <a:pt x="100" y="22"/>
                      <a:pt x="23" y="19"/>
                      <a:pt x="11" y="19"/>
                    </a:cubicBezTo>
                    <a:cubicBezTo>
                      <a:pt x="11" y="19"/>
                      <a:pt x="11" y="20"/>
                      <a:pt x="11" y="20"/>
                    </a:cubicBezTo>
                    <a:cubicBezTo>
                      <a:pt x="10" y="20"/>
                      <a:pt x="7" y="13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30"/>
              <p:cNvSpPr/>
              <p:nvPr/>
            </p:nvSpPr>
            <p:spPr>
              <a:xfrm>
                <a:off x="8701101" y="4122714"/>
                <a:ext cx="45821" cy="14755"/>
              </a:xfrm>
              <a:custGeom>
                <a:avLst/>
                <a:gdLst/>
                <a:ahLst/>
                <a:cxnLst/>
                <a:rect l="l" t="t" r="r" b="b"/>
                <a:pathLst>
                  <a:path w="229" h="73" extrusionOk="0">
                    <a:moveTo>
                      <a:pt x="1" y="1"/>
                    </a:moveTo>
                    <a:lnTo>
                      <a:pt x="1" y="67"/>
                    </a:lnTo>
                    <a:cubicBezTo>
                      <a:pt x="69" y="71"/>
                      <a:pt x="122" y="73"/>
                      <a:pt x="160" y="73"/>
                    </a:cubicBezTo>
                    <a:cubicBezTo>
                      <a:pt x="198" y="73"/>
                      <a:pt x="221" y="71"/>
                      <a:pt x="229" y="67"/>
                    </a:cubicBezTo>
                    <a:cubicBezTo>
                      <a:pt x="169" y="53"/>
                      <a:pt x="111" y="38"/>
                      <a:pt x="53" y="18"/>
                    </a:cubicBezTo>
                    <a:cubicBezTo>
                      <a:pt x="36" y="11"/>
                      <a:pt x="18" y="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30"/>
              <p:cNvSpPr/>
              <p:nvPr/>
            </p:nvSpPr>
            <p:spPr>
              <a:xfrm>
                <a:off x="7457343" y="4633246"/>
                <a:ext cx="84038" cy="18393"/>
              </a:xfrm>
              <a:custGeom>
                <a:avLst/>
                <a:gdLst/>
                <a:ahLst/>
                <a:cxnLst/>
                <a:rect l="l" t="t" r="r" b="b"/>
                <a:pathLst>
                  <a:path w="420" h="91" extrusionOk="0">
                    <a:moveTo>
                      <a:pt x="2" y="1"/>
                    </a:moveTo>
                    <a:cubicBezTo>
                      <a:pt x="0" y="33"/>
                      <a:pt x="4" y="62"/>
                      <a:pt x="13" y="90"/>
                    </a:cubicBezTo>
                    <a:lnTo>
                      <a:pt x="397" y="90"/>
                    </a:lnTo>
                    <a:lnTo>
                      <a:pt x="419" y="80"/>
                    </a:lnTo>
                    <a:cubicBezTo>
                      <a:pt x="412" y="64"/>
                      <a:pt x="295" y="50"/>
                      <a:pt x="69" y="36"/>
                    </a:cubicBezTo>
                    <a:lnTo>
                      <a:pt x="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30"/>
              <p:cNvSpPr/>
              <p:nvPr/>
            </p:nvSpPr>
            <p:spPr>
              <a:xfrm>
                <a:off x="8532425" y="3883617"/>
                <a:ext cx="42019" cy="1576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8" extrusionOk="0">
                    <a:moveTo>
                      <a:pt x="7" y="0"/>
                    </a:moveTo>
                    <a:cubicBezTo>
                      <a:pt x="0" y="0"/>
                      <a:pt x="20" y="10"/>
                      <a:pt x="67" y="30"/>
                    </a:cubicBezTo>
                    <a:cubicBezTo>
                      <a:pt x="113" y="49"/>
                      <a:pt x="160" y="65"/>
                      <a:pt x="209" y="78"/>
                    </a:cubicBezTo>
                    <a:cubicBezTo>
                      <a:pt x="109" y="30"/>
                      <a:pt x="50" y="6"/>
                      <a:pt x="32" y="6"/>
                    </a:cubicBezTo>
                    <a:cubicBezTo>
                      <a:pt x="32" y="6"/>
                      <a:pt x="31" y="6"/>
                      <a:pt x="30" y="6"/>
                    </a:cubicBezTo>
                    <a:cubicBezTo>
                      <a:pt x="18" y="2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30"/>
              <p:cNvSpPr/>
              <p:nvPr/>
            </p:nvSpPr>
            <p:spPr>
              <a:xfrm>
                <a:off x="7269258" y="4324219"/>
                <a:ext cx="924216" cy="15967"/>
              </a:xfrm>
              <a:custGeom>
                <a:avLst/>
                <a:gdLst/>
                <a:ahLst/>
                <a:cxnLst/>
                <a:rect l="l" t="t" r="r" b="b"/>
                <a:pathLst>
                  <a:path w="4619" h="79" extrusionOk="0">
                    <a:moveTo>
                      <a:pt x="8" y="1"/>
                    </a:moveTo>
                    <a:cubicBezTo>
                      <a:pt x="6" y="1"/>
                      <a:pt x="3" y="1"/>
                      <a:pt x="1" y="1"/>
                    </a:cubicBezTo>
                    <a:lnTo>
                      <a:pt x="1" y="68"/>
                    </a:lnTo>
                    <a:lnTo>
                      <a:pt x="4597" y="78"/>
                    </a:lnTo>
                    <a:lnTo>
                      <a:pt x="4618" y="68"/>
                    </a:lnTo>
                    <a:cubicBezTo>
                      <a:pt x="4611" y="52"/>
                      <a:pt x="3088" y="38"/>
                      <a:pt x="45" y="24"/>
                    </a:cubicBezTo>
                    <a:cubicBezTo>
                      <a:pt x="39" y="9"/>
                      <a:pt x="24" y="1"/>
                      <a:pt x="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30"/>
              <p:cNvSpPr/>
              <p:nvPr/>
            </p:nvSpPr>
            <p:spPr>
              <a:xfrm>
                <a:off x="2647783" y="3994778"/>
                <a:ext cx="91841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8" extrusionOk="0">
                    <a:moveTo>
                      <a:pt x="0" y="1"/>
                    </a:moveTo>
                    <a:lnTo>
                      <a:pt x="0" y="68"/>
                    </a:lnTo>
                    <a:cubicBezTo>
                      <a:pt x="139" y="60"/>
                      <a:pt x="245" y="57"/>
                      <a:pt x="319" y="57"/>
                    </a:cubicBezTo>
                    <a:cubicBezTo>
                      <a:pt x="393" y="57"/>
                      <a:pt x="435" y="60"/>
                      <a:pt x="446" y="68"/>
                    </a:cubicBezTo>
                    <a:lnTo>
                      <a:pt x="458" y="34"/>
                    </a:lnTo>
                    <a:cubicBezTo>
                      <a:pt x="228" y="11"/>
                      <a:pt x="78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30"/>
              <p:cNvSpPr/>
              <p:nvPr/>
            </p:nvSpPr>
            <p:spPr>
              <a:xfrm>
                <a:off x="2030105" y="3826824"/>
                <a:ext cx="129258" cy="1980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98" extrusionOk="0">
                    <a:moveTo>
                      <a:pt x="112" y="0"/>
                    </a:moveTo>
                    <a:cubicBezTo>
                      <a:pt x="49" y="0"/>
                      <a:pt x="11" y="7"/>
                      <a:pt x="0" y="18"/>
                    </a:cubicBezTo>
                    <a:cubicBezTo>
                      <a:pt x="121" y="48"/>
                      <a:pt x="328" y="75"/>
                      <a:pt x="624" y="97"/>
                    </a:cubicBezTo>
                    <a:lnTo>
                      <a:pt x="645" y="52"/>
                    </a:lnTo>
                    <a:lnTo>
                      <a:pt x="635" y="18"/>
                    </a:lnTo>
                    <a:cubicBezTo>
                      <a:pt x="615" y="19"/>
                      <a:pt x="591" y="20"/>
                      <a:pt x="565" y="20"/>
                    </a:cubicBezTo>
                    <a:cubicBezTo>
                      <a:pt x="481" y="20"/>
                      <a:pt x="365" y="15"/>
                      <a:pt x="219" y="4"/>
                    </a:cubicBezTo>
                    <a:cubicBezTo>
                      <a:pt x="178" y="2"/>
                      <a:pt x="142" y="0"/>
                      <a:pt x="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30"/>
              <p:cNvSpPr/>
              <p:nvPr/>
            </p:nvSpPr>
            <p:spPr>
              <a:xfrm>
                <a:off x="2249204" y="4269043"/>
                <a:ext cx="398779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1993" h="68" extrusionOk="0">
                    <a:moveTo>
                      <a:pt x="5" y="1"/>
                    </a:moveTo>
                    <a:cubicBezTo>
                      <a:pt x="4" y="1"/>
                      <a:pt x="2" y="1"/>
                      <a:pt x="1" y="1"/>
                    </a:cubicBezTo>
                    <a:lnTo>
                      <a:pt x="1" y="67"/>
                    </a:lnTo>
                    <a:lnTo>
                      <a:pt x="1949" y="46"/>
                    </a:lnTo>
                    <a:lnTo>
                      <a:pt x="1949" y="67"/>
                    </a:lnTo>
                    <a:cubicBezTo>
                      <a:pt x="1970" y="67"/>
                      <a:pt x="1987" y="53"/>
                      <a:pt x="1992" y="34"/>
                    </a:cubicBezTo>
                    <a:cubicBezTo>
                      <a:pt x="1819" y="24"/>
                      <a:pt x="1565" y="17"/>
                      <a:pt x="1229" y="17"/>
                    </a:cubicBezTo>
                    <a:cubicBezTo>
                      <a:pt x="1158" y="17"/>
                      <a:pt x="1084" y="18"/>
                      <a:pt x="1005" y="18"/>
                    </a:cubicBezTo>
                    <a:cubicBezTo>
                      <a:pt x="520" y="22"/>
                      <a:pt x="201" y="24"/>
                      <a:pt x="45" y="24"/>
                    </a:cubicBezTo>
                    <a:cubicBezTo>
                      <a:pt x="37" y="9"/>
                      <a:pt x="21" y="1"/>
                      <a:pt x="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30"/>
              <p:cNvSpPr/>
              <p:nvPr/>
            </p:nvSpPr>
            <p:spPr>
              <a:xfrm>
                <a:off x="7616214" y="3916562"/>
                <a:ext cx="505027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71" extrusionOk="0">
                    <a:moveTo>
                      <a:pt x="1" y="0"/>
                    </a:moveTo>
                    <a:lnTo>
                      <a:pt x="58" y="4"/>
                    </a:lnTo>
                    <a:cubicBezTo>
                      <a:pt x="547" y="18"/>
                      <a:pt x="796" y="34"/>
                      <a:pt x="803" y="48"/>
                    </a:cubicBezTo>
                    <a:cubicBezTo>
                      <a:pt x="789" y="55"/>
                      <a:pt x="560" y="62"/>
                      <a:pt x="116" y="67"/>
                    </a:cubicBezTo>
                    <a:cubicBezTo>
                      <a:pt x="204" y="69"/>
                      <a:pt x="290" y="71"/>
                      <a:pt x="376" y="71"/>
                    </a:cubicBezTo>
                    <a:lnTo>
                      <a:pt x="2502" y="58"/>
                    </a:lnTo>
                    <a:lnTo>
                      <a:pt x="2523" y="48"/>
                    </a:lnTo>
                    <a:cubicBezTo>
                      <a:pt x="2516" y="34"/>
                      <a:pt x="1799" y="18"/>
                      <a:pt x="376" y="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30"/>
              <p:cNvSpPr/>
              <p:nvPr/>
            </p:nvSpPr>
            <p:spPr>
              <a:xfrm>
                <a:off x="7609811" y="3930103"/>
                <a:ext cx="29813" cy="80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4" extrusionOk="0">
                    <a:moveTo>
                      <a:pt x="1" y="0"/>
                    </a:moveTo>
                    <a:cubicBezTo>
                      <a:pt x="33" y="2"/>
                      <a:pt x="62" y="4"/>
                      <a:pt x="90" y="4"/>
                    </a:cubicBezTo>
                    <a:cubicBezTo>
                      <a:pt x="110" y="4"/>
                      <a:pt x="131" y="2"/>
                      <a:pt x="1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30"/>
              <p:cNvSpPr/>
              <p:nvPr/>
            </p:nvSpPr>
            <p:spPr>
              <a:xfrm>
                <a:off x="1484660" y="4799785"/>
                <a:ext cx="1245760" cy="23041"/>
              </a:xfrm>
              <a:custGeom>
                <a:avLst/>
                <a:gdLst/>
                <a:ahLst/>
                <a:cxnLst/>
                <a:rect l="l" t="t" r="r" b="b"/>
                <a:pathLst>
                  <a:path w="6226" h="114" extrusionOk="0">
                    <a:moveTo>
                      <a:pt x="67" y="1"/>
                    </a:moveTo>
                    <a:cubicBezTo>
                      <a:pt x="53" y="3"/>
                      <a:pt x="40" y="8"/>
                      <a:pt x="30" y="18"/>
                    </a:cubicBezTo>
                    <a:cubicBezTo>
                      <a:pt x="16" y="27"/>
                      <a:pt x="4" y="41"/>
                      <a:pt x="0" y="57"/>
                    </a:cubicBezTo>
                    <a:cubicBezTo>
                      <a:pt x="9" y="71"/>
                      <a:pt x="214" y="85"/>
                      <a:pt x="617" y="99"/>
                    </a:cubicBezTo>
                    <a:cubicBezTo>
                      <a:pt x="819" y="104"/>
                      <a:pt x="1019" y="108"/>
                      <a:pt x="1219" y="113"/>
                    </a:cubicBezTo>
                    <a:lnTo>
                      <a:pt x="5252" y="101"/>
                    </a:lnTo>
                    <a:cubicBezTo>
                      <a:pt x="5877" y="92"/>
                      <a:pt x="6201" y="82"/>
                      <a:pt x="6225" y="68"/>
                    </a:cubicBezTo>
                    <a:cubicBezTo>
                      <a:pt x="6213" y="41"/>
                      <a:pt x="5889" y="24"/>
                      <a:pt x="5252" y="11"/>
                    </a:cubicBezTo>
                    <a:lnTo>
                      <a:pt x="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30"/>
              <p:cNvSpPr/>
              <p:nvPr/>
            </p:nvSpPr>
            <p:spPr>
              <a:xfrm>
                <a:off x="813159" y="3928284"/>
                <a:ext cx="159472" cy="22435"/>
              </a:xfrm>
              <a:custGeom>
                <a:avLst/>
                <a:gdLst/>
                <a:ahLst/>
                <a:cxnLst/>
                <a:rect l="l" t="t" r="r" b="b"/>
                <a:pathLst>
                  <a:path w="797" h="111" extrusionOk="0">
                    <a:moveTo>
                      <a:pt x="45" y="0"/>
                    </a:moveTo>
                    <a:cubicBezTo>
                      <a:pt x="45" y="6"/>
                      <a:pt x="39" y="13"/>
                      <a:pt x="29" y="27"/>
                    </a:cubicBezTo>
                    <a:cubicBezTo>
                      <a:pt x="15" y="37"/>
                      <a:pt x="6" y="51"/>
                      <a:pt x="1" y="67"/>
                    </a:cubicBezTo>
                    <a:lnTo>
                      <a:pt x="22" y="111"/>
                    </a:lnTo>
                    <a:cubicBezTo>
                      <a:pt x="523" y="105"/>
                      <a:pt x="781" y="93"/>
                      <a:pt x="797" y="79"/>
                    </a:cubicBezTo>
                    <a:cubicBezTo>
                      <a:pt x="793" y="65"/>
                      <a:pt x="669" y="49"/>
                      <a:pt x="425" y="32"/>
                    </a:cubicBezTo>
                    <a:cubicBezTo>
                      <a:pt x="176" y="13"/>
                      <a:pt x="48" y="2"/>
                      <a:pt x="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30"/>
              <p:cNvSpPr/>
              <p:nvPr/>
            </p:nvSpPr>
            <p:spPr>
              <a:xfrm>
                <a:off x="1298777" y="3985683"/>
                <a:ext cx="1105697" cy="25063"/>
              </a:xfrm>
              <a:custGeom>
                <a:avLst/>
                <a:gdLst/>
                <a:ahLst/>
                <a:cxnLst/>
                <a:rect l="l" t="t" r="r" b="b"/>
                <a:pathLst>
                  <a:path w="5526" h="124" extrusionOk="0">
                    <a:moveTo>
                      <a:pt x="0" y="0"/>
                    </a:moveTo>
                    <a:lnTo>
                      <a:pt x="0" y="69"/>
                    </a:lnTo>
                    <a:lnTo>
                      <a:pt x="1651" y="123"/>
                    </a:lnTo>
                    <a:lnTo>
                      <a:pt x="1820" y="90"/>
                    </a:lnTo>
                    <a:lnTo>
                      <a:pt x="5503" y="79"/>
                    </a:lnTo>
                    <a:lnTo>
                      <a:pt x="5526" y="67"/>
                    </a:lnTo>
                    <a:cubicBezTo>
                      <a:pt x="5517" y="53"/>
                      <a:pt x="5088" y="39"/>
                      <a:pt x="4234" y="23"/>
                    </a:cubicBezTo>
                    <a:lnTo>
                      <a:pt x="2649" y="23"/>
                    </a:lnTo>
                    <a:cubicBezTo>
                      <a:pt x="2159" y="41"/>
                      <a:pt x="1665" y="50"/>
                      <a:pt x="1167" y="50"/>
                    </a:cubicBezTo>
                    <a:cubicBezTo>
                      <a:pt x="795" y="50"/>
                      <a:pt x="421" y="45"/>
                      <a:pt x="44" y="35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30"/>
              <p:cNvSpPr/>
              <p:nvPr/>
            </p:nvSpPr>
            <p:spPr>
              <a:xfrm>
                <a:off x="637480" y="4342207"/>
                <a:ext cx="597869" cy="13946"/>
              </a:xfrm>
              <a:custGeom>
                <a:avLst/>
                <a:gdLst/>
                <a:ahLst/>
                <a:cxnLst/>
                <a:rect l="l" t="t" r="r" b="b"/>
                <a:pathLst>
                  <a:path w="2988" h="69" extrusionOk="0">
                    <a:moveTo>
                      <a:pt x="8" y="1"/>
                    </a:moveTo>
                    <a:cubicBezTo>
                      <a:pt x="6" y="1"/>
                      <a:pt x="3" y="1"/>
                      <a:pt x="0" y="2"/>
                    </a:cubicBezTo>
                    <a:lnTo>
                      <a:pt x="0" y="68"/>
                    </a:lnTo>
                    <a:lnTo>
                      <a:pt x="2944" y="46"/>
                    </a:lnTo>
                    <a:lnTo>
                      <a:pt x="2944" y="68"/>
                    </a:lnTo>
                    <a:cubicBezTo>
                      <a:pt x="2963" y="68"/>
                      <a:pt x="2982" y="54"/>
                      <a:pt x="2988" y="35"/>
                    </a:cubicBezTo>
                    <a:cubicBezTo>
                      <a:pt x="2711" y="23"/>
                      <a:pt x="2294" y="17"/>
                      <a:pt x="1738" y="17"/>
                    </a:cubicBezTo>
                    <a:cubicBezTo>
                      <a:pt x="1660" y="17"/>
                      <a:pt x="1579" y="17"/>
                      <a:pt x="1496" y="17"/>
                    </a:cubicBezTo>
                    <a:cubicBezTo>
                      <a:pt x="765" y="21"/>
                      <a:pt x="281" y="23"/>
                      <a:pt x="44" y="23"/>
                    </a:cubicBezTo>
                    <a:cubicBezTo>
                      <a:pt x="37" y="9"/>
                      <a:pt x="23" y="1"/>
                      <a:pt x="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6" name="Google Shape;1276;p30"/>
          <p:cNvGrpSpPr/>
          <p:nvPr/>
        </p:nvGrpSpPr>
        <p:grpSpPr>
          <a:xfrm>
            <a:off x="5678280" y="2995460"/>
            <a:ext cx="2910590" cy="767260"/>
            <a:chOff x="5678280" y="2995460"/>
            <a:chExt cx="2910590" cy="767260"/>
          </a:xfrm>
        </p:grpSpPr>
        <p:grpSp>
          <p:nvGrpSpPr>
            <p:cNvPr id="1277" name="Google Shape;1277;p30"/>
            <p:cNvGrpSpPr/>
            <p:nvPr/>
          </p:nvGrpSpPr>
          <p:grpSpPr>
            <a:xfrm>
              <a:off x="5678280" y="2995460"/>
              <a:ext cx="2910590" cy="767260"/>
              <a:chOff x="9641789" y="4060422"/>
              <a:chExt cx="3261531" cy="859771"/>
            </a:xfrm>
          </p:grpSpPr>
          <p:sp>
            <p:nvSpPr>
              <p:cNvPr id="1278" name="Google Shape;1278;p30"/>
              <p:cNvSpPr/>
              <p:nvPr/>
            </p:nvSpPr>
            <p:spPr>
              <a:xfrm>
                <a:off x="12828373" y="4326413"/>
                <a:ext cx="672" cy="6620"/>
              </a:xfrm>
              <a:custGeom>
                <a:avLst/>
                <a:gdLst/>
                <a:ahLst/>
                <a:cxnLst/>
                <a:rect l="l" t="t" r="r" b="b"/>
                <a:pathLst>
                  <a:path w="4" h="39" extrusionOk="0">
                    <a:moveTo>
                      <a:pt x="4" y="0"/>
                    </a:moveTo>
                    <a:lnTo>
                      <a:pt x="0" y="39"/>
                    </a:lnTo>
                    <a:lnTo>
                      <a:pt x="4" y="35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30"/>
              <p:cNvSpPr/>
              <p:nvPr/>
            </p:nvSpPr>
            <p:spPr>
              <a:xfrm>
                <a:off x="9792019" y="4540122"/>
                <a:ext cx="3697" cy="19522"/>
              </a:xfrm>
              <a:custGeom>
                <a:avLst/>
                <a:gdLst/>
                <a:ahLst/>
                <a:cxnLst/>
                <a:rect l="l" t="t" r="r" b="b"/>
                <a:pathLst>
                  <a:path w="22" h="115" extrusionOk="0">
                    <a:moveTo>
                      <a:pt x="0" y="0"/>
                    </a:moveTo>
                    <a:cubicBezTo>
                      <a:pt x="0" y="28"/>
                      <a:pt x="2" y="65"/>
                      <a:pt x="5" y="112"/>
                    </a:cubicBezTo>
                    <a:lnTo>
                      <a:pt x="21" y="114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0"/>
              <p:cNvSpPr/>
              <p:nvPr/>
            </p:nvSpPr>
            <p:spPr>
              <a:xfrm>
                <a:off x="9794372" y="4569827"/>
                <a:ext cx="222320" cy="226620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335" extrusionOk="0">
                    <a:moveTo>
                      <a:pt x="598" y="0"/>
                    </a:moveTo>
                    <a:cubicBezTo>
                      <a:pt x="628" y="6"/>
                      <a:pt x="656" y="9"/>
                      <a:pt x="682" y="14"/>
                    </a:cubicBezTo>
                    <a:cubicBezTo>
                      <a:pt x="784" y="35"/>
                      <a:pt x="845" y="53"/>
                      <a:pt x="866" y="69"/>
                    </a:cubicBezTo>
                    <a:cubicBezTo>
                      <a:pt x="847" y="72"/>
                      <a:pt x="798" y="78"/>
                      <a:pt x="721" y="86"/>
                    </a:cubicBezTo>
                    <a:cubicBezTo>
                      <a:pt x="640" y="97"/>
                      <a:pt x="589" y="100"/>
                      <a:pt x="568" y="100"/>
                    </a:cubicBezTo>
                    <a:cubicBezTo>
                      <a:pt x="548" y="101"/>
                      <a:pt x="528" y="101"/>
                      <a:pt x="508" y="101"/>
                    </a:cubicBezTo>
                    <a:cubicBezTo>
                      <a:pt x="367" y="101"/>
                      <a:pt x="227" y="90"/>
                      <a:pt x="88" y="69"/>
                    </a:cubicBezTo>
                    <a:cubicBezTo>
                      <a:pt x="62" y="63"/>
                      <a:pt x="32" y="56"/>
                      <a:pt x="0" y="48"/>
                    </a:cubicBezTo>
                    <a:lnTo>
                      <a:pt x="0" y="48"/>
                    </a:lnTo>
                    <a:cubicBezTo>
                      <a:pt x="7" y="121"/>
                      <a:pt x="18" y="207"/>
                      <a:pt x="28" y="309"/>
                    </a:cubicBezTo>
                    <a:cubicBezTo>
                      <a:pt x="137" y="326"/>
                      <a:pt x="237" y="346"/>
                      <a:pt x="326" y="362"/>
                    </a:cubicBezTo>
                    <a:cubicBezTo>
                      <a:pt x="247" y="383"/>
                      <a:pt x="165" y="397"/>
                      <a:pt x="83" y="400"/>
                    </a:cubicBezTo>
                    <a:lnTo>
                      <a:pt x="39" y="400"/>
                    </a:lnTo>
                    <a:cubicBezTo>
                      <a:pt x="48" y="467"/>
                      <a:pt x="56" y="537"/>
                      <a:pt x="65" y="614"/>
                    </a:cubicBezTo>
                    <a:cubicBezTo>
                      <a:pt x="93" y="828"/>
                      <a:pt x="121" y="1014"/>
                      <a:pt x="147" y="1173"/>
                    </a:cubicBezTo>
                    <a:cubicBezTo>
                      <a:pt x="332" y="1228"/>
                      <a:pt x="600" y="1271"/>
                      <a:pt x="950" y="1305"/>
                    </a:cubicBezTo>
                    <a:cubicBezTo>
                      <a:pt x="1078" y="1315"/>
                      <a:pt x="1203" y="1326"/>
                      <a:pt x="1322" y="1334"/>
                    </a:cubicBezTo>
                    <a:cubicBezTo>
                      <a:pt x="1313" y="1254"/>
                      <a:pt x="1301" y="1166"/>
                      <a:pt x="1282" y="1070"/>
                    </a:cubicBezTo>
                    <a:cubicBezTo>
                      <a:pt x="1248" y="882"/>
                      <a:pt x="1219" y="696"/>
                      <a:pt x="1189" y="511"/>
                    </a:cubicBezTo>
                    <a:cubicBezTo>
                      <a:pt x="1099" y="489"/>
                      <a:pt x="1056" y="465"/>
                      <a:pt x="1056" y="439"/>
                    </a:cubicBezTo>
                    <a:cubicBezTo>
                      <a:pt x="1056" y="418"/>
                      <a:pt x="1084" y="402"/>
                      <a:pt x="1140" y="398"/>
                    </a:cubicBezTo>
                    <a:lnTo>
                      <a:pt x="109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0"/>
              <p:cNvSpPr/>
              <p:nvPr/>
            </p:nvSpPr>
            <p:spPr>
              <a:xfrm>
                <a:off x="12595131" y="4363587"/>
                <a:ext cx="233075" cy="331696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954" extrusionOk="0">
                    <a:moveTo>
                      <a:pt x="1387" y="0"/>
                    </a:moveTo>
                    <a:lnTo>
                      <a:pt x="1387" y="0"/>
                    </a:lnTo>
                    <a:cubicBezTo>
                      <a:pt x="1248" y="125"/>
                      <a:pt x="1029" y="283"/>
                      <a:pt x="729" y="472"/>
                    </a:cubicBezTo>
                    <a:cubicBezTo>
                      <a:pt x="714" y="467"/>
                      <a:pt x="705" y="463"/>
                      <a:pt x="705" y="462"/>
                    </a:cubicBezTo>
                    <a:cubicBezTo>
                      <a:pt x="698" y="455"/>
                      <a:pt x="694" y="441"/>
                      <a:pt x="694" y="419"/>
                    </a:cubicBezTo>
                    <a:cubicBezTo>
                      <a:pt x="694" y="407"/>
                      <a:pt x="791" y="318"/>
                      <a:pt x="984" y="151"/>
                    </a:cubicBezTo>
                    <a:lnTo>
                      <a:pt x="984" y="151"/>
                    </a:lnTo>
                    <a:cubicBezTo>
                      <a:pt x="934" y="188"/>
                      <a:pt x="882" y="228"/>
                      <a:pt x="822" y="274"/>
                    </a:cubicBezTo>
                    <a:cubicBezTo>
                      <a:pt x="540" y="369"/>
                      <a:pt x="277" y="453"/>
                      <a:pt x="32" y="526"/>
                    </a:cubicBezTo>
                    <a:lnTo>
                      <a:pt x="23" y="916"/>
                    </a:lnTo>
                    <a:lnTo>
                      <a:pt x="0" y="933"/>
                    </a:lnTo>
                    <a:lnTo>
                      <a:pt x="0" y="942"/>
                    </a:lnTo>
                    <a:cubicBezTo>
                      <a:pt x="46" y="913"/>
                      <a:pt x="82" y="897"/>
                      <a:pt x="109" y="897"/>
                    </a:cubicBezTo>
                    <a:cubicBezTo>
                      <a:pt x="114" y="897"/>
                      <a:pt x="120" y="898"/>
                      <a:pt x="124" y="900"/>
                    </a:cubicBezTo>
                    <a:cubicBezTo>
                      <a:pt x="82" y="954"/>
                      <a:pt x="42" y="1003"/>
                      <a:pt x="0" y="1049"/>
                    </a:cubicBezTo>
                    <a:cubicBezTo>
                      <a:pt x="2" y="1275"/>
                      <a:pt x="2" y="1415"/>
                      <a:pt x="4" y="1470"/>
                    </a:cubicBezTo>
                    <a:cubicBezTo>
                      <a:pt x="9" y="1633"/>
                      <a:pt x="25" y="1794"/>
                      <a:pt x="47" y="1953"/>
                    </a:cubicBezTo>
                    <a:cubicBezTo>
                      <a:pt x="321" y="1740"/>
                      <a:pt x="538" y="1578"/>
                      <a:pt x="703" y="1470"/>
                    </a:cubicBezTo>
                    <a:cubicBezTo>
                      <a:pt x="912" y="1329"/>
                      <a:pt x="1134" y="1210"/>
                      <a:pt x="1366" y="1110"/>
                    </a:cubicBezTo>
                    <a:cubicBezTo>
                      <a:pt x="1353" y="1093"/>
                      <a:pt x="1353" y="896"/>
                      <a:pt x="1367" y="521"/>
                    </a:cubicBezTo>
                    <a:lnTo>
                      <a:pt x="1367" y="521"/>
                    </a:lnTo>
                    <a:cubicBezTo>
                      <a:pt x="1311" y="556"/>
                      <a:pt x="1250" y="584"/>
                      <a:pt x="1187" y="609"/>
                    </a:cubicBezTo>
                    <a:cubicBezTo>
                      <a:pt x="1182" y="619"/>
                      <a:pt x="1178" y="624"/>
                      <a:pt x="1175" y="624"/>
                    </a:cubicBezTo>
                    <a:cubicBezTo>
                      <a:pt x="1170" y="624"/>
                      <a:pt x="1168" y="613"/>
                      <a:pt x="1168" y="591"/>
                    </a:cubicBezTo>
                    <a:cubicBezTo>
                      <a:pt x="1168" y="588"/>
                      <a:pt x="1203" y="567"/>
                      <a:pt x="1273" y="526"/>
                    </a:cubicBezTo>
                    <a:cubicBezTo>
                      <a:pt x="1306" y="505"/>
                      <a:pt x="1338" y="484"/>
                      <a:pt x="1371" y="462"/>
                    </a:cubicBezTo>
                    <a:lnTo>
                      <a:pt x="1371" y="442"/>
                    </a:lnTo>
                    <a:cubicBezTo>
                      <a:pt x="1378" y="256"/>
                      <a:pt x="1383" y="107"/>
                      <a:pt x="1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30"/>
              <p:cNvSpPr/>
              <p:nvPr/>
            </p:nvSpPr>
            <p:spPr>
              <a:xfrm>
                <a:off x="12515479" y="4521959"/>
                <a:ext cx="79820" cy="58734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46" extrusionOk="0">
                    <a:moveTo>
                      <a:pt x="474" y="0"/>
                    </a:moveTo>
                    <a:cubicBezTo>
                      <a:pt x="343" y="98"/>
                      <a:pt x="185" y="214"/>
                      <a:pt x="1" y="345"/>
                    </a:cubicBezTo>
                    <a:cubicBezTo>
                      <a:pt x="67" y="312"/>
                      <a:pt x="134" y="277"/>
                      <a:pt x="202" y="244"/>
                    </a:cubicBezTo>
                    <a:cubicBezTo>
                      <a:pt x="295" y="156"/>
                      <a:pt x="362" y="95"/>
                      <a:pt x="402" y="63"/>
                    </a:cubicBezTo>
                    <a:cubicBezTo>
                      <a:pt x="428" y="40"/>
                      <a:pt x="453" y="25"/>
                      <a:pt x="474" y="11"/>
                    </a:cubicBezTo>
                    <a:lnTo>
                      <a:pt x="4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30"/>
              <p:cNvSpPr/>
              <p:nvPr/>
            </p:nvSpPr>
            <p:spPr>
              <a:xfrm>
                <a:off x="12426585" y="4541819"/>
                <a:ext cx="183670" cy="26243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1546" extrusionOk="0">
                    <a:moveTo>
                      <a:pt x="936" y="434"/>
                    </a:moveTo>
                    <a:cubicBezTo>
                      <a:pt x="940" y="438"/>
                      <a:pt x="944" y="440"/>
                      <a:pt x="947" y="440"/>
                    </a:cubicBezTo>
                    <a:cubicBezTo>
                      <a:pt x="949" y="440"/>
                      <a:pt x="950" y="439"/>
                      <a:pt x="950" y="439"/>
                    </a:cubicBezTo>
                    <a:cubicBezTo>
                      <a:pt x="954" y="439"/>
                      <a:pt x="956" y="449"/>
                      <a:pt x="956" y="472"/>
                    </a:cubicBezTo>
                    <a:cubicBezTo>
                      <a:pt x="956" y="493"/>
                      <a:pt x="921" y="527"/>
                      <a:pt x="850" y="572"/>
                    </a:cubicBezTo>
                    <a:cubicBezTo>
                      <a:pt x="775" y="621"/>
                      <a:pt x="728" y="651"/>
                      <a:pt x="712" y="662"/>
                    </a:cubicBezTo>
                    <a:cubicBezTo>
                      <a:pt x="701" y="660"/>
                      <a:pt x="691" y="656"/>
                      <a:pt x="682" y="653"/>
                    </a:cubicBezTo>
                    <a:cubicBezTo>
                      <a:pt x="672" y="646"/>
                      <a:pt x="668" y="630"/>
                      <a:pt x="668" y="609"/>
                    </a:cubicBezTo>
                    <a:cubicBezTo>
                      <a:pt x="668" y="593"/>
                      <a:pt x="707" y="558"/>
                      <a:pt x="782" y="507"/>
                    </a:cubicBezTo>
                    <a:cubicBezTo>
                      <a:pt x="859" y="456"/>
                      <a:pt x="910" y="434"/>
                      <a:pt x="936" y="434"/>
                    </a:cubicBezTo>
                    <a:close/>
                    <a:moveTo>
                      <a:pt x="1003" y="1"/>
                    </a:moveTo>
                    <a:cubicBezTo>
                      <a:pt x="945" y="65"/>
                      <a:pt x="884" y="127"/>
                      <a:pt x="815" y="183"/>
                    </a:cubicBezTo>
                    <a:cubicBezTo>
                      <a:pt x="652" y="318"/>
                      <a:pt x="444" y="434"/>
                      <a:pt x="191" y="530"/>
                    </a:cubicBezTo>
                    <a:cubicBezTo>
                      <a:pt x="179" y="530"/>
                      <a:pt x="167" y="527"/>
                      <a:pt x="156" y="521"/>
                    </a:cubicBezTo>
                    <a:cubicBezTo>
                      <a:pt x="149" y="516"/>
                      <a:pt x="146" y="509"/>
                      <a:pt x="144" y="502"/>
                    </a:cubicBezTo>
                    <a:lnTo>
                      <a:pt x="5" y="602"/>
                    </a:lnTo>
                    <a:cubicBezTo>
                      <a:pt x="2" y="669"/>
                      <a:pt x="2" y="733"/>
                      <a:pt x="0" y="796"/>
                    </a:cubicBezTo>
                    <a:lnTo>
                      <a:pt x="153" y="777"/>
                    </a:lnTo>
                    <a:lnTo>
                      <a:pt x="153" y="777"/>
                    </a:lnTo>
                    <a:cubicBezTo>
                      <a:pt x="104" y="798"/>
                      <a:pt x="53" y="821"/>
                      <a:pt x="0" y="842"/>
                    </a:cubicBezTo>
                    <a:lnTo>
                      <a:pt x="0" y="1117"/>
                    </a:lnTo>
                    <a:cubicBezTo>
                      <a:pt x="21" y="1098"/>
                      <a:pt x="70" y="1077"/>
                      <a:pt x="146" y="1054"/>
                    </a:cubicBezTo>
                    <a:cubicBezTo>
                      <a:pt x="231" y="1027"/>
                      <a:pt x="293" y="1014"/>
                      <a:pt x="332" y="1014"/>
                    </a:cubicBezTo>
                    <a:cubicBezTo>
                      <a:pt x="341" y="1014"/>
                      <a:pt x="348" y="1014"/>
                      <a:pt x="354" y="1016"/>
                    </a:cubicBezTo>
                    <a:cubicBezTo>
                      <a:pt x="354" y="1017"/>
                      <a:pt x="355" y="1017"/>
                      <a:pt x="356" y="1017"/>
                    </a:cubicBezTo>
                    <a:cubicBezTo>
                      <a:pt x="357" y="1017"/>
                      <a:pt x="359" y="1017"/>
                      <a:pt x="361" y="1016"/>
                    </a:cubicBezTo>
                    <a:cubicBezTo>
                      <a:pt x="367" y="1017"/>
                      <a:pt x="367" y="1030"/>
                      <a:pt x="367" y="1051"/>
                    </a:cubicBezTo>
                    <a:cubicBezTo>
                      <a:pt x="367" y="1096"/>
                      <a:pt x="328" y="1135"/>
                      <a:pt x="247" y="1166"/>
                    </a:cubicBezTo>
                    <a:cubicBezTo>
                      <a:pt x="183" y="1194"/>
                      <a:pt x="112" y="1208"/>
                      <a:pt x="42" y="1210"/>
                    </a:cubicBezTo>
                    <a:cubicBezTo>
                      <a:pt x="27" y="1210"/>
                      <a:pt x="13" y="1205"/>
                      <a:pt x="2" y="1194"/>
                    </a:cubicBezTo>
                    <a:lnTo>
                      <a:pt x="2" y="1194"/>
                    </a:lnTo>
                    <a:cubicBezTo>
                      <a:pt x="5" y="1321"/>
                      <a:pt x="11" y="1438"/>
                      <a:pt x="20" y="1545"/>
                    </a:cubicBezTo>
                    <a:cubicBezTo>
                      <a:pt x="72" y="1521"/>
                      <a:pt x="198" y="1484"/>
                      <a:pt x="398" y="1440"/>
                    </a:cubicBezTo>
                    <a:cubicBezTo>
                      <a:pt x="607" y="1391"/>
                      <a:pt x="766" y="1352"/>
                      <a:pt x="880" y="1321"/>
                    </a:cubicBezTo>
                    <a:lnTo>
                      <a:pt x="1092" y="1226"/>
                    </a:lnTo>
                    <a:lnTo>
                      <a:pt x="1052" y="917"/>
                    </a:lnTo>
                    <a:lnTo>
                      <a:pt x="1052" y="914"/>
                    </a:lnTo>
                    <a:lnTo>
                      <a:pt x="1049" y="905"/>
                    </a:lnTo>
                    <a:cubicBezTo>
                      <a:pt x="1026" y="744"/>
                      <a:pt x="1012" y="583"/>
                      <a:pt x="1005" y="421"/>
                    </a:cubicBezTo>
                    <a:cubicBezTo>
                      <a:pt x="1005" y="367"/>
                      <a:pt x="1005" y="227"/>
                      <a:pt x="10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30"/>
              <p:cNvSpPr/>
              <p:nvPr/>
            </p:nvSpPr>
            <p:spPr>
              <a:xfrm>
                <a:off x="9994006" y="4643836"/>
                <a:ext cx="2443842" cy="276357"/>
              </a:xfrm>
              <a:custGeom>
                <a:avLst/>
                <a:gdLst/>
                <a:ahLst/>
                <a:cxnLst/>
                <a:rect l="l" t="t" r="r" b="b"/>
                <a:pathLst>
                  <a:path w="14543" h="1628" extrusionOk="0">
                    <a:moveTo>
                      <a:pt x="2858" y="711"/>
                    </a:moveTo>
                    <a:cubicBezTo>
                      <a:pt x="2986" y="711"/>
                      <a:pt x="3155" y="715"/>
                      <a:pt x="3365" y="723"/>
                    </a:cubicBezTo>
                    <a:cubicBezTo>
                      <a:pt x="3908" y="744"/>
                      <a:pt x="4231" y="778"/>
                      <a:pt x="4331" y="828"/>
                    </a:cubicBezTo>
                    <a:cubicBezTo>
                      <a:pt x="4236" y="856"/>
                      <a:pt x="4173" y="870"/>
                      <a:pt x="4140" y="870"/>
                    </a:cubicBezTo>
                    <a:lnTo>
                      <a:pt x="4140" y="869"/>
                    </a:lnTo>
                    <a:cubicBezTo>
                      <a:pt x="3730" y="869"/>
                      <a:pt x="3442" y="862"/>
                      <a:pt x="3277" y="846"/>
                    </a:cubicBezTo>
                    <a:cubicBezTo>
                      <a:pt x="2883" y="811"/>
                      <a:pt x="2646" y="790"/>
                      <a:pt x="2567" y="786"/>
                    </a:cubicBezTo>
                    <a:cubicBezTo>
                      <a:pt x="2567" y="785"/>
                      <a:pt x="2566" y="781"/>
                      <a:pt x="2562" y="778"/>
                    </a:cubicBezTo>
                    <a:cubicBezTo>
                      <a:pt x="2557" y="767"/>
                      <a:pt x="2555" y="753"/>
                      <a:pt x="2557" y="742"/>
                    </a:cubicBezTo>
                    <a:cubicBezTo>
                      <a:pt x="2557" y="721"/>
                      <a:pt x="2657" y="711"/>
                      <a:pt x="2858" y="711"/>
                    </a:cubicBezTo>
                    <a:close/>
                    <a:moveTo>
                      <a:pt x="14481" y="1"/>
                    </a:moveTo>
                    <a:lnTo>
                      <a:pt x="14469" y="10"/>
                    </a:lnTo>
                    <a:cubicBezTo>
                      <a:pt x="13607" y="85"/>
                      <a:pt x="12744" y="146"/>
                      <a:pt x="11883" y="195"/>
                    </a:cubicBezTo>
                    <a:cubicBezTo>
                      <a:pt x="11847" y="204"/>
                      <a:pt x="11796" y="217"/>
                      <a:pt x="11727" y="229"/>
                    </a:cubicBezTo>
                    <a:cubicBezTo>
                      <a:pt x="11636" y="245"/>
                      <a:pt x="11584" y="255"/>
                      <a:pt x="11566" y="259"/>
                    </a:cubicBezTo>
                    <a:lnTo>
                      <a:pt x="10411" y="267"/>
                    </a:lnTo>
                    <a:lnTo>
                      <a:pt x="10300" y="267"/>
                    </a:lnTo>
                    <a:cubicBezTo>
                      <a:pt x="10043" y="278"/>
                      <a:pt x="9783" y="287"/>
                      <a:pt x="9524" y="294"/>
                    </a:cubicBezTo>
                    <a:cubicBezTo>
                      <a:pt x="9466" y="297"/>
                      <a:pt x="9408" y="301"/>
                      <a:pt x="9354" y="306"/>
                    </a:cubicBezTo>
                    <a:cubicBezTo>
                      <a:pt x="9138" y="334"/>
                      <a:pt x="9019" y="348"/>
                      <a:pt x="8993" y="350"/>
                    </a:cubicBezTo>
                    <a:lnTo>
                      <a:pt x="8041" y="350"/>
                    </a:lnTo>
                    <a:cubicBezTo>
                      <a:pt x="7979" y="366"/>
                      <a:pt x="7821" y="383"/>
                      <a:pt x="7565" y="404"/>
                    </a:cubicBezTo>
                    <a:lnTo>
                      <a:pt x="6068" y="404"/>
                    </a:lnTo>
                    <a:lnTo>
                      <a:pt x="5986" y="392"/>
                    </a:lnTo>
                    <a:lnTo>
                      <a:pt x="5022" y="385"/>
                    </a:lnTo>
                    <a:cubicBezTo>
                      <a:pt x="4911" y="360"/>
                      <a:pt x="4718" y="347"/>
                      <a:pt x="4441" y="347"/>
                    </a:cubicBezTo>
                    <a:cubicBezTo>
                      <a:pt x="4314" y="347"/>
                      <a:pt x="4168" y="349"/>
                      <a:pt x="4005" y="355"/>
                    </a:cubicBezTo>
                    <a:lnTo>
                      <a:pt x="3989" y="308"/>
                    </a:lnTo>
                    <a:cubicBezTo>
                      <a:pt x="4010" y="292"/>
                      <a:pt x="4031" y="276"/>
                      <a:pt x="4056" y="264"/>
                    </a:cubicBezTo>
                    <a:cubicBezTo>
                      <a:pt x="3116" y="229"/>
                      <a:pt x="2176" y="176"/>
                      <a:pt x="1237" y="110"/>
                    </a:cubicBezTo>
                    <a:cubicBezTo>
                      <a:pt x="1186" y="115"/>
                      <a:pt x="1121" y="122"/>
                      <a:pt x="1042" y="131"/>
                    </a:cubicBezTo>
                    <a:cubicBezTo>
                      <a:pt x="919" y="145"/>
                      <a:pt x="846" y="152"/>
                      <a:pt x="823" y="152"/>
                    </a:cubicBezTo>
                    <a:cubicBezTo>
                      <a:pt x="614" y="152"/>
                      <a:pt x="408" y="138"/>
                      <a:pt x="201" y="110"/>
                    </a:cubicBezTo>
                    <a:cubicBezTo>
                      <a:pt x="134" y="103"/>
                      <a:pt x="67" y="90"/>
                      <a:pt x="1" y="75"/>
                    </a:cubicBezTo>
                    <a:lnTo>
                      <a:pt x="1" y="75"/>
                    </a:lnTo>
                    <a:cubicBezTo>
                      <a:pt x="31" y="260"/>
                      <a:pt x="60" y="446"/>
                      <a:pt x="94" y="632"/>
                    </a:cubicBezTo>
                    <a:cubicBezTo>
                      <a:pt x="111" y="730"/>
                      <a:pt x="125" y="818"/>
                      <a:pt x="136" y="897"/>
                    </a:cubicBezTo>
                    <a:cubicBezTo>
                      <a:pt x="152" y="1007"/>
                      <a:pt x="159" y="1118"/>
                      <a:pt x="157" y="1230"/>
                    </a:cubicBezTo>
                    <a:cubicBezTo>
                      <a:pt x="777" y="1403"/>
                      <a:pt x="1461" y="1505"/>
                      <a:pt x="2206" y="1535"/>
                    </a:cubicBezTo>
                    <a:cubicBezTo>
                      <a:pt x="2557" y="1549"/>
                      <a:pt x="3059" y="1556"/>
                      <a:pt x="3709" y="1556"/>
                    </a:cubicBezTo>
                    <a:cubicBezTo>
                      <a:pt x="3970" y="1556"/>
                      <a:pt x="4256" y="1555"/>
                      <a:pt x="4566" y="1552"/>
                    </a:cubicBezTo>
                    <a:cubicBezTo>
                      <a:pt x="6678" y="1600"/>
                      <a:pt x="8233" y="1626"/>
                      <a:pt x="9227" y="1628"/>
                    </a:cubicBezTo>
                    <a:cubicBezTo>
                      <a:pt x="9717" y="1551"/>
                      <a:pt x="10488" y="1479"/>
                      <a:pt x="11540" y="1414"/>
                    </a:cubicBezTo>
                    <a:cubicBezTo>
                      <a:pt x="12374" y="1361"/>
                      <a:pt x="13375" y="1202"/>
                      <a:pt x="14543" y="935"/>
                    </a:cubicBezTo>
                    <a:cubicBezTo>
                      <a:pt x="14543" y="935"/>
                      <a:pt x="14542" y="935"/>
                      <a:pt x="14540" y="935"/>
                    </a:cubicBezTo>
                    <a:cubicBezTo>
                      <a:pt x="14535" y="935"/>
                      <a:pt x="14520" y="937"/>
                      <a:pt x="14497" y="944"/>
                    </a:cubicBezTo>
                    <a:cubicBezTo>
                      <a:pt x="14489" y="837"/>
                      <a:pt x="14483" y="720"/>
                      <a:pt x="14480" y="593"/>
                    </a:cubicBezTo>
                    <a:cubicBezTo>
                      <a:pt x="14466" y="579"/>
                      <a:pt x="14460" y="560"/>
                      <a:pt x="14462" y="541"/>
                    </a:cubicBezTo>
                    <a:cubicBezTo>
                      <a:pt x="14464" y="530"/>
                      <a:pt x="14469" y="522"/>
                      <a:pt x="14478" y="516"/>
                    </a:cubicBezTo>
                    <a:cubicBezTo>
                      <a:pt x="14476" y="429"/>
                      <a:pt x="14476" y="336"/>
                      <a:pt x="14478" y="241"/>
                    </a:cubicBezTo>
                    <a:lnTo>
                      <a:pt x="14478" y="241"/>
                    </a:lnTo>
                    <a:cubicBezTo>
                      <a:pt x="14205" y="346"/>
                      <a:pt x="13922" y="425"/>
                      <a:pt x="13633" y="472"/>
                    </a:cubicBezTo>
                    <a:cubicBezTo>
                      <a:pt x="13314" y="529"/>
                      <a:pt x="12777" y="586"/>
                      <a:pt x="12025" y="648"/>
                    </a:cubicBezTo>
                    <a:cubicBezTo>
                      <a:pt x="12018" y="630"/>
                      <a:pt x="12013" y="613"/>
                      <a:pt x="12011" y="595"/>
                    </a:cubicBezTo>
                    <a:cubicBezTo>
                      <a:pt x="12565" y="481"/>
                      <a:pt x="13068" y="392"/>
                      <a:pt x="13524" y="323"/>
                    </a:cubicBezTo>
                    <a:cubicBezTo>
                      <a:pt x="13607" y="311"/>
                      <a:pt x="13924" y="269"/>
                      <a:pt x="14478" y="195"/>
                    </a:cubicBezTo>
                    <a:cubicBezTo>
                      <a:pt x="14478" y="132"/>
                      <a:pt x="14480" y="68"/>
                      <a:pt x="144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30"/>
              <p:cNvSpPr/>
              <p:nvPr/>
            </p:nvSpPr>
            <p:spPr>
              <a:xfrm>
                <a:off x="12733430" y="4186882"/>
                <a:ext cx="108387" cy="22322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1315" extrusionOk="0">
                    <a:moveTo>
                      <a:pt x="644" y="0"/>
                    </a:moveTo>
                    <a:cubicBezTo>
                      <a:pt x="639" y="2"/>
                      <a:pt x="450" y="144"/>
                      <a:pt x="80" y="424"/>
                    </a:cubicBezTo>
                    <a:lnTo>
                      <a:pt x="1" y="1315"/>
                    </a:lnTo>
                    <a:cubicBezTo>
                      <a:pt x="59" y="1271"/>
                      <a:pt x="111" y="1229"/>
                      <a:pt x="162" y="1192"/>
                    </a:cubicBezTo>
                    <a:cubicBezTo>
                      <a:pt x="206" y="1154"/>
                      <a:pt x="255" y="1112"/>
                      <a:pt x="310" y="1066"/>
                    </a:cubicBezTo>
                    <a:cubicBezTo>
                      <a:pt x="413" y="978"/>
                      <a:pt x="497" y="910"/>
                      <a:pt x="564" y="861"/>
                    </a:cubicBezTo>
                    <a:lnTo>
                      <a:pt x="569" y="822"/>
                    </a:lnTo>
                    <a:lnTo>
                      <a:pt x="64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30"/>
              <p:cNvSpPr/>
              <p:nvPr/>
            </p:nvSpPr>
            <p:spPr>
              <a:xfrm>
                <a:off x="9779584" y="4366642"/>
                <a:ext cx="391035" cy="203363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1198" extrusionOk="0">
                    <a:moveTo>
                      <a:pt x="526" y="267"/>
                    </a:moveTo>
                    <a:cubicBezTo>
                      <a:pt x="569" y="267"/>
                      <a:pt x="621" y="288"/>
                      <a:pt x="682" y="328"/>
                    </a:cubicBezTo>
                    <a:cubicBezTo>
                      <a:pt x="765" y="384"/>
                      <a:pt x="837" y="454"/>
                      <a:pt x="895" y="535"/>
                    </a:cubicBezTo>
                    <a:cubicBezTo>
                      <a:pt x="958" y="621"/>
                      <a:pt x="989" y="684"/>
                      <a:pt x="989" y="728"/>
                    </a:cubicBezTo>
                    <a:cubicBezTo>
                      <a:pt x="989" y="785"/>
                      <a:pt x="977" y="827"/>
                      <a:pt x="954" y="856"/>
                    </a:cubicBezTo>
                    <a:cubicBezTo>
                      <a:pt x="909" y="910"/>
                      <a:pt x="817" y="936"/>
                      <a:pt x="681" y="936"/>
                    </a:cubicBezTo>
                    <a:cubicBezTo>
                      <a:pt x="511" y="936"/>
                      <a:pt x="409" y="884"/>
                      <a:pt x="376" y="778"/>
                    </a:cubicBezTo>
                    <a:cubicBezTo>
                      <a:pt x="374" y="670"/>
                      <a:pt x="374" y="612"/>
                      <a:pt x="374" y="603"/>
                    </a:cubicBezTo>
                    <a:cubicBezTo>
                      <a:pt x="374" y="379"/>
                      <a:pt x="425" y="267"/>
                      <a:pt x="526" y="267"/>
                    </a:cubicBezTo>
                    <a:close/>
                    <a:moveTo>
                      <a:pt x="1" y="0"/>
                    </a:moveTo>
                    <a:lnTo>
                      <a:pt x="85" y="1020"/>
                    </a:lnTo>
                    <a:lnTo>
                      <a:pt x="95" y="1136"/>
                    </a:lnTo>
                    <a:cubicBezTo>
                      <a:pt x="137" y="1140"/>
                      <a:pt x="197" y="1145"/>
                      <a:pt x="278" y="1154"/>
                    </a:cubicBezTo>
                    <a:cubicBezTo>
                      <a:pt x="434" y="1164"/>
                      <a:pt x="569" y="1178"/>
                      <a:pt x="686" y="1197"/>
                    </a:cubicBezTo>
                    <a:lnTo>
                      <a:pt x="1184" y="1197"/>
                    </a:lnTo>
                    <a:lnTo>
                      <a:pt x="1119" y="454"/>
                    </a:lnTo>
                    <a:lnTo>
                      <a:pt x="1664" y="338"/>
                    </a:lnTo>
                    <a:lnTo>
                      <a:pt x="2327" y="202"/>
                    </a:lnTo>
                    <a:lnTo>
                      <a:pt x="2320" y="20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0"/>
              <p:cNvSpPr/>
              <p:nvPr/>
            </p:nvSpPr>
            <p:spPr>
              <a:xfrm>
                <a:off x="12425072" y="4365284"/>
                <a:ext cx="182494" cy="280261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651" extrusionOk="0">
                    <a:moveTo>
                      <a:pt x="1082" y="1"/>
                    </a:moveTo>
                    <a:cubicBezTo>
                      <a:pt x="693" y="296"/>
                      <a:pt x="384" y="525"/>
                      <a:pt x="158" y="690"/>
                    </a:cubicBezTo>
                    <a:cubicBezTo>
                      <a:pt x="127" y="715"/>
                      <a:pt x="95" y="739"/>
                      <a:pt x="65" y="760"/>
                    </a:cubicBezTo>
                    <a:lnTo>
                      <a:pt x="0" y="1651"/>
                    </a:lnTo>
                    <a:lnTo>
                      <a:pt x="0" y="1651"/>
                    </a:lnTo>
                    <a:lnTo>
                      <a:pt x="13" y="1642"/>
                    </a:lnTo>
                    <a:lnTo>
                      <a:pt x="153" y="1542"/>
                    </a:lnTo>
                    <a:cubicBezTo>
                      <a:pt x="151" y="1535"/>
                      <a:pt x="151" y="1526"/>
                      <a:pt x="151" y="1517"/>
                    </a:cubicBezTo>
                    <a:cubicBezTo>
                      <a:pt x="151" y="1488"/>
                      <a:pt x="246" y="1423"/>
                      <a:pt x="439" y="1321"/>
                    </a:cubicBezTo>
                    <a:cubicBezTo>
                      <a:pt x="472" y="1304"/>
                      <a:pt x="505" y="1286"/>
                      <a:pt x="539" y="1268"/>
                    </a:cubicBezTo>
                    <a:cubicBezTo>
                      <a:pt x="723" y="1137"/>
                      <a:pt x="881" y="1023"/>
                      <a:pt x="1012" y="923"/>
                    </a:cubicBezTo>
                    <a:lnTo>
                      <a:pt x="1035" y="906"/>
                    </a:lnTo>
                    <a:lnTo>
                      <a:pt x="1044" y="516"/>
                    </a:lnTo>
                    <a:lnTo>
                      <a:pt x="108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0"/>
              <p:cNvSpPr/>
              <p:nvPr/>
            </p:nvSpPr>
            <p:spPr>
              <a:xfrm>
                <a:off x="9967287" y="4439463"/>
                <a:ext cx="2468880" cy="254289"/>
              </a:xfrm>
              <a:custGeom>
                <a:avLst/>
                <a:gdLst/>
                <a:ahLst/>
                <a:cxnLst/>
                <a:rect l="l" t="t" r="r" b="b"/>
                <a:pathLst>
                  <a:path w="14692" h="1498" extrusionOk="0">
                    <a:moveTo>
                      <a:pt x="1753" y="331"/>
                    </a:moveTo>
                    <a:cubicBezTo>
                      <a:pt x="1842" y="331"/>
                      <a:pt x="1885" y="393"/>
                      <a:pt x="1883" y="516"/>
                    </a:cubicBezTo>
                    <a:cubicBezTo>
                      <a:pt x="1885" y="574"/>
                      <a:pt x="1873" y="632"/>
                      <a:pt x="1850" y="684"/>
                    </a:cubicBezTo>
                    <a:cubicBezTo>
                      <a:pt x="1820" y="754"/>
                      <a:pt x="1769" y="789"/>
                      <a:pt x="1701" y="789"/>
                    </a:cubicBezTo>
                    <a:cubicBezTo>
                      <a:pt x="1627" y="789"/>
                      <a:pt x="1576" y="761"/>
                      <a:pt x="1548" y="709"/>
                    </a:cubicBezTo>
                    <a:cubicBezTo>
                      <a:pt x="1536" y="653"/>
                      <a:pt x="1531" y="623"/>
                      <a:pt x="1531" y="619"/>
                    </a:cubicBezTo>
                    <a:cubicBezTo>
                      <a:pt x="1531" y="451"/>
                      <a:pt x="1589" y="356"/>
                      <a:pt x="1708" y="335"/>
                    </a:cubicBezTo>
                    <a:cubicBezTo>
                      <a:pt x="1724" y="332"/>
                      <a:pt x="1739" y="331"/>
                      <a:pt x="1753" y="331"/>
                    </a:cubicBezTo>
                    <a:close/>
                    <a:moveTo>
                      <a:pt x="12677" y="453"/>
                    </a:moveTo>
                    <a:cubicBezTo>
                      <a:pt x="12760" y="453"/>
                      <a:pt x="12801" y="512"/>
                      <a:pt x="12800" y="628"/>
                    </a:cubicBezTo>
                    <a:cubicBezTo>
                      <a:pt x="12800" y="667"/>
                      <a:pt x="12782" y="719"/>
                      <a:pt x="12745" y="786"/>
                    </a:cubicBezTo>
                    <a:cubicBezTo>
                      <a:pt x="12698" y="868"/>
                      <a:pt x="12645" y="910"/>
                      <a:pt x="12586" y="910"/>
                    </a:cubicBezTo>
                    <a:cubicBezTo>
                      <a:pt x="12519" y="910"/>
                      <a:pt x="12472" y="882"/>
                      <a:pt x="12447" y="828"/>
                    </a:cubicBezTo>
                    <a:cubicBezTo>
                      <a:pt x="12435" y="770"/>
                      <a:pt x="12430" y="740"/>
                      <a:pt x="12430" y="735"/>
                    </a:cubicBezTo>
                    <a:cubicBezTo>
                      <a:pt x="12430" y="584"/>
                      <a:pt x="12493" y="493"/>
                      <a:pt x="12616" y="462"/>
                    </a:cubicBezTo>
                    <a:cubicBezTo>
                      <a:pt x="12638" y="456"/>
                      <a:pt x="12658" y="453"/>
                      <a:pt x="12677" y="453"/>
                    </a:cubicBezTo>
                    <a:close/>
                    <a:moveTo>
                      <a:pt x="5213" y="502"/>
                    </a:moveTo>
                    <a:cubicBezTo>
                      <a:pt x="5242" y="502"/>
                      <a:pt x="5275" y="507"/>
                      <a:pt x="5312" y="516"/>
                    </a:cubicBezTo>
                    <a:cubicBezTo>
                      <a:pt x="5484" y="562"/>
                      <a:pt x="5570" y="637"/>
                      <a:pt x="5570" y="742"/>
                    </a:cubicBezTo>
                    <a:cubicBezTo>
                      <a:pt x="5568" y="777"/>
                      <a:pt x="5556" y="814"/>
                      <a:pt x="5533" y="842"/>
                    </a:cubicBezTo>
                    <a:lnTo>
                      <a:pt x="5535" y="842"/>
                    </a:lnTo>
                    <a:cubicBezTo>
                      <a:pt x="5506" y="884"/>
                      <a:pt x="5459" y="910"/>
                      <a:pt x="5408" y="910"/>
                    </a:cubicBezTo>
                    <a:cubicBezTo>
                      <a:pt x="5407" y="910"/>
                      <a:pt x="5405" y="910"/>
                      <a:pt x="5403" y="910"/>
                    </a:cubicBezTo>
                    <a:cubicBezTo>
                      <a:pt x="5170" y="910"/>
                      <a:pt x="5054" y="835"/>
                      <a:pt x="5054" y="682"/>
                    </a:cubicBezTo>
                    <a:cubicBezTo>
                      <a:pt x="5054" y="563"/>
                      <a:pt x="5107" y="502"/>
                      <a:pt x="5213" y="502"/>
                    </a:cubicBezTo>
                    <a:close/>
                    <a:moveTo>
                      <a:pt x="3641" y="211"/>
                    </a:moveTo>
                    <a:cubicBezTo>
                      <a:pt x="3762" y="223"/>
                      <a:pt x="3973" y="281"/>
                      <a:pt x="4274" y="383"/>
                    </a:cubicBezTo>
                    <a:cubicBezTo>
                      <a:pt x="4646" y="507"/>
                      <a:pt x="4830" y="614"/>
                      <a:pt x="4830" y="704"/>
                    </a:cubicBezTo>
                    <a:cubicBezTo>
                      <a:pt x="4834" y="788"/>
                      <a:pt x="4783" y="865"/>
                      <a:pt x="4704" y="896"/>
                    </a:cubicBezTo>
                    <a:cubicBezTo>
                      <a:pt x="4606" y="942"/>
                      <a:pt x="4429" y="965"/>
                      <a:pt x="4173" y="965"/>
                    </a:cubicBezTo>
                    <a:cubicBezTo>
                      <a:pt x="3485" y="965"/>
                      <a:pt x="2974" y="921"/>
                      <a:pt x="2637" y="837"/>
                    </a:cubicBezTo>
                    <a:cubicBezTo>
                      <a:pt x="2334" y="758"/>
                      <a:pt x="2183" y="649"/>
                      <a:pt x="2183" y="511"/>
                    </a:cubicBezTo>
                    <a:cubicBezTo>
                      <a:pt x="2183" y="411"/>
                      <a:pt x="2242" y="342"/>
                      <a:pt x="2363" y="306"/>
                    </a:cubicBezTo>
                    <a:cubicBezTo>
                      <a:pt x="2437" y="281"/>
                      <a:pt x="2642" y="249"/>
                      <a:pt x="2977" y="211"/>
                    </a:cubicBezTo>
                    <a:close/>
                    <a:moveTo>
                      <a:pt x="11624" y="329"/>
                    </a:moveTo>
                    <a:cubicBezTo>
                      <a:pt x="11807" y="329"/>
                      <a:pt x="11960" y="350"/>
                      <a:pt x="12084" y="395"/>
                    </a:cubicBezTo>
                    <a:cubicBezTo>
                      <a:pt x="12262" y="456"/>
                      <a:pt x="12351" y="553"/>
                      <a:pt x="12351" y="686"/>
                    </a:cubicBezTo>
                    <a:cubicBezTo>
                      <a:pt x="12351" y="763"/>
                      <a:pt x="12326" y="821"/>
                      <a:pt x="12277" y="863"/>
                    </a:cubicBezTo>
                    <a:cubicBezTo>
                      <a:pt x="12193" y="930"/>
                      <a:pt x="12034" y="965"/>
                      <a:pt x="11800" y="965"/>
                    </a:cubicBezTo>
                    <a:cubicBezTo>
                      <a:pt x="11418" y="965"/>
                      <a:pt x="11129" y="935"/>
                      <a:pt x="10933" y="877"/>
                    </a:cubicBezTo>
                    <a:cubicBezTo>
                      <a:pt x="10750" y="826"/>
                      <a:pt x="10659" y="754"/>
                      <a:pt x="10659" y="661"/>
                    </a:cubicBezTo>
                    <a:cubicBezTo>
                      <a:pt x="10659" y="581"/>
                      <a:pt x="10747" y="507"/>
                      <a:pt x="10924" y="442"/>
                    </a:cubicBezTo>
                    <a:cubicBezTo>
                      <a:pt x="11111" y="377"/>
                      <a:pt x="11306" y="341"/>
                      <a:pt x="11504" y="332"/>
                    </a:cubicBezTo>
                    <a:cubicBezTo>
                      <a:pt x="11545" y="330"/>
                      <a:pt x="11585" y="329"/>
                      <a:pt x="11624" y="329"/>
                    </a:cubicBezTo>
                    <a:close/>
                    <a:moveTo>
                      <a:pt x="2813" y="1"/>
                    </a:moveTo>
                    <a:cubicBezTo>
                      <a:pt x="2162" y="1"/>
                      <a:pt x="1224" y="10"/>
                      <a:pt x="0" y="27"/>
                    </a:cubicBezTo>
                    <a:lnTo>
                      <a:pt x="65" y="768"/>
                    </a:lnTo>
                    <a:lnTo>
                      <a:pt x="109" y="1166"/>
                    </a:lnTo>
                    <a:cubicBezTo>
                      <a:pt x="126" y="1165"/>
                      <a:pt x="146" y="1164"/>
                      <a:pt x="168" y="1164"/>
                    </a:cubicBezTo>
                    <a:cubicBezTo>
                      <a:pt x="231" y="1164"/>
                      <a:pt x="314" y="1171"/>
                      <a:pt x="419" y="1184"/>
                    </a:cubicBezTo>
                    <a:cubicBezTo>
                      <a:pt x="1003" y="1256"/>
                      <a:pt x="1350" y="1296"/>
                      <a:pt x="1459" y="1305"/>
                    </a:cubicBezTo>
                    <a:cubicBezTo>
                      <a:pt x="1441" y="1308"/>
                      <a:pt x="1419" y="1312"/>
                      <a:pt x="1394" y="1314"/>
                    </a:cubicBezTo>
                    <a:cubicBezTo>
                      <a:pt x="2334" y="1382"/>
                      <a:pt x="3273" y="1433"/>
                      <a:pt x="4213" y="1470"/>
                    </a:cubicBezTo>
                    <a:cubicBezTo>
                      <a:pt x="4277" y="1439"/>
                      <a:pt x="4346" y="1423"/>
                      <a:pt x="4415" y="1423"/>
                    </a:cubicBezTo>
                    <a:cubicBezTo>
                      <a:pt x="4425" y="1423"/>
                      <a:pt x="4434" y="1423"/>
                      <a:pt x="4444" y="1424"/>
                    </a:cubicBezTo>
                    <a:cubicBezTo>
                      <a:pt x="4518" y="1429"/>
                      <a:pt x="4592" y="1438"/>
                      <a:pt x="4664" y="1450"/>
                    </a:cubicBezTo>
                    <a:cubicBezTo>
                      <a:pt x="4690" y="1450"/>
                      <a:pt x="4772" y="1456"/>
                      <a:pt x="4912" y="1463"/>
                    </a:cubicBezTo>
                    <a:cubicBezTo>
                      <a:pt x="5053" y="1471"/>
                      <a:pt x="5135" y="1475"/>
                      <a:pt x="5160" y="1478"/>
                    </a:cubicBezTo>
                    <a:lnTo>
                      <a:pt x="6119" y="1484"/>
                    </a:lnTo>
                    <a:lnTo>
                      <a:pt x="6198" y="1498"/>
                    </a:lnTo>
                    <a:lnTo>
                      <a:pt x="7733" y="1498"/>
                    </a:lnTo>
                    <a:cubicBezTo>
                      <a:pt x="7788" y="1482"/>
                      <a:pt x="7945" y="1464"/>
                      <a:pt x="8208" y="1442"/>
                    </a:cubicBezTo>
                    <a:lnTo>
                      <a:pt x="9286" y="1442"/>
                    </a:lnTo>
                    <a:cubicBezTo>
                      <a:pt x="9464" y="1421"/>
                      <a:pt x="9581" y="1407"/>
                      <a:pt x="9641" y="1401"/>
                    </a:cubicBezTo>
                    <a:cubicBezTo>
                      <a:pt x="9865" y="1385"/>
                      <a:pt x="10179" y="1375"/>
                      <a:pt x="10586" y="1373"/>
                    </a:cubicBezTo>
                    <a:lnTo>
                      <a:pt x="11744" y="1371"/>
                    </a:lnTo>
                    <a:cubicBezTo>
                      <a:pt x="11759" y="1368"/>
                      <a:pt x="11787" y="1367"/>
                      <a:pt x="11827" y="1367"/>
                    </a:cubicBezTo>
                    <a:cubicBezTo>
                      <a:pt x="11879" y="1367"/>
                      <a:pt x="11952" y="1369"/>
                      <a:pt x="12044" y="1373"/>
                    </a:cubicBezTo>
                    <a:lnTo>
                      <a:pt x="12058" y="1377"/>
                    </a:lnTo>
                    <a:cubicBezTo>
                      <a:pt x="12065" y="1378"/>
                      <a:pt x="12070" y="1382"/>
                      <a:pt x="12072" y="1389"/>
                    </a:cubicBezTo>
                    <a:cubicBezTo>
                      <a:pt x="12063" y="1392"/>
                      <a:pt x="12051" y="1396"/>
                      <a:pt x="12039" y="1399"/>
                    </a:cubicBezTo>
                    <a:cubicBezTo>
                      <a:pt x="12900" y="1350"/>
                      <a:pt x="13762" y="1289"/>
                      <a:pt x="14625" y="1214"/>
                    </a:cubicBezTo>
                    <a:lnTo>
                      <a:pt x="14691" y="323"/>
                    </a:lnTo>
                    <a:lnTo>
                      <a:pt x="11667" y="127"/>
                    </a:lnTo>
                    <a:lnTo>
                      <a:pt x="7556" y="376"/>
                    </a:lnTo>
                    <a:cubicBezTo>
                      <a:pt x="6215" y="248"/>
                      <a:pt x="4930" y="127"/>
                      <a:pt x="3699" y="11"/>
                    </a:cubicBezTo>
                    <a:cubicBezTo>
                      <a:pt x="3516" y="4"/>
                      <a:pt x="3220" y="1"/>
                      <a:pt x="28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30"/>
              <p:cNvSpPr/>
              <p:nvPr/>
            </p:nvSpPr>
            <p:spPr>
              <a:xfrm>
                <a:off x="11593767" y="4689158"/>
                <a:ext cx="130905" cy="4583"/>
              </a:xfrm>
              <a:custGeom>
                <a:avLst/>
                <a:gdLst/>
                <a:ahLst/>
                <a:cxnLst/>
                <a:rect l="l" t="t" r="r" b="b"/>
                <a:pathLst>
                  <a:path w="779" h="27" extrusionOk="0">
                    <a:moveTo>
                      <a:pt x="779" y="0"/>
                    </a:moveTo>
                    <a:cubicBezTo>
                      <a:pt x="486" y="2"/>
                      <a:pt x="226" y="11"/>
                      <a:pt x="0" y="27"/>
                    </a:cubicBezTo>
                    <a:cubicBezTo>
                      <a:pt x="260" y="20"/>
                      <a:pt x="519" y="11"/>
                      <a:pt x="7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30"/>
              <p:cNvSpPr/>
              <p:nvPr/>
            </p:nvSpPr>
            <p:spPr>
              <a:xfrm>
                <a:off x="9967287" y="4421300"/>
                <a:ext cx="2484676" cy="81990"/>
              </a:xfrm>
              <a:custGeom>
                <a:avLst/>
                <a:gdLst/>
                <a:ahLst/>
                <a:cxnLst/>
                <a:rect l="l" t="t" r="r" b="b"/>
                <a:pathLst>
                  <a:path w="14786" h="483" extrusionOk="0">
                    <a:moveTo>
                      <a:pt x="2767" y="1"/>
                    </a:moveTo>
                    <a:cubicBezTo>
                      <a:pt x="2220" y="1"/>
                      <a:pt x="1479" y="6"/>
                      <a:pt x="544" y="18"/>
                    </a:cubicBezTo>
                    <a:lnTo>
                      <a:pt x="0" y="134"/>
                    </a:lnTo>
                    <a:cubicBezTo>
                      <a:pt x="1224" y="117"/>
                      <a:pt x="2162" y="108"/>
                      <a:pt x="2814" y="108"/>
                    </a:cubicBezTo>
                    <a:cubicBezTo>
                      <a:pt x="3221" y="108"/>
                      <a:pt x="3517" y="111"/>
                      <a:pt x="3701" y="118"/>
                    </a:cubicBezTo>
                    <a:cubicBezTo>
                      <a:pt x="4930" y="232"/>
                      <a:pt x="6215" y="355"/>
                      <a:pt x="7558" y="483"/>
                    </a:cubicBezTo>
                    <a:lnTo>
                      <a:pt x="11669" y="234"/>
                    </a:lnTo>
                    <a:lnTo>
                      <a:pt x="14693" y="430"/>
                    </a:lnTo>
                    <a:cubicBezTo>
                      <a:pt x="14723" y="407"/>
                      <a:pt x="14754" y="385"/>
                      <a:pt x="14786" y="358"/>
                    </a:cubicBezTo>
                    <a:lnTo>
                      <a:pt x="11667" y="127"/>
                    </a:lnTo>
                    <a:lnTo>
                      <a:pt x="7556" y="376"/>
                    </a:lnTo>
                    <a:cubicBezTo>
                      <a:pt x="6215" y="248"/>
                      <a:pt x="4930" y="127"/>
                      <a:pt x="3699" y="11"/>
                    </a:cubicBezTo>
                    <a:cubicBezTo>
                      <a:pt x="3509" y="4"/>
                      <a:pt x="3198" y="1"/>
                      <a:pt x="27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30"/>
              <p:cNvSpPr/>
              <p:nvPr/>
            </p:nvSpPr>
            <p:spPr>
              <a:xfrm>
                <a:off x="9779584" y="4060422"/>
                <a:ext cx="3062238" cy="424721"/>
              </a:xfrm>
              <a:custGeom>
                <a:avLst/>
                <a:gdLst/>
                <a:ahLst/>
                <a:cxnLst/>
                <a:rect l="l" t="t" r="r" b="b"/>
                <a:pathLst>
                  <a:path w="18223" h="2502" extrusionOk="0">
                    <a:moveTo>
                      <a:pt x="11515" y="0"/>
                    </a:moveTo>
                    <a:lnTo>
                      <a:pt x="9094" y="42"/>
                    </a:lnTo>
                    <a:cubicBezTo>
                      <a:pt x="8601" y="30"/>
                      <a:pt x="8149" y="25"/>
                      <a:pt x="7732" y="25"/>
                    </a:cubicBezTo>
                    <a:cubicBezTo>
                      <a:pt x="6124" y="188"/>
                      <a:pt x="4631" y="344"/>
                      <a:pt x="3254" y="489"/>
                    </a:cubicBezTo>
                    <a:cubicBezTo>
                      <a:pt x="2839" y="535"/>
                      <a:pt x="2448" y="577"/>
                      <a:pt x="2085" y="615"/>
                    </a:cubicBezTo>
                    <a:lnTo>
                      <a:pt x="1" y="1806"/>
                    </a:lnTo>
                    <a:lnTo>
                      <a:pt x="2320" y="2007"/>
                    </a:lnTo>
                    <a:lnTo>
                      <a:pt x="2327" y="2007"/>
                    </a:lnTo>
                    <a:lnTo>
                      <a:pt x="1664" y="2142"/>
                    </a:lnTo>
                    <a:cubicBezTo>
                      <a:pt x="2582" y="2132"/>
                      <a:pt x="3313" y="2126"/>
                      <a:pt x="3858" y="2126"/>
                    </a:cubicBezTo>
                    <a:cubicBezTo>
                      <a:pt x="4303" y="2126"/>
                      <a:pt x="4623" y="2130"/>
                      <a:pt x="4818" y="2137"/>
                    </a:cubicBezTo>
                    <a:cubicBezTo>
                      <a:pt x="6047" y="2253"/>
                      <a:pt x="7334" y="2374"/>
                      <a:pt x="8675" y="2502"/>
                    </a:cubicBezTo>
                    <a:lnTo>
                      <a:pt x="12788" y="2253"/>
                    </a:lnTo>
                    <a:lnTo>
                      <a:pt x="15903" y="2484"/>
                    </a:lnTo>
                    <a:cubicBezTo>
                      <a:pt x="16129" y="2321"/>
                      <a:pt x="16436" y="2092"/>
                      <a:pt x="16827" y="1795"/>
                    </a:cubicBezTo>
                    <a:cubicBezTo>
                      <a:pt x="16632" y="1764"/>
                      <a:pt x="16350" y="1720"/>
                      <a:pt x="15984" y="1669"/>
                    </a:cubicBezTo>
                    <a:cubicBezTo>
                      <a:pt x="16143" y="1623"/>
                      <a:pt x="16401" y="1546"/>
                      <a:pt x="16759" y="1439"/>
                    </a:cubicBezTo>
                    <a:cubicBezTo>
                      <a:pt x="17156" y="1320"/>
                      <a:pt x="17458" y="1231"/>
                      <a:pt x="17660" y="1169"/>
                    </a:cubicBezTo>
                    <a:cubicBezTo>
                      <a:pt x="18030" y="889"/>
                      <a:pt x="18217" y="749"/>
                      <a:pt x="18222" y="745"/>
                    </a:cubicBezTo>
                    <a:cubicBezTo>
                      <a:pt x="17300" y="598"/>
                      <a:pt x="16043" y="387"/>
                      <a:pt x="14450" y="112"/>
                    </a:cubicBezTo>
                    <a:cubicBezTo>
                      <a:pt x="14425" y="107"/>
                      <a:pt x="14401" y="102"/>
                      <a:pt x="14376" y="98"/>
                    </a:cubicBezTo>
                    <a:cubicBezTo>
                      <a:pt x="14188" y="89"/>
                      <a:pt x="13724" y="72"/>
                      <a:pt x="12986" y="42"/>
                    </a:cubicBezTo>
                    <a:cubicBezTo>
                      <a:pt x="12314" y="14"/>
                      <a:pt x="11825" y="0"/>
                      <a:pt x="115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30"/>
              <p:cNvSpPr/>
              <p:nvPr/>
            </p:nvSpPr>
            <p:spPr>
              <a:xfrm>
                <a:off x="12465066" y="4258854"/>
                <a:ext cx="281807" cy="194197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1144" extrusionOk="0">
                    <a:moveTo>
                      <a:pt x="1271" y="263"/>
                    </a:moveTo>
                    <a:cubicBezTo>
                      <a:pt x="1393" y="263"/>
                      <a:pt x="1454" y="382"/>
                      <a:pt x="1454" y="619"/>
                    </a:cubicBezTo>
                    <a:cubicBezTo>
                      <a:pt x="1454" y="658"/>
                      <a:pt x="1428" y="714"/>
                      <a:pt x="1372" y="784"/>
                    </a:cubicBezTo>
                    <a:cubicBezTo>
                      <a:pt x="1305" y="872"/>
                      <a:pt x="1230" y="916"/>
                      <a:pt x="1147" y="916"/>
                    </a:cubicBezTo>
                    <a:cubicBezTo>
                      <a:pt x="1067" y="916"/>
                      <a:pt x="1011" y="852"/>
                      <a:pt x="981" y="726"/>
                    </a:cubicBezTo>
                    <a:cubicBezTo>
                      <a:pt x="967" y="600"/>
                      <a:pt x="960" y="533"/>
                      <a:pt x="960" y="526"/>
                    </a:cubicBezTo>
                    <a:cubicBezTo>
                      <a:pt x="960" y="481"/>
                      <a:pt x="984" y="432"/>
                      <a:pt x="1035" y="379"/>
                    </a:cubicBezTo>
                    <a:cubicBezTo>
                      <a:pt x="1083" y="326"/>
                      <a:pt x="1142" y="290"/>
                      <a:pt x="1209" y="272"/>
                    </a:cubicBezTo>
                    <a:cubicBezTo>
                      <a:pt x="1231" y="266"/>
                      <a:pt x="1252" y="263"/>
                      <a:pt x="1271" y="263"/>
                    </a:cubicBezTo>
                    <a:close/>
                    <a:moveTo>
                      <a:pt x="1677" y="0"/>
                    </a:moveTo>
                    <a:cubicBezTo>
                      <a:pt x="1475" y="62"/>
                      <a:pt x="1174" y="151"/>
                      <a:pt x="776" y="270"/>
                    </a:cubicBezTo>
                    <a:cubicBezTo>
                      <a:pt x="418" y="377"/>
                      <a:pt x="160" y="454"/>
                      <a:pt x="1" y="500"/>
                    </a:cubicBezTo>
                    <a:cubicBezTo>
                      <a:pt x="367" y="551"/>
                      <a:pt x="650" y="595"/>
                      <a:pt x="844" y="626"/>
                    </a:cubicBezTo>
                    <a:cubicBezTo>
                      <a:pt x="845" y="627"/>
                      <a:pt x="845" y="628"/>
                      <a:pt x="846" y="628"/>
                    </a:cubicBezTo>
                    <a:cubicBezTo>
                      <a:pt x="846" y="628"/>
                      <a:pt x="847" y="627"/>
                      <a:pt x="848" y="626"/>
                    </a:cubicBezTo>
                    <a:lnTo>
                      <a:pt x="848" y="626"/>
                    </a:lnTo>
                    <a:lnTo>
                      <a:pt x="806" y="1143"/>
                    </a:lnTo>
                    <a:cubicBezTo>
                      <a:pt x="1051" y="1070"/>
                      <a:pt x="1314" y="986"/>
                      <a:pt x="1598" y="891"/>
                    </a:cubicBezTo>
                    <a:lnTo>
                      <a:pt x="167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30"/>
              <p:cNvSpPr/>
              <p:nvPr/>
            </p:nvSpPr>
            <p:spPr>
              <a:xfrm>
                <a:off x="9842264" y="4411964"/>
                <a:ext cx="103682" cy="113734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70" extrusionOk="0">
                    <a:moveTo>
                      <a:pt x="154" y="1"/>
                    </a:moveTo>
                    <a:cubicBezTo>
                      <a:pt x="52" y="1"/>
                      <a:pt x="1" y="113"/>
                      <a:pt x="1" y="336"/>
                    </a:cubicBezTo>
                    <a:cubicBezTo>
                      <a:pt x="1" y="345"/>
                      <a:pt x="1" y="403"/>
                      <a:pt x="3" y="511"/>
                    </a:cubicBezTo>
                    <a:cubicBezTo>
                      <a:pt x="36" y="617"/>
                      <a:pt x="138" y="667"/>
                      <a:pt x="308" y="669"/>
                    </a:cubicBezTo>
                    <a:cubicBezTo>
                      <a:pt x="444" y="669"/>
                      <a:pt x="536" y="643"/>
                      <a:pt x="581" y="589"/>
                    </a:cubicBezTo>
                    <a:cubicBezTo>
                      <a:pt x="606" y="560"/>
                      <a:pt x="616" y="518"/>
                      <a:pt x="616" y="461"/>
                    </a:cubicBezTo>
                    <a:cubicBezTo>
                      <a:pt x="616" y="417"/>
                      <a:pt x="585" y="354"/>
                      <a:pt x="522" y="268"/>
                    </a:cubicBezTo>
                    <a:cubicBezTo>
                      <a:pt x="464" y="187"/>
                      <a:pt x="392" y="117"/>
                      <a:pt x="309" y="61"/>
                    </a:cubicBezTo>
                    <a:cubicBezTo>
                      <a:pt x="249" y="21"/>
                      <a:pt x="197" y="1"/>
                      <a:pt x="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30"/>
              <p:cNvSpPr/>
              <p:nvPr/>
            </p:nvSpPr>
            <p:spPr>
              <a:xfrm>
                <a:off x="12626219" y="4303158"/>
                <a:ext cx="83349" cy="111188"/>
              </a:xfrm>
              <a:custGeom>
                <a:avLst/>
                <a:gdLst/>
                <a:ahLst/>
                <a:cxnLst/>
                <a:rect l="l" t="t" r="r" b="b"/>
                <a:pathLst>
                  <a:path w="496" h="655" extrusionOk="0">
                    <a:moveTo>
                      <a:pt x="313" y="0"/>
                    </a:moveTo>
                    <a:cubicBezTo>
                      <a:pt x="293" y="0"/>
                      <a:pt x="272" y="3"/>
                      <a:pt x="250" y="9"/>
                    </a:cubicBezTo>
                    <a:cubicBezTo>
                      <a:pt x="183" y="29"/>
                      <a:pt x="124" y="65"/>
                      <a:pt x="78" y="116"/>
                    </a:cubicBezTo>
                    <a:cubicBezTo>
                      <a:pt x="25" y="171"/>
                      <a:pt x="1" y="220"/>
                      <a:pt x="1" y="265"/>
                    </a:cubicBezTo>
                    <a:cubicBezTo>
                      <a:pt x="1" y="271"/>
                      <a:pt x="8" y="337"/>
                      <a:pt x="22" y="463"/>
                    </a:cubicBezTo>
                    <a:cubicBezTo>
                      <a:pt x="52" y="591"/>
                      <a:pt x="108" y="655"/>
                      <a:pt x="190" y="655"/>
                    </a:cubicBezTo>
                    <a:cubicBezTo>
                      <a:pt x="273" y="655"/>
                      <a:pt x="346" y="611"/>
                      <a:pt x="415" y="523"/>
                    </a:cubicBezTo>
                    <a:cubicBezTo>
                      <a:pt x="469" y="451"/>
                      <a:pt x="495" y="395"/>
                      <a:pt x="495" y="356"/>
                    </a:cubicBezTo>
                    <a:cubicBezTo>
                      <a:pt x="495" y="119"/>
                      <a:pt x="435" y="0"/>
                      <a:pt x="3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30"/>
              <p:cNvSpPr/>
              <p:nvPr/>
            </p:nvSpPr>
            <p:spPr>
              <a:xfrm>
                <a:off x="10224055" y="4495479"/>
                <a:ext cx="59823" cy="78086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60" extrusionOk="0">
                    <a:moveTo>
                      <a:pt x="224" y="1"/>
                    </a:moveTo>
                    <a:cubicBezTo>
                      <a:pt x="211" y="1"/>
                      <a:pt x="196" y="2"/>
                      <a:pt x="180" y="5"/>
                    </a:cubicBezTo>
                    <a:cubicBezTo>
                      <a:pt x="61" y="26"/>
                      <a:pt x="1" y="121"/>
                      <a:pt x="1" y="289"/>
                    </a:cubicBezTo>
                    <a:cubicBezTo>
                      <a:pt x="1" y="293"/>
                      <a:pt x="8" y="323"/>
                      <a:pt x="20" y="379"/>
                    </a:cubicBezTo>
                    <a:cubicBezTo>
                      <a:pt x="48" y="431"/>
                      <a:pt x="99" y="459"/>
                      <a:pt x="171" y="459"/>
                    </a:cubicBezTo>
                    <a:cubicBezTo>
                      <a:pt x="241" y="459"/>
                      <a:pt x="292" y="424"/>
                      <a:pt x="322" y="354"/>
                    </a:cubicBezTo>
                    <a:cubicBezTo>
                      <a:pt x="345" y="302"/>
                      <a:pt x="355" y="244"/>
                      <a:pt x="355" y="186"/>
                    </a:cubicBezTo>
                    <a:cubicBezTo>
                      <a:pt x="355" y="63"/>
                      <a:pt x="312" y="1"/>
                      <a:pt x="2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0"/>
              <p:cNvSpPr/>
              <p:nvPr/>
            </p:nvSpPr>
            <p:spPr>
              <a:xfrm>
                <a:off x="11758113" y="4495139"/>
                <a:ext cx="284664" cy="107793"/>
              </a:xfrm>
              <a:custGeom>
                <a:avLst/>
                <a:gdLst/>
                <a:ahLst/>
                <a:cxnLst/>
                <a:rect l="l" t="t" r="r" b="b"/>
                <a:pathLst>
                  <a:path w="1694" h="635" extrusionOk="0">
                    <a:moveTo>
                      <a:pt x="973" y="0"/>
                    </a:moveTo>
                    <a:cubicBezTo>
                      <a:pt x="933" y="0"/>
                      <a:pt x="891" y="2"/>
                      <a:pt x="847" y="4"/>
                    </a:cubicBezTo>
                    <a:cubicBezTo>
                      <a:pt x="649" y="11"/>
                      <a:pt x="453" y="48"/>
                      <a:pt x="267" y="113"/>
                    </a:cubicBezTo>
                    <a:cubicBezTo>
                      <a:pt x="88" y="179"/>
                      <a:pt x="0" y="251"/>
                      <a:pt x="0" y="332"/>
                    </a:cubicBezTo>
                    <a:cubicBezTo>
                      <a:pt x="0" y="425"/>
                      <a:pt x="92" y="498"/>
                      <a:pt x="274" y="549"/>
                    </a:cubicBezTo>
                    <a:cubicBezTo>
                      <a:pt x="472" y="607"/>
                      <a:pt x="761" y="635"/>
                      <a:pt x="1143" y="635"/>
                    </a:cubicBezTo>
                    <a:cubicBezTo>
                      <a:pt x="1377" y="635"/>
                      <a:pt x="1534" y="602"/>
                      <a:pt x="1619" y="535"/>
                    </a:cubicBezTo>
                    <a:cubicBezTo>
                      <a:pt x="1668" y="493"/>
                      <a:pt x="1694" y="433"/>
                      <a:pt x="1694" y="356"/>
                    </a:cubicBezTo>
                    <a:cubicBezTo>
                      <a:pt x="1694" y="225"/>
                      <a:pt x="1605" y="127"/>
                      <a:pt x="1427" y="65"/>
                    </a:cubicBezTo>
                    <a:cubicBezTo>
                      <a:pt x="1303" y="22"/>
                      <a:pt x="1152" y="0"/>
                      <a:pt x="9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0"/>
              <p:cNvSpPr/>
              <p:nvPr/>
            </p:nvSpPr>
            <p:spPr>
              <a:xfrm>
                <a:off x="12055884" y="4516358"/>
                <a:ext cx="62344" cy="77747"/>
              </a:xfrm>
              <a:custGeom>
                <a:avLst/>
                <a:gdLst/>
                <a:ahLst/>
                <a:cxnLst/>
                <a:rect l="l" t="t" r="r" b="b"/>
                <a:pathLst>
                  <a:path w="371" h="458" extrusionOk="0">
                    <a:moveTo>
                      <a:pt x="247" y="0"/>
                    </a:moveTo>
                    <a:cubicBezTo>
                      <a:pt x="229" y="0"/>
                      <a:pt x="209" y="3"/>
                      <a:pt x="187" y="9"/>
                    </a:cubicBezTo>
                    <a:cubicBezTo>
                      <a:pt x="64" y="40"/>
                      <a:pt x="1" y="131"/>
                      <a:pt x="1" y="282"/>
                    </a:cubicBezTo>
                    <a:cubicBezTo>
                      <a:pt x="1" y="286"/>
                      <a:pt x="6" y="317"/>
                      <a:pt x="17" y="375"/>
                    </a:cubicBezTo>
                    <a:cubicBezTo>
                      <a:pt x="43" y="429"/>
                      <a:pt x="90" y="457"/>
                      <a:pt x="157" y="457"/>
                    </a:cubicBezTo>
                    <a:cubicBezTo>
                      <a:pt x="215" y="457"/>
                      <a:pt x="269" y="415"/>
                      <a:pt x="316" y="333"/>
                    </a:cubicBezTo>
                    <a:cubicBezTo>
                      <a:pt x="353" y="266"/>
                      <a:pt x="371" y="214"/>
                      <a:pt x="371" y="175"/>
                    </a:cubicBezTo>
                    <a:cubicBezTo>
                      <a:pt x="371" y="59"/>
                      <a:pt x="330" y="0"/>
                      <a:pt x="2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0"/>
              <p:cNvSpPr/>
              <p:nvPr/>
            </p:nvSpPr>
            <p:spPr>
              <a:xfrm>
                <a:off x="10333787" y="4475109"/>
                <a:ext cx="445817" cy="128163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755" extrusionOk="0">
                    <a:moveTo>
                      <a:pt x="794" y="1"/>
                    </a:moveTo>
                    <a:cubicBezTo>
                      <a:pt x="461" y="39"/>
                      <a:pt x="256" y="71"/>
                      <a:pt x="181" y="96"/>
                    </a:cubicBezTo>
                    <a:cubicBezTo>
                      <a:pt x="61" y="132"/>
                      <a:pt x="0" y="201"/>
                      <a:pt x="0" y="301"/>
                    </a:cubicBezTo>
                    <a:cubicBezTo>
                      <a:pt x="0" y="439"/>
                      <a:pt x="153" y="548"/>
                      <a:pt x="456" y="627"/>
                    </a:cubicBezTo>
                    <a:cubicBezTo>
                      <a:pt x="793" y="711"/>
                      <a:pt x="1304" y="755"/>
                      <a:pt x="1992" y="755"/>
                    </a:cubicBezTo>
                    <a:cubicBezTo>
                      <a:pt x="2248" y="755"/>
                      <a:pt x="2425" y="732"/>
                      <a:pt x="2523" y="686"/>
                    </a:cubicBezTo>
                    <a:cubicBezTo>
                      <a:pt x="2602" y="655"/>
                      <a:pt x="2653" y="578"/>
                      <a:pt x="2649" y="494"/>
                    </a:cubicBezTo>
                    <a:cubicBezTo>
                      <a:pt x="2649" y="404"/>
                      <a:pt x="2463" y="297"/>
                      <a:pt x="2093" y="173"/>
                    </a:cubicBezTo>
                    <a:cubicBezTo>
                      <a:pt x="1792" y="71"/>
                      <a:pt x="1581" y="13"/>
                      <a:pt x="14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0"/>
              <p:cNvSpPr/>
              <p:nvPr/>
            </p:nvSpPr>
            <p:spPr>
              <a:xfrm>
                <a:off x="10816908" y="4524505"/>
                <a:ext cx="86374" cy="69599"/>
              </a:xfrm>
              <a:custGeom>
                <a:avLst/>
                <a:gdLst/>
                <a:ahLst/>
                <a:cxnLst/>
                <a:rect l="l" t="t" r="r" b="b"/>
                <a:pathLst>
                  <a:path w="514" h="410" extrusionOk="0">
                    <a:moveTo>
                      <a:pt x="156" y="0"/>
                    </a:moveTo>
                    <a:cubicBezTo>
                      <a:pt x="53" y="0"/>
                      <a:pt x="0" y="61"/>
                      <a:pt x="0" y="181"/>
                    </a:cubicBezTo>
                    <a:cubicBezTo>
                      <a:pt x="0" y="334"/>
                      <a:pt x="113" y="409"/>
                      <a:pt x="340" y="409"/>
                    </a:cubicBezTo>
                    <a:cubicBezTo>
                      <a:pt x="342" y="409"/>
                      <a:pt x="345" y="409"/>
                      <a:pt x="347" y="409"/>
                    </a:cubicBezTo>
                    <a:cubicBezTo>
                      <a:pt x="349" y="409"/>
                      <a:pt x="351" y="409"/>
                      <a:pt x="352" y="409"/>
                    </a:cubicBezTo>
                    <a:cubicBezTo>
                      <a:pt x="403" y="409"/>
                      <a:pt x="452" y="383"/>
                      <a:pt x="479" y="341"/>
                    </a:cubicBezTo>
                    <a:cubicBezTo>
                      <a:pt x="502" y="313"/>
                      <a:pt x="514" y="276"/>
                      <a:pt x="514" y="241"/>
                    </a:cubicBezTo>
                    <a:cubicBezTo>
                      <a:pt x="514" y="136"/>
                      <a:pt x="428" y="61"/>
                      <a:pt x="256" y="15"/>
                    </a:cubicBezTo>
                    <a:cubicBezTo>
                      <a:pt x="219" y="5"/>
                      <a:pt x="186" y="0"/>
                      <a:pt x="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0"/>
              <p:cNvSpPr/>
              <p:nvPr/>
            </p:nvSpPr>
            <p:spPr>
              <a:xfrm>
                <a:off x="12791236" y="4385824"/>
                <a:ext cx="112084" cy="84027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95" extrusionOk="0">
                    <a:moveTo>
                      <a:pt x="647" y="1"/>
                    </a:moveTo>
                    <a:cubicBezTo>
                      <a:pt x="621" y="3"/>
                      <a:pt x="570" y="31"/>
                      <a:pt x="500" y="83"/>
                    </a:cubicBezTo>
                    <a:cubicBezTo>
                      <a:pt x="446" y="125"/>
                      <a:pt x="392" y="169"/>
                      <a:pt x="341" y="215"/>
                    </a:cubicBezTo>
                    <a:cubicBezTo>
                      <a:pt x="299" y="257"/>
                      <a:pt x="253" y="297"/>
                      <a:pt x="204" y="332"/>
                    </a:cubicBezTo>
                    <a:cubicBezTo>
                      <a:pt x="172" y="353"/>
                      <a:pt x="139" y="376"/>
                      <a:pt x="106" y="397"/>
                    </a:cubicBezTo>
                    <a:cubicBezTo>
                      <a:pt x="36" y="436"/>
                      <a:pt x="1" y="459"/>
                      <a:pt x="1" y="462"/>
                    </a:cubicBezTo>
                    <a:cubicBezTo>
                      <a:pt x="1" y="483"/>
                      <a:pt x="3" y="494"/>
                      <a:pt x="8" y="494"/>
                    </a:cubicBezTo>
                    <a:cubicBezTo>
                      <a:pt x="11" y="494"/>
                      <a:pt x="15" y="489"/>
                      <a:pt x="20" y="480"/>
                    </a:cubicBezTo>
                    <a:cubicBezTo>
                      <a:pt x="83" y="457"/>
                      <a:pt x="144" y="427"/>
                      <a:pt x="200" y="392"/>
                    </a:cubicBezTo>
                    <a:cubicBezTo>
                      <a:pt x="255" y="362"/>
                      <a:pt x="316" y="324"/>
                      <a:pt x="388" y="278"/>
                    </a:cubicBezTo>
                    <a:cubicBezTo>
                      <a:pt x="572" y="164"/>
                      <a:pt x="665" y="90"/>
                      <a:pt x="663" y="55"/>
                    </a:cubicBezTo>
                    <a:cubicBezTo>
                      <a:pt x="667" y="41"/>
                      <a:pt x="663" y="26"/>
                      <a:pt x="656" y="13"/>
                    </a:cubicBezTo>
                    <a:cubicBezTo>
                      <a:pt x="651" y="6"/>
                      <a:pt x="647" y="3"/>
                      <a:pt x="6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0"/>
              <p:cNvSpPr/>
              <p:nvPr/>
            </p:nvSpPr>
            <p:spPr>
              <a:xfrm>
                <a:off x="12840809" y="4490556"/>
                <a:ext cx="44531" cy="3004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177" extrusionOk="0">
                    <a:moveTo>
                      <a:pt x="169" y="0"/>
                    </a:moveTo>
                    <a:cubicBezTo>
                      <a:pt x="122" y="0"/>
                      <a:pt x="84" y="9"/>
                      <a:pt x="54" y="26"/>
                    </a:cubicBezTo>
                    <a:cubicBezTo>
                      <a:pt x="21" y="40"/>
                      <a:pt x="0" y="73"/>
                      <a:pt x="0" y="108"/>
                    </a:cubicBezTo>
                    <a:cubicBezTo>
                      <a:pt x="0" y="138"/>
                      <a:pt x="1" y="153"/>
                      <a:pt x="4" y="153"/>
                    </a:cubicBezTo>
                    <a:cubicBezTo>
                      <a:pt x="4" y="153"/>
                      <a:pt x="5" y="153"/>
                      <a:pt x="5" y="152"/>
                    </a:cubicBezTo>
                    <a:lnTo>
                      <a:pt x="68" y="176"/>
                    </a:lnTo>
                    <a:cubicBezTo>
                      <a:pt x="119" y="173"/>
                      <a:pt x="168" y="154"/>
                      <a:pt x="207" y="120"/>
                    </a:cubicBezTo>
                    <a:cubicBezTo>
                      <a:pt x="246" y="87"/>
                      <a:pt x="265" y="61"/>
                      <a:pt x="265" y="43"/>
                    </a:cubicBezTo>
                    <a:cubicBezTo>
                      <a:pt x="265" y="20"/>
                      <a:pt x="263" y="10"/>
                      <a:pt x="260" y="6"/>
                    </a:cubicBezTo>
                    <a:cubicBezTo>
                      <a:pt x="258" y="8"/>
                      <a:pt x="256" y="9"/>
                      <a:pt x="255" y="9"/>
                    </a:cubicBezTo>
                    <a:cubicBezTo>
                      <a:pt x="255" y="9"/>
                      <a:pt x="254" y="9"/>
                      <a:pt x="254" y="8"/>
                    </a:cubicBezTo>
                    <a:cubicBezTo>
                      <a:pt x="224" y="3"/>
                      <a:pt x="195" y="0"/>
                      <a:pt x="1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0"/>
              <p:cNvSpPr/>
              <p:nvPr/>
            </p:nvSpPr>
            <p:spPr>
              <a:xfrm>
                <a:off x="9641789" y="4641969"/>
                <a:ext cx="60999" cy="28349"/>
              </a:xfrm>
              <a:custGeom>
                <a:avLst/>
                <a:gdLst/>
                <a:ahLst/>
                <a:cxnLst/>
                <a:rect l="l" t="t" r="r" b="b"/>
                <a:pathLst>
                  <a:path w="363" h="167" extrusionOk="0">
                    <a:moveTo>
                      <a:pt x="63" y="1"/>
                    </a:moveTo>
                    <a:cubicBezTo>
                      <a:pt x="21" y="1"/>
                      <a:pt x="0" y="25"/>
                      <a:pt x="0" y="73"/>
                    </a:cubicBezTo>
                    <a:cubicBezTo>
                      <a:pt x="0" y="94"/>
                      <a:pt x="33" y="114"/>
                      <a:pt x="100" y="136"/>
                    </a:cubicBezTo>
                    <a:cubicBezTo>
                      <a:pt x="149" y="154"/>
                      <a:pt x="200" y="164"/>
                      <a:pt x="251" y="166"/>
                    </a:cubicBezTo>
                    <a:cubicBezTo>
                      <a:pt x="295" y="164"/>
                      <a:pt x="335" y="145"/>
                      <a:pt x="363" y="112"/>
                    </a:cubicBezTo>
                    <a:cubicBezTo>
                      <a:pt x="242" y="59"/>
                      <a:pt x="158" y="24"/>
                      <a:pt x="112" y="8"/>
                    </a:cubicBezTo>
                    <a:cubicBezTo>
                      <a:pt x="94" y="3"/>
                      <a:pt x="77" y="1"/>
                      <a:pt x="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0"/>
              <p:cNvSpPr/>
              <p:nvPr/>
            </p:nvSpPr>
            <p:spPr>
              <a:xfrm>
                <a:off x="9692034" y="4604625"/>
                <a:ext cx="157288" cy="33271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96" extrusionOk="0">
                    <a:moveTo>
                      <a:pt x="8" y="0"/>
                    </a:moveTo>
                    <a:lnTo>
                      <a:pt x="1" y="32"/>
                    </a:lnTo>
                    <a:lnTo>
                      <a:pt x="8" y="53"/>
                    </a:lnTo>
                    <a:cubicBezTo>
                      <a:pt x="10" y="55"/>
                      <a:pt x="73" y="79"/>
                      <a:pt x="195" y="125"/>
                    </a:cubicBezTo>
                    <a:cubicBezTo>
                      <a:pt x="343" y="169"/>
                      <a:pt x="495" y="192"/>
                      <a:pt x="650" y="195"/>
                    </a:cubicBezTo>
                    <a:lnTo>
                      <a:pt x="693" y="195"/>
                    </a:lnTo>
                    <a:cubicBezTo>
                      <a:pt x="774" y="192"/>
                      <a:pt x="856" y="178"/>
                      <a:pt x="935" y="157"/>
                    </a:cubicBezTo>
                    <a:cubicBezTo>
                      <a:pt x="846" y="141"/>
                      <a:pt x="746" y="121"/>
                      <a:pt x="637" y="104"/>
                    </a:cubicBezTo>
                    <a:cubicBezTo>
                      <a:pt x="546" y="88"/>
                      <a:pt x="448" y="71"/>
                      <a:pt x="341" y="53"/>
                    </a:cubicBezTo>
                    <a:cubicBezTo>
                      <a:pt x="127" y="20"/>
                      <a:pt x="17" y="2"/>
                      <a:pt x="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0"/>
              <p:cNvSpPr/>
              <p:nvPr/>
            </p:nvSpPr>
            <p:spPr>
              <a:xfrm>
                <a:off x="9769501" y="4558794"/>
                <a:ext cx="170563" cy="28179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166" extrusionOk="0">
                    <a:moveTo>
                      <a:pt x="98" y="0"/>
                    </a:moveTo>
                    <a:cubicBezTo>
                      <a:pt x="55" y="0"/>
                      <a:pt x="16" y="26"/>
                      <a:pt x="1" y="67"/>
                    </a:cubicBezTo>
                    <a:cubicBezTo>
                      <a:pt x="54" y="85"/>
                      <a:pt x="103" y="100"/>
                      <a:pt x="150" y="114"/>
                    </a:cubicBezTo>
                    <a:cubicBezTo>
                      <a:pt x="180" y="121"/>
                      <a:pt x="208" y="128"/>
                      <a:pt x="238" y="134"/>
                    </a:cubicBezTo>
                    <a:cubicBezTo>
                      <a:pt x="376" y="155"/>
                      <a:pt x="515" y="166"/>
                      <a:pt x="656" y="166"/>
                    </a:cubicBezTo>
                    <a:cubicBezTo>
                      <a:pt x="676" y="166"/>
                      <a:pt x="696" y="166"/>
                      <a:pt x="716" y="165"/>
                    </a:cubicBezTo>
                    <a:cubicBezTo>
                      <a:pt x="737" y="165"/>
                      <a:pt x="788" y="162"/>
                      <a:pt x="869" y="151"/>
                    </a:cubicBezTo>
                    <a:cubicBezTo>
                      <a:pt x="946" y="143"/>
                      <a:pt x="993" y="137"/>
                      <a:pt x="1014" y="134"/>
                    </a:cubicBezTo>
                    <a:cubicBezTo>
                      <a:pt x="991" y="118"/>
                      <a:pt x="932" y="100"/>
                      <a:pt x="830" y="79"/>
                    </a:cubicBezTo>
                    <a:cubicBezTo>
                      <a:pt x="804" y="74"/>
                      <a:pt x="776" y="71"/>
                      <a:pt x="746" y="65"/>
                    </a:cubicBezTo>
                    <a:cubicBezTo>
                      <a:pt x="629" y="46"/>
                      <a:pt x="494" y="32"/>
                      <a:pt x="338" y="22"/>
                    </a:cubicBezTo>
                    <a:cubicBezTo>
                      <a:pt x="257" y="15"/>
                      <a:pt x="197" y="8"/>
                      <a:pt x="155" y="4"/>
                    </a:cubicBezTo>
                    <a:lnTo>
                      <a:pt x="139" y="2"/>
                    </a:lnTo>
                    <a:lnTo>
                      <a:pt x="103" y="1"/>
                    </a:lnTo>
                    <a:cubicBezTo>
                      <a:pt x="101" y="0"/>
                      <a:pt x="100" y="0"/>
                      <a:pt x="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0"/>
              <p:cNvSpPr/>
              <p:nvPr/>
            </p:nvSpPr>
            <p:spPr>
              <a:xfrm>
                <a:off x="12450447" y="4515848"/>
                <a:ext cx="165690" cy="116111"/>
              </a:xfrm>
              <a:custGeom>
                <a:avLst/>
                <a:gdLst/>
                <a:ahLst/>
                <a:cxnLst/>
                <a:rect l="l" t="t" r="r" b="b"/>
                <a:pathLst>
                  <a:path w="986" h="684" extrusionOk="0">
                    <a:moveTo>
                      <a:pt x="970" y="0"/>
                    </a:moveTo>
                    <a:cubicBezTo>
                      <a:pt x="944" y="0"/>
                      <a:pt x="908" y="16"/>
                      <a:pt x="861" y="47"/>
                    </a:cubicBezTo>
                    <a:cubicBezTo>
                      <a:pt x="840" y="61"/>
                      <a:pt x="815" y="76"/>
                      <a:pt x="789" y="99"/>
                    </a:cubicBezTo>
                    <a:cubicBezTo>
                      <a:pt x="749" y="133"/>
                      <a:pt x="682" y="192"/>
                      <a:pt x="589" y="280"/>
                    </a:cubicBezTo>
                    <a:cubicBezTo>
                      <a:pt x="521" y="313"/>
                      <a:pt x="454" y="348"/>
                      <a:pt x="388" y="381"/>
                    </a:cubicBezTo>
                    <a:cubicBezTo>
                      <a:pt x="354" y="399"/>
                      <a:pt x="321" y="417"/>
                      <a:pt x="288" y="434"/>
                    </a:cubicBezTo>
                    <a:cubicBezTo>
                      <a:pt x="97" y="534"/>
                      <a:pt x="0" y="601"/>
                      <a:pt x="0" y="630"/>
                    </a:cubicBezTo>
                    <a:cubicBezTo>
                      <a:pt x="0" y="637"/>
                      <a:pt x="0" y="646"/>
                      <a:pt x="2" y="655"/>
                    </a:cubicBezTo>
                    <a:cubicBezTo>
                      <a:pt x="4" y="662"/>
                      <a:pt x="7" y="669"/>
                      <a:pt x="14" y="674"/>
                    </a:cubicBezTo>
                    <a:cubicBezTo>
                      <a:pt x="25" y="680"/>
                      <a:pt x="37" y="683"/>
                      <a:pt x="49" y="683"/>
                    </a:cubicBezTo>
                    <a:cubicBezTo>
                      <a:pt x="302" y="587"/>
                      <a:pt x="510" y="471"/>
                      <a:pt x="673" y="336"/>
                    </a:cubicBezTo>
                    <a:cubicBezTo>
                      <a:pt x="742" y="280"/>
                      <a:pt x="803" y="218"/>
                      <a:pt x="861" y="154"/>
                    </a:cubicBezTo>
                    <a:cubicBezTo>
                      <a:pt x="903" y="108"/>
                      <a:pt x="943" y="59"/>
                      <a:pt x="985" y="3"/>
                    </a:cubicBezTo>
                    <a:cubicBezTo>
                      <a:pt x="981" y="1"/>
                      <a:pt x="976" y="0"/>
                      <a:pt x="9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0"/>
              <p:cNvSpPr/>
              <p:nvPr/>
            </p:nvSpPr>
            <p:spPr>
              <a:xfrm>
                <a:off x="12538837" y="4614980"/>
                <a:ext cx="48396" cy="3887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29" extrusionOk="0">
                    <a:moveTo>
                      <a:pt x="268" y="1"/>
                    </a:moveTo>
                    <a:cubicBezTo>
                      <a:pt x="242" y="1"/>
                      <a:pt x="191" y="25"/>
                      <a:pt x="114" y="76"/>
                    </a:cubicBezTo>
                    <a:cubicBezTo>
                      <a:pt x="39" y="125"/>
                      <a:pt x="0" y="160"/>
                      <a:pt x="0" y="176"/>
                    </a:cubicBezTo>
                    <a:cubicBezTo>
                      <a:pt x="0" y="201"/>
                      <a:pt x="4" y="215"/>
                      <a:pt x="14" y="220"/>
                    </a:cubicBezTo>
                    <a:cubicBezTo>
                      <a:pt x="23" y="225"/>
                      <a:pt x="33" y="229"/>
                      <a:pt x="44" y="229"/>
                    </a:cubicBezTo>
                    <a:cubicBezTo>
                      <a:pt x="60" y="220"/>
                      <a:pt x="107" y="190"/>
                      <a:pt x="182" y="139"/>
                    </a:cubicBezTo>
                    <a:cubicBezTo>
                      <a:pt x="253" y="96"/>
                      <a:pt x="288" y="60"/>
                      <a:pt x="288" y="39"/>
                    </a:cubicBezTo>
                    <a:cubicBezTo>
                      <a:pt x="288" y="17"/>
                      <a:pt x="286" y="8"/>
                      <a:pt x="282" y="8"/>
                    </a:cubicBezTo>
                    <a:cubicBezTo>
                      <a:pt x="282" y="8"/>
                      <a:pt x="281" y="8"/>
                      <a:pt x="280" y="8"/>
                    </a:cubicBezTo>
                    <a:cubicBezTo>
                      <a:pt x="276" y="8"/>
                      <a:pt x="272" y="6"/>
                      <a:pt x="2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0"/>
              <p:cNvSpPr/>
              <p:nvPr/>
            </p:nvSpPr>
            <p:spPr>
              <a:xfrm>
                <a:off x="10423354" y="4764695"/>
                <a:ext cx="298443" cy="26991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59" extrusionOk="0">
                    <a:moveTo>
                      <a:pt x="297" y="0"/>
                    </a:moveTo>
                    <a:cubicBezTo>
                      <a:pt x="100" y="0"/>
                      <a:pt x="2" y="10"/>
                      <a:pt x="2" y="30"/>
                    </a:cubicBezTo>
                    <a:cubicBezTo>
                      <a:pt x="0" y="43"/>
                      <a:pt x="2" y="55"/>
                      <a:pt x="7" y="66"/>
                    </a:cubicBezTo>
                    <a:cubicBezTo>
                      <a:pt x="11" y="71"/>
                      <a:pt x="12" y="73"/>
                      <a:pt x="12" y="74"/>
                    </a:cubicBezTo>
                    <a:cubicBezTo>
                      <a:pt x="91" y="80"/>
                      <a:pt x="328" y="99"/>
                      <a:pt x="722" y="134"/>
                    </a:cubicBezTo>
                    <a:cubicBezTo>
                      <a:pt x="887" y="150"/>
                      <a:pt x="1175" y="158"/>
                      <a:pt x="1585" y="158"/>
                    </a:cubicBezTo>
                    <a:cubicBezTo>
                      <a:pt x="1616" y="158"/>
                      <a:pt x="1681" y="144"/>
                      <a:pt x="1776" y="116"/>
                    </a:cubicBezTo>
                    <a:cubicBezTo>
                      <a:pt x="1676" y="67"/>
                      <a:pt x="1353" y="32"/>
                      <a:pt x="810" y="13"/>
                    </a:cubicBezTo>
                    <a:cubicBezTo>
                      <a:pt x="597" y="5"/>
                      <a:pt x="426" y="0"/>
                      <a:pt x="2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0"/>
              <p:cNvSpPr/>
              <p:nvPr/>
            </p:nvSpPr>
            <p:spPr>
              <a:xfrm>
                <a:off x="12012361" y="4673372"/>
                <a:ext cx="440271" cy="80463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474" extrusionOk="0">
                    <a:moveTo>
                      <a:pt x="2620" y="0"/>
                    </a:moveTo>
                    <a:lnTo>
                      <a:pt x="2467" y="21"/>
                    </a:lnTo>
                    <a:cubicBezTo>
                      <a:pt x="1913" y="93"/>
                      <a:pt x="1596" y="137"/>
                      <a:pt x="1513" y="149"/>
                    </a:cubicBezTo>
                    <a:cubicBezTo>
                      <a:pt x="1057" y="218"/>
                      <a:pt x="553" y="307"/>
                      <a:pt x="0" y="421"/>
                    </a:cubicBezTo>
                    <a:cubicBezTo>
                      <a:pt x="2" y="439"/>
                      <a:pt x="6" y="458"/>
                      <a:pt x="14" y="474"/>
                    </a:cubicBezTo>
                    <a:cubicBezTo>
                      <a:pt x="766" y="412"/>
                      <a:pt x="1301" y="355"/>
                      <a:pt x="1620" y="298"/>
                    </a:cubicBezTo>
                    <a:cubicBezTo>
                      <a:pt x="1910" y="251"/>
                      <a:pt x="2194" y="174"/>
                      <a:pt x="2465" y="67"/>
                    </a:cubicBezTo>
                    <a:cubicBezTo>
                      <a:pt x="2518" y="46"/>
                      <a:pt x="2569" y="25"/>
                      <a:pt x="26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0"/>
              <p:cNvSpPr/>
              <p:nvPr/>
            </p:nvSpPr>
            <p:spPr>
              <a:xfrm>
                <a:off x="12423896" y="4713771"/>
                <a:ext cx="65032" cy="33611"/>
              </a:xfrm>
              <a:custGeom>
                <a:avLst/>
                <a:gdLst/>
                <a:ahLst/>
                <a:cxnLst/>
                <a:rect l="l" t="t" r="r" b="b"/>
                <a:pathLst>
                  <a:path w="387" h="198" extrusionOk="0">
                    <a:moveTo>
                      <a:pt x="351" y="1"/>
                    </a:moveTo>
                    <a:cubicBezTo>
                      <a:pt x="312" y="1"/>
                      <a:pt x="249" y="15"/>
                      <a:pt x="163" y="41"/>
                    </a:cubicBezTo>
                    <a:cubicBezTo>
                      <a:pt x="88" y="64"/>
                      <a:pt x="41" y="85"/>
                      <a:pt x="18" y="104"/>
                    </a:cubicBezTo>
                    <a:cubicBezTo>
                      <a:pt x="9" y="111"/>
                      <a:pt x="4" y="118"/>
                      <a:pt x="2" y="129"/>
                    </a:cubicBezTo>
                    <a:cubicBezTo>
                      <a:pt x="0" y="148"/>
                      <a:pt x="7" y="167"/>
                      <a:pt x="20" y="181"/>
                    </a:cubicBezTo>
                    <a:cubicBezTo>
                      <a:pt x="30" y="192"/>
                      <a:pt x="44" y="197"/>
                      <a:pt x="60" y="197"/>
                    </a:cubicBezTo>
                    <a:cubicBezTo>
                      <a:pt x="130" y="195"/>
                      <a:pt x="200" y="181"/>
                      <a:pt x="265" y="153"/>
                    </a:cubicBezTo>
                    <a:cubicBezTo>
                      <a:pt x="346" y="122"/>
                      <a:pt x="386" y="83"/>
                      <a:pt x="384" y="38"/>
                    </a:cubicBezTo>
                    <a:cubicBezTo>
                      <a:pt x="384" y="15"/>
                      <a:pt x="383" y="4"/>
                      <a:pt x="379" y="3"/>
                    </a:cubicBezTo>
                    <a:cubicBezTo>
                      <a:pt x="377" y="4"/>
                      <a:pt x="375" y="4"/>
                      <a:pt x="374" y="4"/>
                    </a:cubicBezTo>
                    <a:cubicBezTo>
                      <a:pt x="373" y="4"/>
                      <a:pt x="372" y="4"/>
                      <a:pt x="372" y="3"/>
                    </a:cubicBezTo>
                    <a:cubicBezTo>
                      <a:pt x="366" y="1"/>
                      <a:pt x="359" y="1"/>
                      <a:pt x="3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0"/>
              <p:cNvSpPr/>
              <p:nvPr/>
            </p:nvSpPr>
            <p:spPr>
              <a:xfrm>
                <a:off x="12711752" y="4316907"/>
                <a:ext cx="147373" cy="12697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748" extrusionOk="0">
                    <a:moveTo>
                      <a:pt x="861" y="0"/>
                    </a:moveTo>
                    <a:cubicBezTo>
                      <a:pt x="836" y="0"/>
                      <a:pt x="781" y="31"/>
                      <a:pt x="698" y="91"/>
                    </a:cubicBezTo>
                    <a:lnTo>
                      <a:pt x="693" y="95"/>
                    </a:lnTo>
                    <a:cubicBezTo>
                      <a:pt x="626" y="144"/>
                      <a:pt x="542" y="212"/>
                      <a:pt x="439" y="300"/>
                    </a:cubicBezTo>
                    <a:cubicBezTo>
                      <a:pt x="384" y="346"/>
                      <a:pt x="335" y="388"/>
                      <a:pt x="291" y="426"/>
                    </a:cubicBezTo>
                    <a:cubicBezTo>
                      <a:pt x="97" y="593"/>
                      <a:pt x="0" y="682"/>
                      <a:pt x="0" y="694"/>
                    </a:cubicBezTo>
                    <a:cubicBezTo>
                      <a:pt x="0" y="717"/>
                      <a:pt x="4" y="730"/>
                      <a:pt x="11" y="737"/>
                    </a:cubicBezTo>
                    <a:cubicBezTo>
                      <a:pt x="11" y="738"/>
                      <a:pt x="20" y="742"/>
                      <a:pt x="35" y="747"/>
                    </a:cubicBezTo>
                    <a:cubicBezTo>
                      <a:pt x="335" y="558"/>
                      <a:pt x="554" y="400"/>
                      <a:pt x="693" y="275"/>
                    </a:cubicBezTo>
                    <a:cubicBezTo>
                      <a:pt x="815" y="165"/>
                      <a:pt x="877" y="79"/>
                      <a:pt x="877" y="18"/>
                    </a:cubicBezTo>
                    <a:cubicBezTo>
                      <a:pt x="877" y="6"/>
                      <a:pt x="871" y="0"/>
                      <a:pt x="8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0"/>
              <p:cNvSpPr/>
              <p:nvPr/>
            </p:nvSpPr>
            <p:spPr>
              <a:xfrm>
                <a:off x="10664326" y="4671335"/>
                <a:ext cx="133190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243" extrusionOk="0">
                    <a:moveTo>
                      <a:pt x="7669" y="1"/>
                    </a:moveTo>
                    <a:cubicBezTo>
                      <a:pt x="7635" y="1"/>
                      <a:pt x="7611" y="2"/>
                      <a:pt x="7598" y="4"/>
                    </a:cubicBezTo>
                    <a:lnTo>
                      <a:pt x="6439" y="7"/>
                    </a:lnTo>
                    <a:cubicBezTo>
                      <a:pt x="6033" y="9"/>
                      <a:pt x="5719" y="18"/>
                      <a:pt x="5494" y="33"/>
                    </a:cubicBezTo>
                    <a:cubicBezTo>
                      <a:pt x="5435" y="41"/>
                      <a:pt x="5317" y="55"/>
                      <a:pt x="5140" y="76"/>
                    </a:cubicBezTo>
                    <a:lnTo>
                      <a:pt x="4062" y="76"/>
                    </a:lnTo>
                    <a:cubicBezTo>
                      <a:pt x="3799" y="98"/>
                      <a:pt x="3641" y="116"/>
                      <a:pt x="3587" y="132"/>
                    </a:cubicBezTo>
                    <a:lnTo>
                      <a:pt x="2051" y="132"/>
                    </a:lnTo>
                    <a:lnTo>
                      <a:pt x="1972" y="118"/>
                    </a:lnTo>
                    <a:lnTo>
                      <a:pt x="1013" y="112"/>
                    </a:lnTo>
                    <a:cubicBezTo>
                      <a:pt x="989" y="109"/>
                      <a:pt x="908" y="104"/>
                      <a:pt x="766" y="97"/>
                    </a:cubicBezTo>
                    <a:cubicBezTo>
                      <a:pt x="626" y="88"/>
                      <a:pt x="544" y="84"/>
                      <a:pt x="517" y="84"/>
                    </a:cubicBezTo>
                    <a:cubicBezTo>
                      <a:pt x="445" y="72"/>
                      <a:pt x="372" y="63"/>
                      <a:pt x="298" y="58"/>
                    </a:cubicBezTo>
                    <a:cubicBezTo>
                      <a:pt x="288" y="57"/>
                      <a:pt x="278" y="57"/>
                      <a:pt x="268" y="57"/>
                    </a:cubicBezTo>
                    <a:cubicBezTo>
                      <a:pt x="199" y="57"/>
                      <a:pt x="130" y="73"/>
                      <a:pt x="67" y="104"/>
                    </a:cubicBezTo>
                    <a:cubicBezTo>
                      <a:pt x="44" y="116"/>
                      <a:pt x="21" y="130"/>
                      <a:pt x="0" y="147"/>
                    </a:cubicBezTo>
                    <a:lnTo>
                      <a:pt x="16" y="195"/>
                    </a:lnTo>
                    <a:cubicBezTo>
                      <a:pt x="185" y="189"/>
                      <a:pt x="334" y="186"/>
                      <a:pt x="465" y="186"/>
                    </a:cubicBezTo>
                    <a:cubicBezTo>
                      <a:pt x="735" y="186"/>
                      <a:pt x="924" y="199"/>
                      <a:pt x="1033" y="225"/>
                    </a:cubicBezTo>
                    <a:lnTo>
                      <a:pt x="1997" y="230"/>
                    </a:lnTo>
                    <a:lnTo>
                      <a:pt x="2079" y="242"/>
                    </a:lnTo>
                    <a:lnTo>
                      <a:pt x="3575" y="242"/>
                    </a:lnTo>
                    <a:cubicBezTo>
                      <a:pt x="3831" y="223"/>
                      <a:pt x="3988" y="205"/>
                      <a:pt x="4048" y="188"/>
                    </a:cubicBezTo>
                    <a:lnTo>
                      <a:pt x="5002" y="188"/>
                    </a:lnTo>
                    <a:cubicBezTo>
                      <a:pt x="5026" y="186"/>
                      <a:pt x="5147" y="172"/>
                      <a:pt x="5363" y="144"/>
                    </a:cubicBezTo>
                    <a:cubicBezTo>
                      <a:pt x="5417" y="140"/>
                      <a:pt x="5473" y="135"/>
                      <a:pt x="5531" y="132"/>
                    </a:cubicBezTo>
                    <a:cubicBezTo>
                      <a:pt x="5757" y="118"/>
                      <a:pt x="6017" y="109"/>
                      <a:pt x="6310" y="107"/>
                    </a:cubicBezTo>
                    <a:lnTo>
                      <a:pt x="6418" y="107"/>
                    </a:lnTo>
                    <a:lnTo>
                      <a:pt x="7575" y="98"/>
                    </a:lnTo>
                    <a:cubicBezTo>
                      <a:pt x="7591" y="93"/>
                      <a:pt x="7645" y="84"/>
                      <a:pt x="7737" y="69"/>
                    </a:cubicBezTo>
                    <a:cubicBezTo>
                      <a:pt x="7803" y="55"/>
                      <a:pt x="7854" y="44"/>
                      <a:pt x="7891" y="33"/>
                    </a:cubicBezTo>
                    <a:cubicBezTo>
                      <a:pt x="7905" y="30"/>
                      <a:pt x="7915" y="26"/>
                      <a:pt x="7926" y="23"/>
                    </a:cubicBezTo>
                    <a:cubicBezTo>
                      <a:pt x="7924" y="18"/>
                      <a:pt x="7919" y="12"/>
                      <a:pt x="7912" y="11"/>
                    </a:cubicBezTo>
                    <a:lnTo>
                      <a:pt x="7898" y="7"/>
                    </a:lnTo>
                    <a:cubicBezTo>
                      <a:pt x="7798" y="3"/>
                      <a:pt x="7721" y="1"/>
                      <a:pt x="76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30"/>
              <p:cNvSpPr/>
              <p:nvPr/>
            </p:nvSpPr>
            <p:spPr>
              <a:xfrm>
                <a:off x="9971656" y="4636877"/>
                <a:ext cx="241141" cy="32762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93" extrusionOk="0">
                    <a:moveTo>
                      <a:pt x="143" y="1"/>
                    </a:moveTo>
                    <a:cubicBezTo>
                      <a:pt x="121" y="1"/>
                      <a:pt x="102" y="2"/>
                      <a:pt x="85" y="3"/>
                    </a:cubicBezTo>
                    <a:cubicBezTo>
                      <a:pt x="29" y="7"/>
                      <a:pt x="1" y="21"/>
                      <a:pt x="1" y="44"/>
                    </a:cubicBezTo>
                    <a:cubicBezTo>
                      <a:pt x="1" y="70"/>
                      <a:pt x="44" y="94"/>
                      <a:pt x="134" y="116"/>
                    </a:cubicBezTo>
                    <a:cubicBezTo>
                      <a:pt x="200" y="131"/>
                      <a:pt x="267" y="144"/>
                      <a:pt x="334" y="151"/>
                    </a:cubicBezTo>
                    <a:cubicBezTo>
                      <a:pt x="541" y="179"/>
                      <a:pt x="747" y="193"/>
                      <a:pt x="956" y="193"/>
                    </a:cubicBezTo>
                    <a:cubicBezTo>
                      <a:pt x="979" y="193"/>
                      <a:pt x="1052" y="186"/>
                      <a:pt x="1175" y="172"/>
                    </a:cubicBezTo>
                    <a:cubicBezTo>
                      <a:pt x="1254" y="165"/>
                      <a:pt x="1319" y="158"/>
                      <a:pt x="1370" y="151"/>
                    </a:cubicBezTo>
                    <a:cubicBezTo>
                      <a:pt x="1394" y="147"/>
                      <a:pt x="1417" y="144"/>
                      <a:pt x="1435" y="142"/>
                    </a:cubicBezTo>
                    <a:cubicBezTo>
                      <a:pt x="1326" y="133"/>
                      <a:pt x="979" y="93"/>
                      <a:pt x="395" y="21"/>
                    </a:cubicBezTo>
                    <a:cubicBezTo>
                      <a:pt x="290" y="8"/>
                      <a:pt x="207" y="1"/>
                      <a:pt x="1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3" name="Google Shape;1313;p30"/>
            <p:cNvGrpSpPr/>
            <p:nvPr/>
          </p:nvGrpSpPr>
          <p:grpSpPr>
            <a:xfrm>
              <a:off x="5678280" y="2995460"/>
              <a:ext cx="2910590" cy="767260"/>
              <a:chOff x="9641789" y="4060422"/>
              <a:chExt cx="3261531" cy="859771"/>
            </a:xfrm>
          </p:grpSpPr>
          <p:sp>
            <p:nvSpPr>
              <p:cNvPr id="1314" name="Google Shape;1314;p30"/>
              <p:cNvSpPr/>
              <p:nvPr/>
            </p:nvSpPr>
            <p:spPr>
              <a:xfrm>
                <a:off x="12828373" y="4326413"/>
                <a:ext cx="672" cy="6620"/>
              </a:xfrm>
              <a:custGeom>
                <a:avLst/>
                <a:gdLst/>
                <a:ahLst/>
                <a:cxnLst/>
                <a:rect l="l" t="t" r="r" b="b"/>
                <a:pathLst>
                  <a:path w="4" h="39" extrusionOk="0">
                    <a:moveTo>
                      <a:pt x="4" y="0"/>
                    </a:moveTo>
                    <a:lnTo>
                      <a:pt x="0" y="39"/>
                    </a:lnTo>
                    <a:lnTo>
                      <a:pt x="4" y="35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0"/>
              <p:cNvSpPr/>
              <p:nvPr/>
            </p:nvSpPr>
            <p:spPr>
              <a:xfrm>
                <a:off x="9792019" y="4540122"/>
                <a:ext cx="3697" cy="19522"/>
              </a:xfrm>
              <a:custGeom>
                <a:avLst/>
                <a:gdLst/>
                <a:ahLst/>
                <a:cxnLst/>
                <a:rect l="l" t="t" r="r" b="b"/>
                <a:pathLst>
                  <a:path w="22" h="115" extrusionOk="0">
                    <a:moveTo>
                      <a:pt x="0" y="0"/>
                    </a:moveTo>
                    <a:cubicBezTo>
                      <a:pt x="0" y="28"/>
                      <a:pt x="2" y="65"/>
                      <a:pt x="5" y="112"/>
                    </a:cubicBezTo>
                    <a:lnTo>
                      <a:pt x="21" y="114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0"/>
              <p:cNvSpPr/>
              <p:nvPr/>
            </p:nvSpPr>
            <p:spPr>
              <a:xfrm>
                <a:off x="9794372" y="4569827"/>
                <a:ext cx="222320" cy="226620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335" extrusionOk="0">
                    <a:moveTo>
                      <a:pt x="598" y="0"/>
                    </a:moveTo>
                    <a:cubicBezTo>
                      <a:pt x="628" y="6"/>
                      <a:pt x="656" y="9"/>
                      <a:pt x="682" y="14"/>
                    </a:cubicBezTo>
                    <a:cubicBezTo>
                      <a:pt x="784" y="35"/>
                      <a:pt x="845" y="53"/>
                      <a:pt x="866" y="69"/>
                    </a:cubicBezTo>
                    <a:cubicBezTo>
                      <a:pt x="847" y="72"/>
                      <a:pt x="798" y="78"/>
                      <a:pt x="721" y="86"/>
                    </a:cubicBezTo>
                    <a:cubicBezTo>
                      <a:pt x="640" y="97"/>
                      <a:pt x="589" y="100"/>
                      <a:pt x="568" y="100"/>
                    </a:cubicBezTo>
                    <a:cubicBezTo>
                      <a:pt x="548" y="101"/>
                      <a:pt x="528" y="101"/>
                      <a:pt x="508" y="101"/>
                    </a:cubicBezTo>
                    <a:cubicBezTo>
                      <a:pt x="367" y="101"/>
                      <a:pt x="227" y="90"/>
                      <a:pt x="88" y="69"/>
                    </a:cubicBezTo>
                    <a:cubicBezTo>
                      <a:pt x="62" y="63"/>
                      <a:pt x="32" y="56"/>
                      <a:pt x="0" y="48"/>
                    </a:cubicBezTo>
                    <a:lnTo>
                      <a:pt x="0" y="48"/>
                    </a:lnTo>
                    <a:cubicBezTo>
                      <a:pt x="7" y="121"/>
                      <a:pt x="18" y="207"/>
                      <a:pt x="28" y="309"/>
                    </a:cubicBezTo>
                    <a:cubicBezTo>
                      <a:pt x="137" y="326"/>
                      <a:pt x="237" y="346"/>
                      <a:pt x="326" y="362"/>
                    </a:cubicBezTo>
                    <a:cubicBezTo>
                      <a:pt x="247" y="383"/>
                      <a:pt x="165" y="397"/>
                      <a:pt x="83" y="400"/>
                    </a:cubicBezTo>
                    <a:lnTo>
                      <a:pt x="39" y="400"/>
                    </a:lnTo>
                    <a:cubicBezTo>
                      <a:pt x="48" y="467"/>
                      <a:pt x="56" y="537"/>
                      <a:pt x="65" y="614"/>
                    </a:cubicBezTo>
                    <a:cubicBezTo>
                      <a:pt x="93" y="828"/>
                      <a:pt x="121" y="1014"/>
                      <a:pt x="147" y="1173"/>
                    </a:cubicBezTo>
                    <a:cubicBezTo>
                      <a:pt x="332" y="1228"/>
                      <a:pt x="600" y="1271"/>
                      <a:pt x="950" y="1305"/>
                    </a:cubicBezTo>
                    <a:cubicBezTo>
                      <a:pt x="1078" y="1315"/>
                      <a:pt x="1203" y="1326"/>
                      <a:pt x="1322" y="1334"/>
                    </a:cubicBezTo>
                    <a:cubicBezTo>
                      <a:pt x="1313" y="1254"/>
                      <a:pt x="1301" y="1166"/>
                      <a:pt x="1282" y="1070"/>
                    </a:cubicBezTo>
                    <a:cubicBezTo>
                      <a:pt x="1248" y="882"/>
                      <a:pt x="1219" y="696"/>
                      <a:pt x="1189" y="511"/>
                    </a:cubicBezTo>
                    <a:cubicBezTo>
                      <a:pt x="1099" y="489"/>
                      <a:pt x="1056" y="465"/>
                      <a:pt x="1056" y="439"/>
                    </a:cubicBezTo>
                    <a:cubicBezTo>
                      <a:pt x="1056" y="418"/>
                      <a:pt x="1084" y="402"/>
                      <a:pt x="1140" y="398"/>
                    </a:cubicBezTo>
                    <a:lnTo>
                      <a:pt x="1096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0"/>
              <p:cNvSpPr/>
              <p:nvPr/>
            </p:nvSpPr>
            <p:spPr>
              <a:xfrm>
                <a:off x="12595131" y="4363587"/>
                <a:ext cx="233075" cy="331696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954" extrusionOk="0">
                    <a:moveTo>
                      <a:pt x="1387" y="0"/>
                    </a:moveTo>
                    <a:lnTo>
                      <a:pt x="1387" y="0"/>
                    </a:lnTo>
                    <a:cubicBezTo>
                      <a:pt x="1248" y="125"/>
                      <a:pt x="1029" y="283"/>
                      <a:pt x="729" y="472"/>
                    </a:cubicBezTo>
                    <a:cubicBezTo>
                      <a:pt x="714" y="467"/>
                      <a:pt x="705" y="463"/>
                      <a:pt x="705" y="462"/>
                    </a:cubicBezTo>
                    <a:cubicBezTo>
                      <a:pt x="698" y="455"/>
                      <a:pt x="694" y="441"/>
                      <a:pt x="694" y="419"/>
                    </a:cubicBezTo>
                    <a:cubicBezTo>
                      <a:pt x="694" y="407"/>
                      <a:pt x="791" y="318"/>
                      <a:pt x="984" y="151"/>
                    </a:cubicBezTo>
                    <a:lnTo>
                      <a:pt x="984" y="151"/>
                    </a:lnTo>
                    <a:cubicBezTo>
                      <a:pt x="934" y="188"/>
                      <a:pt x="882" y="228"/>
                      <a:pt x="822" y="274"/>
                    </a:cubicBezTo>
                    <a:cubicBezTo>
                      <a:pt x="540" y="369"/>
                      <a:pt x="277" y="453"/>
                      <a:pt x="32" y="526"/>
                    </a:cubicBezTo>
                    <a:lnTo>
                      <a:pt x="23" y="916"/>
                    </a:lnTo>
                    <a:lnTo>
                      <a:pt x="0" y="933"/>
                    </a:lnTo>
                    <a:lnTo>
                      <a:pt x="0" y="942"/>
                    </a:lnTo>
                    <a:cubicBezTo>
                      <a:pt x="46" y="913"/>
                      <a:pt x="82" y="897"/>
                      <a:pt x="109" y="897"/>
                    </a:cubicBezTo>
                    <a:cubicBezTo>
                      <a:pt x="114" y="897"/>
                      <a:pt x="120" y="898"/>
                      <a:pt x="124" y="900"/>
                    </a:cubicBezTo>
                    <a:cubicBezTo>
                      <a:pt x="82" y="954"/>
                      <a:pt x="42" y="1003"/>
                      <a:pt x="0" y="1049"/>
                    </a:cubicBezTo>
                    <a:cubicBezTo>
                      <a:pt x="2" y="1275"/>
                      <a:pt x="2" y="1415"/>
                      <a:pt x="4" y="1470"/>
                    </a:cubicBezTo>
                    <a:cubicBezTo>
                      <a:pt x="9" y="1633"/>
                      <a:pt x="25" y="1794"/>
                      <a:pt x="47" y="1953"/>
                    </a:cubicBezTo>
                    <a:cubicBezTo>
                      <a:pt x="321" y="1740"/>
                      <a:pt x="538" y="1578"/>
                      <a:pt x="703" y="1470"/>
                    </a:cubicBezTo>
                    <a:cubicBezTo>
                      <a:pt x="912" y="1329"/>
                      <a:pt x="1134" y="1210"/>
                      <a:pt x="1366" y="1110"/>
                    </a:cubicBezTo>
                    <a:cubicBezTo>
                      <a:pt x="1353" y="1093"/>
                      <a:pt x="1353" y="896"/>
                      <a:pt x="1367" y="521"/>
                    </a:cubicBezTo>
                    <a:lnTo>
                      <a:pt x="1367" y="521"/>
                    </a:lnTo>
                    <a:cubicBezTo>
                      <a:pt x="1311" y="556"/>
                      <a:pt x="1250" y="584"/>
                      <a:pt x="1187" y="609"/>
                    </a:cubicBezTo>
                    <a:cubicBezTo>
                      <a:pt x="1182" y="619"/>
                      <a:pt x="1178" y="624"/>
                      <a:pt x="1175" y="624"/>
                    </a:cubicBezTo>
                    <a:cubicBezTo>
                      <a:pt x="1170" y="624"/>
                      <a:pt x="1168" y="613"/>
                      <a:pt x="1168" y="591"/>
                    </a:cubicBezTo>
                    <a:cubicBezTo>
                      <a:pt x="1168" y="588"/>
                      <a:pt x="1203" y="567"/>
                      <a:pt x="1273" y="526"/>
                    </a:cubicBezTo>
                    <a:cubicBezTo>
                      <a:pt x="1306" y="505"/>
                      <a:pt x="1338" y="484"/>
                      <a:pt x="1371" y="462"/>
                    </a:cubicBezTo>
                    <a:lnTo>
                      <a:pt x="1371" y="442"/>
                    </a:lnTo>
                    <a:cubicBezTo>
                      <a:pt x="1378" y="256"/>
                      <a:pt x="1383" y="107"/>
                      <a:pt x="1387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0"/>
              <p:cNvSpPr/>
              <p:nvPr/>
            </p:nvSpPr>
            <p:spPr>
              <a:xfrm>
                <a:off x="12515479" y="4521959"/>
                <a:ext cx="79820" cy="58734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46" extrusionOk="0">
                    <a:moveTo>
                      <a:pt x="474" y="0"/>
                    </a:moveTo>
                    <a:cubicBezTo>
                      <a:pt x="343" y="98"/>
                      <a:pt x="185" y="214"/>
                      <a:pt x="1" y="345"/>
                    </a:cubicBezTo>
                    <a:cubicBezTo>
                      <a:pt x="67" y="312"/>
                      <a:pt x="134" y="277"/>
                      <a:pt x="202" y="244"/>
                    </a:cubicBezTo>
                    <a:cubicBezTo>
                      <a:pt x="295" y="156"/>
                      <a:pt x="362" y="95"/>
                      <a:pt x="402" y="63"/>
                    </a:cubicBezTo>
                    <a:cubicBezTo>
                      <a:pt x="428" y="40"/>
                      <a:pt x="453" y="25"/>
                      <a:pt x="474" y="11"/>
                    </a:cubicBezTo>
                    <a:lnTo>
                      <a:pt x="474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0"/>
              <p:cNvSpPr/>
              <p:nvPr/>
            </p:nvSpPr>
            <p:spPr>
              <a:xfrm>
                <a:off x="12426585" y="4541819"/>
                <a:ext cx="183670" cy="26243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1546" extrusionOk="0">
                    <a:moveTo>
                      <a:pt x="936" y="434"/>
                    </a:moveTo>
                    <a:cubicBezTo>
                      <a:pt x="940" y="438"/>
                      <a:pt x="944" y="440"/>
                      <a:pt x="947" y="440"/>
                    </a:cubicBezTo>
                    <a:cubicBezTo>
                      <a:pt x="949" y="440"/>
                      <a:pt x="950" y="439"/>
                      <a:pt x="950" y="439"/>
                    </a:cubicBezTo>
                    <a:cubicBezTo>
                      <a:pt x="954" y="439"/>
                      <a:pt x="956" y="449"/>
                      <a:pt x="956" y="472"/>
                    </a:cubicBezTo>
                    <a:cubicBezTo>
                      <a:pt x="956" y="493"/>
                      <a:pt x="921" y="527"/>
                      <a:pt x="850" y="572"/>
                    </a:cubicBezTo>
                    <a:cubicBezTo>
                      <a:pt x="775" y="621"/>
                      <a:pt x="728" y="651"/>
                      <a:pt x="712" y="662"/>
                    </a:cubicBezTo>
                    <a:cubicBezTo>
                      <a:pt x="701" y="660"/>
                      <a:pt x="691" y="656"/>
                      <a:pt x="682" y="653"/>
                    </a:cubicBezTo>
                    <a:cubicBezTo>
                      <a:pt x="672" y="646"/>
                      <a:pt x="668" y="630"/>
                      <a:pt x="668" y="609"/>
                    </a:cubicBezTo>
                    <a:cubicBezTo>
                      <a:pt x="668" y="593"/>
                      <a:pt x="707" y="558"/>
                      <a:pt x="782" y="507"/>
                    </a:cubicBezTo>
                    <a:cubicBezTo>
                      <a:pt x="859" y="456"/>
                      <a:pt x="910" y="434"/>
                      <a:pt x="936" y="434"/>
                    </a:cubicBezTo>
                    <a:close/>
                    <a:moveTo>
                      <a:pt x="1003" y="1"/>
                    </a:moveTo>
                    <a:cubicBezTo>
                      <a:pt x="945" y="65"/>
                      <a:pt x="884" y="127"/>
                      <a:pt x="815" y="183"/>
                    </a:cubicBezTo>
                    <a:cubicBezTo>
                      <a:pt x="652" y="318"/>
                      <a:pt x="444" y="434"/>
                      <a:pt x="191" y="530"/>
                    </a:cubicBezTo>
                    <a:cubicBezTo>
                      <a:pt x="179" y="530"/>
                      <a:pt x="167" y="527"/>
                      <a:pt x="156" y="521"/>
                    </a:cubicBezTo>
                    <a:cubicBezTo>
                      <a:pt x="149" y="516"/>
                      <a:pt x="146" y="509"/>
                      <a:pt x="144" y="502"/>
                    </a:cubicBezTo>
                    <a:lnTo>
                      <a:pt x="5" y="602"/>
                    </a:lnTo>
                    <a:cubicBezTo>
                      <a:pt x="2" y="669"/>
                      <a:pt x="2" y="733"/>
                      <a:pt x="0" y="796"/>
                    </a:cubicBezTo>
                    <a:lnTo>
                      <a:pt x="153" y="777"/>
                    </a:lnTo>
                    <a:lnTo>
                      <a:pt x="153" y="777"/>
                    </a:lnTo>
                    <a:cubicBezTo>
                      <a:pt x="104" y="798"/>
                      <a:pt x="53" y="821"/>
                      <a:pt x="0" y="842"/>
                    </a:cubicBezTo>
                    <a:lnTo>
                      <a:pt x="0" y="1117"/>
                    </a:lnTo>
                    <a:cubicBezTo>
                      <a:pt x="21" y="1098"/>
                      <a:pt x="70" y="1077"/>
                      <a:pt x="146" y="1054"/>
                    </a:cubicBezTo>
                    <a:cubicBezTo>
                      <a:pt x="231" y="1027"/>
                      <a:pt x="293" y="1014"/>
                      <a:pt x="332" y="1014"/>
                    </a:cubicBezTo>
                    <a:cubicBezTo>
                      <a:pt x="341" y="1014"/>
                      <a:pt x="348" y="1014"/>
                      <a:pt x="354" y="1016"/>
                    </a:cubicBezTo>
                    <a:cubicBezTo>
                      <a:pt x="354" y="1017"/>
                      <a:pt x="355" y="1017"/>
                      <a:pt x="356" y="1017"/>
                    </a:cubicBezTo>
                    <a:cubicBezTo>
                      <a:pt x="357" y="1017"/>
                      <a:pt x="359" y="1017"/>
                      <a:pt x="361" y="1016"/>
                    </a:cubicBezTo>
                    <a:cubicBezTo>
                      <a:pt x="367" y="1017"/>
                      <a:pt x="367" y="1030"/>
                      <a:pt x="367" y="1051"/>
                    </a:cubicBezTo>
                    <a:cubicBezTo>
                      <a:pt x="367" y="1096"/>
                      <a:pt x="328" y="1135"/>
                      <a:pt x="247" y="1166"/>
                    </a:cubicBezTo>
                    <a:cubicBezTo>
                      <a:pt x="183" y="1194"/>
                      <a:pt x="112" y="1208"/>
                      <a:pt x="42" y="1210"/>
                    </a:cubicBezTo>
                    <a:cubicBezTo>
                      <a:pt x="27" y="1210"/>
                      <a:pt x="13" y="1205"/>
                      <a:pt x="2" y="1194"/>
                    </a:cubicBezTo>
                    <a:lnTo>
                      <a:pt x="2" y="1194"/>
                    </a:lnTo>
                    <a:cubicBezTo>
                      <a:pt x="5" y="1321"/>
                      <a:pt x="11" y="1438"/>
                      <a:pt x="20" y="1545"/>
                    </a:cubicBezTo>
                    <a:cubicBezTo>
                      <a:pt x="72" y="1521"/>
                      <a:pt x="198" y="1484"/>
                      <a:pt x="398" y="1440"/>
                    </a:cubicBezTo>
                    <a:cubicBezTo>
                      <a:pt x="607" y="1391"/>
                      <a:pt x="766" y="1352"/>
                      <a:pt x="880" y="1321"/>
                    </a:cubicBezTo>
                    <a:lnTo>
                      <a:pt x="1092" y="1226"/>
                    </a:lnTo>
                    <a:lnTo>
                      <a:pt x="1052" y="917"/>
                    </a:lnTo>
                    <a:lnTo>
                      <a:pt x="1052" y="914"/>
                    </a:lnTo>
                    <a:lnTo>
                      <a:pt x="1049" y="905"/>
                    </a:lnTo>
                    <a:cubicBezTo>
                      <a:pt x="1026" y="744"/>
                      <a:pt x="1012" y="583"/>
                      <a:pt x="1005" y="421"/>
                    </a:cubicBezTo>
                    <a:cubicBezTo>
                      <a:pt x="1005" y="367"/>
                      <a:pt x="1005" y="227"/>
                      <a:pt x="1003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0"/>
              <p:cNvSpPr/>
              <p:nvPr/>
            </p:nvSpPr>
            <p:spPr>
              <a:xfrm>
                <a:off x="9994006" y="4643836"/>
                <a:ext cx="2443842" cy="276357"/>
              </a:xfrm>
              <a:custGeom>
                <a:avLst/>
                <a:gdLst/>
                <a:ahLst/>
                <a:cxnLst/>
                <a:rect l="l" t="t" r="r" b="b"/>
                <a:pathLst>
                  <a:path w="14543" h="1628" extrusionOk="0">
                    <a:moveTo>
                      <a:pt x="2858" y="711"/>
                    </a:moveTo>
                    <a:cubicBezTo>
                      <a:pt x="2986" y="711"/>
                      <a:pt x="3155" y="715"/>
                      <a:pt x="3365" y="723"/>
                    </a:cubicBezTo>
                    <a:cubicBezTo>
                      <a:pt x="3908" y="744"/>
                      <a:pt x="4231" y="778"/>
                      <a:pt x="4331" y="828"/>
                    </a:cubicBezTo>
                    <a:cubicBezTo>
                      <a:pt x="4236" y="856"/>
                      <a:pt x="4173" y="870"/>
                      <a:pt x="4140" y="870"/>
                    </a:cubicBezTo>
                    <a:lnTo>
                      <a:pt x="4140" y="869"/>
                    </a:lnTo>
                    <a:cubicBezTo>
                      <a:pt x="3730" y="869"/>
                      <a:pt x="3442" y="862"/>
                      <a:pt x="3277" y="846"/>
                    </a:cubicBezTo>
                    <a:cubicBezTo>
                      <a:pt x="2883" y="811"/>
                      <a:pt x="2646" y="790"/>
                      <a:pt x="2567" y="786"/>
                    </a:cubicBezTo>
                    <a:cubicBezTo>
                      <a:pt x="2567" y="785"/>
                      <a:pt x="2566" y="781"/>
                      <a:pt x="2562" y="778"/>
                    </a:cubicBezTo>
                    <a:cubicBezTo>
                      <a:pt x="2557" y="767"/>
                      <a:pt x="2555" y="753"/>
                      <a:pt x="2557" y="742"/>
                    </a:cubicBezTo>
                    <a:cubicBezTo>
                      <a:pt x="2557" y="721"/>
                      <a:pt x="2657" y="711"/>
                      <a:pt x="2858" y="711"/>
                    </a:cubicBezTo>
                    <a:close/>
                    <a:moveTo>
                      <a:pt x="14481" y="1"/>
                    </a:moveTo>
                    <a:lnTo>
                      <a:pt x="14469" y="10"/>
                    </a:lnTo>
                    <a:cubicBezTo>
                      <a:pt x="13607" y="85"/>
                      <a:pt x="12744" y="146"/>
                      <a:pt x="11883" y="195"/>
                    </a:cubicBezTo>
                    <a:cubicBezTo>
                      <a:pt x="11847" y="204"/>
                      <a:pt x="11796" y="217"/>
                      <a:pt x="11727" y="229"/>
                    </a:cubicBezTo>
                    <a:cubicBezTo>
                      <a:pt x="11636" y="245"/>
                      <a:pt x="11584" y="255"/>
                      <a:pt x="11566" y="259"/>
                    </a:cubicBezTo>
                    <a:lnTo>
                      <a:pt x="10411" y="267"/>
                    </a:lnTo>
                    <a:lnTo>
                      <a:pt x="10300" y="267"/>
                    </a:lnTo>
                    <a:cubicBezTo>
                      <a:pt x="10043" y="278"/>
                      <a:pt x="9783" y="287"/>
                      <a:pt x="9524" y="294"/>
                    </a:cubicBezTo>
                    <a:cubicBezTo>
                      <a:pt x="9466" y="297"/>
                      <a:pt x="9408" y="301"/>
                      <a:pt x="9354" y="306"/>
                    </a:cubicBezTo>
                    <a:cubicBezTo>
                      <a:pt x="9138" y="334"/>
                      <a:pt x="9019" y="348"/>
                      <a:pt x="8993" y="350"/>
                    </a:cubicBezTo>
                    <a:lnTo>
                      <a:pt x="8041" y="350"/>
                    </a:lnTo>
                    <a:cubicBezTo>
                      <a:pt x="7979" y="366"/>
                      <a:pt x="7821" y="383"/>
                      <a:pt x="7565" y="404"/>
                    </a:cubicBezTo>
                    <a:lnTo>
                      <a:pt x="6068" y="404"/>
                    </a:lnTo>
                    <a:lnTo>
                      <a:pt x="5986" y="392"/>
                    </a:lnTo>
                    <a:lnTo>
                      <a:pt x="5022" y="385"/>
                    </a:lnTo>
                    <a:cubicBezTo>
                      <a:pt x="4911" y="360"/>
                      <a:pt x="4718" y="347"/>
                      <a:pt x="4441" y="347"/>
                    </a:cubicBezTo>
                    <a:cubicBezTo>
                      <a:pt x="4314" y="347"/>
                      <a:pt x="4168" y="349"/>
                      <a:pt x="4005" y="355"/>
                    </a:cubicBezTo>
                    <a:lnTo>
                      <a:pt x="3989" y="308"/>
                    </a:lnTo>
                    <a:cubicBezTo>
                      <a:pt x="4010" y="292"/>
                      <a:pt x="4031" y="276"/>
                      <a:pt x="4056" y="264"/>
                    </a:cubicBezTo>
                    <a:cubicBezTo>
                      <a:pt x="3116" y="229"/>
                      <a:pt x="2176" y="176"/>
                      <a:pt x="1237" y="110"/>
                    </a:cubicBezTo>
                    <a:cubicBezTo>
                      <a:pt x="1186" y="115"/>
                      <a:pt x="1121" y="122"/>
                      <a:pt x="1042" y="131"/>
                    </a:cubicBezTo>
                    <a:cubicBezTo>
                      <a:pt x="919" y="145"/>
                      <a:pt x="846" y="152"/>
                      <a:pt x="823" y="152"/>
                    </a:cubicBezTo>
                    <a:cubicBezTo>
                      <a:pt x="614" y="152"/>
                      <a:pt x="408" y="138"/>
                      <a:pt x="201" y="110"/>
                    </a:cubicBezTo>
                    <a:cubicBezTo>
                      <a:pt x="134" y="103"/>
                      <a:pt x="67" y="90"/>
                      <a:pt x="1" y="75"/>
                    </a:cubicBezTo>
                    <a:lnTo>
                      <a:pt x="1" y="75"/>
                    </a:lnTo>
                    <a:cubicBezTo>
                      <a:pt x="31" y="260"/>
                      <a:pt x="60" y="446"/>
                      <a:pt x="94" y="632"/>
                    </a:cubicBezTo>
                    <a:cubicBezTo>
                      <a:pt x="111" y="730"/>
                      <a:pt x="125" y="818"/>
                      <a:pt x="136" y="897"/>
                    </a:cubicBezTo>
                    <a:cubicBezTo>
                      <a:pt x="152" y="1007"/>
                      <a:pt x="159" y="1118"/>
                      <a:pt x="157" y="1230"/>
                    </a:cubicBezTo>
                    <a:cubicBezTo>
                      <a:pt x="777" y="1403"/>
                      <a:pt x="1461" y="1505"/>
                      <a:pt x="2206" y="1535"/>
                    </a:cubicBezTo>
                    <a:cubicBezTo>
                      <a:pt x="2557" y="1549"/>
                      <a:pt x="3059" y="1556"/>
                      <a:pt x="3709" y="1556"/>
                    </a:cubicBezTo>
                    <a:cubicBezTo>
                      <a:pt x="3970" y="1556"/>
                      <a:pt x="4256" y="1555"/>
                      <a:pt x="4566" y="1552"/>
                    </a:cubicBezTo>
                    <a:cubicBezTo>
                      <a:pt x="6678" y="1600"/>
                      <a:pt x="8233" y="1626"/>
                      <a:pt x="9227" y="1628"/>
                    </a:cubicBezTo>
                    <a:cubicBezTo>
                      <a:pt x="9717" y="1551"/>
                      <a:pt x="10488" y="1479"/>
                      <a:pt x="11540" y="1414"/>
                    </a:cubicBezTo>
                    <a:cubicBezTo>
                      <a:pt x="12374" y="1361"/>
                      <a:pt x="13375" y="1202"/>
                      <a:pt x="14543" y="935"/>
                    </a:cubicBezTo>
                    <a:cubicBezTo>
                      <a:pt x="14543" y="935"/>
                      <a:pt x="14542" y="935"/>
                      <a:pt x="14540" y="935"/>
                    </a:cubicBezTo>
                    <a:cubicBezTo>
                      <a:pt x="14535" y="935"/>
                      <a:pt x="14520" y="937"/>
                      <a:pt x="14497" y="944"/>
                    </a:cubicBezTo>
                    <a:cubicBezTo>
                      <a:pt x="14489" y="837"/>
                      <a:pt x="14483" y="720"/>
                      <a:pt x="14480" y="593"/>
                    </a:cubicBezTo>
                    <a:cubicBezTo>
                      <a:pt x="14466" y="579"/>
                      <a:pt x="14460" y="560"/>
                      <a:pt x="14462" y="541"/>
                    </a:cubicBezTo>
                    <a:cubicBezTo>
                      <a:pt x="14464" y="530"/>
                      <a:pt x="14469" y="522"/>
                      <a:pt x="14478" y="516"/>
                    </a:cubicBezTo>
                    <a:cubicBezTo>
                      <a:pt x="14476" y="429"/>
                      <a:pt x="14476" y="336"/>
                      <a:pt x="14478" y="241"/>
                    </a:cubicBezTo>
                    <a:lnTo>
                      <a:pt x="14478" y="241"/>
                    </a:lnTo>
                    <a:cubicBezTo>
                      <a:pt x="14205" y="346"/>
                      <a:pt x="13922" y="425"/>
                      <a:pt x="13633" y="472"/>
                    </a:cubicBezTo>
                    <a:cubicBezTo>
                      <a:pt x="13314" y="529"/>
                      <a:pt x="12777" y="586"/>
                      <a:pt x="12025" y="648"/>
                    </a:cubicBezTo>
                    <a:cubicBezTo>
                      <a:pt x="12018" y="630"/>
                      <a:pt x="12013" y="613"/>
                      <a:pt x="12011" y="595"/>
                    </a:cubicBezTo>
                    <a:cubicBezTo>
                      <a:pt x="12565" y="481"/>
                      <a:pt x="13068" y="392"/>
                      <a:pt x="13524" y="323"/>
                    </a:cubicBezTo>
                    <a:cubicBezTo>
                      <a:pt x="13607" y="311"/>
                      <a:pt x="13924" y="269"/>
                      <a:pt x="14478" y="195"/>
                    </a:cubicBezTo>
                    <a:cubicBezTo>
                      <a:pt x="14478" y="132"/>
                      <a:pt x="14480" y="68"/>
                      <a:pt x="14481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0"/>
              <p:cNvSpPr/>
              <p:nvPr/>
            </p:nvSpPr>
            <p:spPr>
              <a:xfrm>
                <a:off x="12733430" y="4186882"/>
                <a:ext cx="108387" cy="22322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1315" extrusionOk="0">
                    <a:moveTo>
                      <a:pt x="644" y="0"/>
                    </a:moveTo>
                    <a:cubicBezTo>
                      <a:pt x="639" y="2"/>
                      <a:pt x="450" y="144"/>
                      <a:pt x="80" y="424"/>
                    </a:cubicBezTo>
                    <a:lnTo>
                      <a:pt x="1" y="1315"/>
                    </a:lnTo>
                    <a:cubicBezTo>
                      <a:pt x="59" y="1271"/>
                      <a:pt x="111" y="1229"/>
                      <a:pt x="162" y="1192"/>
                    </a:cubicBezTo>
                    <a:cubicBezTo>
                      <a:pt x="206" y="1154"/>
                      <a:pt x="255" y="1112"/>
                      <a:pt x="310" y="1066"/>
                    </a:cubicBezTo>
                    <a:cubicBezTo>
                      <a:pt x="413" y="978"/>
                      <a:pt x="497" y="910"/>
                      <a:pt x="564" y="861"/>
                    </a:cubicBezTo>
                    <a:lnTo>
                      <a:pt x="569" y="822"/>
                    </a:lnTo>
                    <a:lnTo>
                      <a:pt x="644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0"/>
              <p:cNvSpPr/>
              <p:nvPr/>
            </p:nvSpPr>
            <p:spPr>
              <a:xfrm>
                <a:off x="9779584" y="4366642"/>
                <a:ext cx="391035" cy="203363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1198" extrusionOk="0">
                    <a:moveTo>
                      <a:pt x="526" y="267"/>
                    </a:moveTo>
                    <a:cubicBezTo>
                      <a:pt x="569" y="267"/>
                      <a:pt x="621" y="288"/>
                      <a:pt x="682" y="328"/>
                    </a:cubicBezTo>
                    <a:cubicBezTo>
                      <a:pt x="765" y="384"/>
                      <a:pt x="837" y="454"/>
                      <a:pt x="895" y="535"/>
                    </a:cubicBezTo>
                    <a:cubicBezTo>
                      <a:pt x="958" y="621"/>
                      <a:pt x="989" y="684"/>
                      <a:pt x="989" y="728"/>
                    </a:cubicBezTo>
                    <a:cubicBezTo>
                      <a:pt x="989" y="785"/>
                      <a:pt x="977" y="827"/>
                      <a:pt x="954" y="856"/>
                    </a:cubicBezTo>
                    <a:cubicBezTo>
                      <a:pt x="909" y="910"/>
                      <a:pt x="817" y="936"/>
                      <a:pt x="681" y="936"/>
                    </a:cubicBezTo>
                    <a:cubicBezTo>
                      <a:pt x="511" y="936"/>
                      <a:pt x="409" y="884"/>
                      <a:pt x="376" y="778"/>
                    </a:cubicBezTo>
                    <a:cubicBezTo>
                      <a:pt x="374" y="670"/>
                      <a:pt x="374" y="612"/>
                      <a:pt x="374" y="603"/>
                    </a:cubicBezTo>
                    <a:cubicBezTo>
                      <a:pt x="374" y="379"/>
                      <a:pt x="425" y="267"/>
                      <a:pt x="526" y="267"/>
                    </a:cubicBezTo>
                    <a:close/>
                    <a:moveTo>
                      <a:pt x="1" y="0"/>
                    </a:moveTo>
                    <a:lnTo>
                      <a:pt x="85" y="1020"/>
                    </a:lnTo>
                    <a:lnTo>
                      <a:pt x="95" y="1136"/>
                    </a:lnTo>
                    <a:cubicBezTo>
                      <a:pt x="137" y="1140"/>
                      <a:pt x="197" y="1145"/>
                      <a:pt x="278" y="1154"/>
                    </a:cubicBezTo>
                    <a:cubicBezTo>
                      <a:pt x="434" y="1164"/>
                      <a:pt x="569" y="1178"/>
                      <a:pt x="686" y="1197"/>
                    </a:cubicBezTo>
                    <a:lnTo>
                      <a:pt x="1184" y="1197"/>
                    </a:lnTo>
                    <a:lnTo>
                      <a:pt x="1119" y="454"/>
                    </a:lnTo>
                    <a:lnTo>
                      <a:pt x="1664" y="338"/>
                    </a:lnTo>
                    <a:lnTo>
                      <a:pt x="2327" y="202"/>
                    </a:lnTo>
                    <a:lnTo>
                      <a:pt x="2320" y="20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0"/>
              <p:cNvSpPr/>
              <p:nvPr/>
            </p:nvSpPr>
            <p:spPr>
              <a:xfrm>
                <a:off x="12425072" y="4365284"/>
                <a:ext cx="182494" cy="280261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651" extrusionOk="0">
                    <a:moveTo>
                      <a:pt x="1082" y="1"/>
                    </a:moveTo>
                    <a:cubicBezTo>
                      <a:pt x="693" y="296"/>
                      <a:pt x="384" y="525"/>
                      <a:pt x="158" y="690"/>
                    </a:cubicBezTo>
                    <a:cubicBezTo>
                      <a:pt x="127" y="715"/>
                      <a:pt x="95" y="739"/>
                      <a:pt x="65" y="760"/>
                    </a:cubicBezTo>
                    <a:lnTo>
                      <a:pt x="0" y="1651"/>
                    </a:lnTo>
                    <a:lnTo>
                      <a:pt x="0" y="1651"/>
                    </a:lnTo>
                    <a:lnTo>
                      <a:pt x="13" y="1642"/>
                    </a:lnTo>
                    <a:lnTo>
                      <a:pt x="153" y="1542"/>
                    </a:lnTo>
                    <a:cubicBezTo>
                      <a:pt x="151" y="1535"/>
                      <a:pt x="151" y="1526"/>
                      <a:pt x="151" y="1517"/>
                    </a:cubicBezTo>
                    <a:cubicBezTo>
                      <a:pt x="151" y="1488"/>
                      <a:pt x="246" y="1423"/>
                      <a:pt x="439" y="1321"/>
                    </a:cubicBezTo>
                    <a:cubicBezTo>
                      <a:pt x="472" y="1304"/>
                      <a:pt x="505" y="1286"/>
                      <a:pt x="539" y="1268"/>
                    </a:cubicBezTo>
                    <a:cubicBezTo>
                      <a:pt x="723" y="1137"/>
                      <a:pt x="881" y="1023"/>
                      <a:pt x="1012" y="923"/>
                    </a:cubicBezTo>
                    <a:lnTo>
                      <a:pt x="1035" y="906"/>
                    </a:lnTo>
                    <a:lnTo>
                      <a:pt x="1044" y="516"/>
                    </a:lnTo>
                    <a:lnTo>
                      <a:pt x="1086" y="1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0"/>
              <p:cNvSpPr/>
              <p:nvPr/>
            </p:nvSpPr>
            <p:spPr>
              <a:xfrm>
                <a:off x="9967287" y="4439463"/>
                <a:ext cx="2468880" cy="254289"/>
              </a:xfrm>
              <a:custGeom>
                <a:avLst/>
                <a:gdLst/>
                <a:ahLst/>
                <a:cxnLst/>
                <a:rect l="l" t="t" r="r" b="b"/>
                <a:pathLst>
                  <a:path w="14692" h="1498" extrusionOk="0">
                    <a:moveTo>
                      <a:pt x="1753" y="331"/>
                    </a:moveTo>
                    <a:cubicBezTo>
                      <a:pt x="1842" y="331"/>
                      <a:pt x="1885" y="393"/>
                      <a:pt x="1883" y="516"/>
                    </a:cubicBezTo>
                    <a:cubicBezTo>
                      <a:pt x="1885" y="574"/>
                      <a:pt x="1873" y="632"/>
                      <a:pt x="1850" y="684"/>
                    </a:cubicBezTo>
                    <a:cubicBezTo>
                      <a:pt x="1820" y="754"/>
                      <a:pt x="1769" y="789"/>
                      <a:pt x="1701" y="789"/>
                    </a:cubicBezTo>
                    <a:cubicBezTo>
                      <a:pt x="1627" y="789"/>
                      <a:pt x="1576" y="761"/>
                      <a:pt x="1548" y="709"/>
                    </a:cubicBezTo>
                    <a:cubicBezTo>
                      <a:pt x="1536" y="653"/>
                      <a:pt x="1531" y="623"/>
                      <a:pt x="1531" y="619"/>
                    </a:cubicBezTo>
                    <a:cubicBezTo>
                      <a:pt x="1531" y="451"/>
                      <a:pt x="1589" y="356"/>
                      <a:pt x="1708" y="335"/>
                    </a:cubicBezTo>
                    <a:cubicBezTo>
                      <a:pt x="1724" y="332"/>
                      <a:pt x="1739" y="331"/>
                      <a:pt x="1753" y="331"/>
                    </a:cubicBezTo>
                    <a:close/>
                    <a:moveTo>
                      <a:pt x="12677" y="453"/>
                    </a:moveTo>
                    <a:cubicBezTo>
                      <a:pt x="12760" y="453"/>
                      <a:pt x="12801" y="512"/>
                      <a:pt x="12800" y="628"/>
                    </a:cubicBezTo>
                    <a:cubicBezTo>
                      <a:pt x="12800" y="667"/>
                      <a:pt x="12782" y="719"/>
                      <a:pt x="12745" y="786"/>
                    </a:cubicBezTo>
                    <a:cubicBezTo>
                      <a:pt x="12698" y="868"/>
                      <a:pt x="12645" y="910"/>
                      <a:pt x="12586" y="910"/>
                    </a:cubicBezTo>
                    <a:cubicBezTo>
                      <a:pt x="12519" y="910"/>
                      <a:pt x="12472" y="882"/>
                      <a:pt x="12447" y="828"/>
                    </a:cubicBezTo>
                    <a:cubicBezTo>
                      <a:pt x="12435" y="770"/>
                      <a:pt x="12430" y="740"/>
                      <a:pt x="12430" y="735"/>
                    </a:cubicBezTo>
                    <a:cubicBezTo>
                      <a:pt x="12430" y="584"/>
                      <a:pt x="12493" y="493"/>
                      <a:pt x="12616" y="462"/>
                    </a:cubicBezTo>
                    <a:cubicBezTo>
                      <a:pt x="12638" y="456"/>
                      <a:pt x="12658" y="453"/>
                      <a:pt x="12677" y="453"/>
                    </a:cubicBezTo>
                    <a:close/>
                    <a:moveTo>
                      <a:pt x="5213" y="502"/>
                    </a:moveTo>
                    <a:cubicBezTo>
                      <a:pt x="5242" y="502"/>
                      <a:pt x="5275" y="507"/>
                      <a:pt x="5312" y="516"/>
                    </a:cubicBezTo>
                    <a:cubicBezTo>
                      <a:pt x="5484" y="562"/>
                      <a:pt x="5570" y="637"/>
                      <a:pt x="5570" y="742"/>
                    </a:cubicBezTo>
                    <a:cubicBezTo>
                      <a:pt x="5568" y="777"/>
                      <a:pt x="5556" y="814"/>
                      <a:pt x="5533" y="842"/>
                    </a:cubicBezTo>
                    <a:lnTo>
                      <a:pt x="5535" y="842"/>
                    </a:lnTo>
                    <a:cubicBezTo>
                      <a:pt x="5506" y="884"/>
                      <a:pt x="5459" y="910"/>
                      <a:pt x="5408" y="910"/>
                    </a:cubicBezTo>
                    <a:cubicBezTo>
                      <a:pt x="5407" y="910"/>
                      <a:pt x="5405" y="910"/>
                      <a:pt x="5403" y="910"/>
                    </a:cubicBezTo>
                    <a:cubicBezTo>
                      <a:pt x="5170" y="910"/>
                      <a:pt x="5054" y="835"/>
                      <a:pt x="5054" y="682"/>
                    </a:cubicBezTo>
                    <a:cubicBezTo>
                      <a:pt x="5054" y="563"/>
                      <a:pt x="5107" y="502"/>
                      <a:pt x="5213" y="502"/>
                    </a:cubicBezTo>
                    <a:close/>
                    <a:moveTo>
                      <a:pt x="3641" y="211"/>
                    </a:moveTo>
                    <a:cubicBezTo>
                      <a:pt x="3762" y="223"/>
                      <a:pt x="3973" y="281"/>
                      <a:pt x="4274" y="383"/>
                    </a:cubicBezTo>
                    <a:cubicBezTo>
                      <a:pt x="4646" y="507"/>
                      <a:pt x="4830" y="614"/>
                      <a:pt x="4830" y="704"/>
                    </a:cubicBezTo>
                    <a:cubicBezTo>
                      <a:pt x="4834" y="788"/>
                      <a:pt x="4783" y="865"/>
                      <a:pt x="4704" y="896"/>
                    </a:cubicBezTo>
                    <a:cubicBezTo>
                      <a:pt x="4606" y="942"/>
                      <a:pt x="4429" y="965"/>
                      <a:pt x="4173" y="965"/>
                    </a:cubicBezTo>
                    <a:cubicBezTo>
                      <a:pt x="3485" y="965"/>
                      <a:pt x="2974" y="921"/>
                      <a:pt x="2637" y="837"/>
                    </a:cubicBezTo>
                    <a:cubicBezTo>
                      <a:pt x="2334" y="758"/>
                      <a:pt x="2183" y="649"/>
                      <a:pt x="2183" y="511"/>
                    </a:cubicBezTo>
                    <a:cubicBezTo>
                      <a:pt x="2183" y="411"/>
                      <a:pt x="2242" y="342"/>
                      <a:pt x="2363" y="306"/>
                    </a:cubicBezTo>
                    <a:cubicBezTo>
                      <a:pt x="2437" y="281"/>
                      <a:pt x="2642" y="249"/>
                      <a:pt x="2977" y="211"/>
                    </a:cubicBezTo>
                    <a:close/>
                    <a:moveTo>
                      <a:pt x="11624" y="329"/>
                    </a:moveTo>
                    <a:cubicBezTo>
                      <a:pt x="11807" y="329"/>
                      <a:pt x="11960" y="350"/>
                      <a:pt x="12084" y="395"/>
                    </a:cubicBezTo>
                    <a:cubicBezTo>
                      <a:pt x="12262" y="456"/>
                      <a:pt x="12351" y="553"/>
                      <a:pt x="12351" y="686"/>
                    </a:cubicBezTo>
                    <a:cubicBezTo>
                      <a:pt x="12351" y="763"/>
                      <a:pt x="12326" y="821"/>
                      <a:pt x="12277" y="863"/>
                    </a:cubicBezTo>
                    <a:cubicBezTo>
                      <a:pt x="12193" y="930"/>
                      <a:pt x="12034" y="965"/>
                      <a:pt x="11800" y="965"/>
                    </a:cubicBezTo>
                    <a:cubicBezTo>
                      <a:pt x="11418" y="965"/>
                      <a:pt x="11129" y="935"/>
                      <a:pt x="10933" y="877"/>
                    </a:cubicBezTo>
                    <a:cubicBezTo>
                      <a:pt x="10750" y="826"/>
                      <a:pt x="10659" y="754"/>
                      <a:pt x="10659" y="661"/>
                    </a:cubicBezTo>
                    <a:cubicBezTo>
                      <a:pt x="10659" y="581"/>
                      <a:pt x="10747" y="507"/>
                      <a:pt x="10924" y="442"/>
                    </a:cubicBezTo>
                    <a:cubicBezTo>
                      <a:pt x="11111" y="377"/>
                      <a:pt x="11306" y="341"/>
                      <a:pt x="11504" y="332"/>
                    </a:cubicBezTo>
                    <a:cubicBezTo>
                      <a:pt x="11545" y="330"/>
                      <a:pt x="11585" y="329"/>
                      <a:pt x="11624" y="329"/>
                    </a:cubicBezTo>
                    <a:close/>
                    <a:moveTo>
                      <a:pt x="2813" y="1"/>
                    </a:moveTo>
                    <a:cubicBezTo>
                      <a:pt x="2162" y="1"/>
                      <a:pt x="1224" y="10"/>
                      <a:pt x="0" y="27"/>
                    </a:cubicBezTo>
                    <a:lnTo>
                      <a:pt x="65" y="768"/>
                    </a:lnTo>
                    <a:lnTo>
                      <a:pt x="109" y="1166"/>
                    </a:lnTo>
                    <a:cubicBezTo>
                      <a:pt x="126" y="1165"/>
                      <a:pt x="146" y="1164"/>
                      <a:pt x="168" y="1164"/>
                    </a:cubicBezTo>
                    <a:cubicBezTo>
                      <a:pt x="231" y="1164"/>
                      <a:pt x="314" y="1171"/>
                      <a:pt x="419" y="1184"/>
                    </a:cubicBezTo>
                    <a:cubicBezTo>
                      <a:pt x="1003" y="1256"/>
                      <a:pt x="1350" y="1296"/>
                      <a:pt x="1459" y="1305"/>
                    </a:cubicBezTo>
                    <a:cubicBezTo>
                      <a:pt x="1441" y="1308"/>
                      <a:pt x="1419" y="1312"/>
                      <a:pt x="1394" y="1314"/>
                    </a:cubicBezTo>
                    <a:cubicBezTo>
                      <a:pt x="2334" y="1382"/>
                      <a:pt x="3273" y="1433"/>
                      <a:pt x="4213" y="1470"/>
                    </a:cubicBezTo>
                    <a:cubicBezTo>
                      <a:pt x="4277" y="1439"/>
                      <a:pt x="4346" y="1423"/>
                      <a:pt x="4415" y="1423"/>
                    </a:cubicBezTo>
                    <a:cubicBezTo>
                      <a:pt x="4425" y="1423"/>
                      <a:pt x="4434" y="1423"/>
                      <a:pt x="4444" y="1424"/>
                    </a:cubicBezTo>
                    <a:cubicBezTo>
                      <a:pt x="4518" y="1429"/>
                      <a:pt x="4592" y="1438"/>
                      <a:pt x="4664" y="1450"/>
                    </a:cubicBezTo>
                    <a:cubicBezTo>
                      <a:pt x="4690" y="1450"/>
                      <a:pt x="4772" y="1456"/>
                      <a:pt x="4912" y="1463"/>
                    </a:cubicBezTo>
                    <a:cubicBezTo>
                      <a:pt x="5053" y="1471"/>
                      <a:pt x="5135" y="1475"/>
                      <a:pt x="5160" y="1478"/>
                    </a:cubicBezTo>
                    <a:lnTo>
                      <a:pt x="6119" y="1484"/>
                    </a:lnTo>
                    <a:lnTo>
                      <a:pt x="6198" y="1498"/>
                    </a:lnTo>
                    <a:lnTo>
                      <a:pt x="7733" y="1498"/>
                    </a:lnTo>
                    <a:cubicBezTo>
                      <a:pt x="7788" y="1482"/>
                      <a:pt x="7945" y="1464"/>
                      <a:pt x="8208" y="1442"/>
                    </a:cubicBezTo>
                    <a:lnTo>
                      <a:pt x="9286" y="1442"/>
                    </a:lnTo>
                    <a:cubicBezTo>
                      <a:pt x="9464" y="1421"/>
                      <a:pt x="9581" y="1407"/>
                      <a:pt x="9641" y="1401"/>
                    </a:cubicBezTo>
                    <a:cubicBezTo>
                      <a:pt x="9865" y="1385"/>
                      <a:pt x="10179" y="1375"/>
                      <a:pt x="10586" y="1373"/>
                    </a:cubicBezTo>
                    <a:lnTo>
                      <a:pt x="11744" y="1371"/>
                    </a:lnTo>
                    <a:cubicBezTo>
                      <a:pt x="11759" y="1368"/>
                      <a:pt x="11787" y="1367"/>
                      <a:pt x="11827" y="1367"/>
                    </a:cubicBezTo>
                    <a:cubicBezTo>
                      <a:pt x="11879" y="1367"/>
                      <a:pt x="11952" y="1369"/>
                      <a:pt x="12044" y="1373"/>
                    </a:cubicBezTo>
                    <a:lnTo>
                      <a:pt x="12058" y="1377"/>
                    </a:lnTo>
                    <a:cubicBezTo>
                      <a:pt x="12065" y="1378"/>
                      <a:pt x="12070" y="1382"/>
                      <a:pt x="12072" y="1389"/>
                    </a:cubicBezTo>
                    <a:cubicBezTo>
                      <a:pt x="12063" y="1392"/>
                      <a:pt x="12051" y="1396"/>
                      <a:pt x="12039" y="1399"/>
                    </a:cubicBezTo>
                    <a:cubicBezTo>
                      <a:pt x="12900" y="1350"/>
                      <a:pt x="13762" y="1289"/>
                      <a:pt x="14625" y="1214"/>
                    </a:cubicBezTo>
                    <a:lnTo>
                      <a:pt x="14691" y="323"/>
                    </a:lnTo>
                    <a:lnTo>
                      <a:pt x="11667" y="127"/>
                    </a:lnTo>
                    <a:lnTo>
                      <a:pt x="7556" y="376"/>
                    </a:lnTo>
                    <a:cubicBezTo>
                      <a:pt x="6215" y="248"/>
                      <a:pt x="4930" y="127"/>
                      <a:pt x="3699" y="11"/>
                    </a:cubicBezTo>
                    <a:cubicBezTo>
                      <a:pt x="3516" y="4"/>
                      <a:pt x="3220" y="1"/>
                      <a:pt x="2813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0"/>
              <p:cNvSpPr/>
              <p:nvPr/>
            </p:nvSpPr>
            <p:spPr>
              <a:xfrm>
                <a:off x="11593767" y="4689158"/>
                <a:ext cx="130905" cy="4583"/>
              </a:xfrm>
              <a:custGeom>
                <a:avLst/>
                <a:gdLst/>
                <a:ahLst/>
                <a:cxnLst/>
                <a:rect l="l" t="t" r="r" b="b"/>
                <a:pathLst>
                  <a:path w="779" h="27" extrusionOk="0">
                    <a:moveTo>
                      <a:pt x="779" y="0"/>
                    </a:moveTo>
                    <a:cubicBezTo>
                      <a:pt x="486" y="2"/>
                      <a:pt x="226" y="11"/>
                      <a:pt x="0" y="27"/>
                    </a:cubicBezTo>
                    <a:cubicBezTo>
                      <a:pt x="260" y="20"/>
                      <a:pt x="519" y="11"/>
                      <a:pt x="779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0"/>
              <p:cNvSpPr/>
              <p:nvPr/>
            </p:nvSpPr>
            <p:spPr>
              <a:xfrm>
                <a:off x="9967287" y="4421300"/>
                <a:ext cx="2484676" cy="81990"/>
              </a:xfrm>
              <a:custGeom>
                <a:avLst/>
                <a:gdLst/>
                <a:ahLst/>
                <a:cxnLst/>
                <a:rect l="l" t="t" r="r" b="b"/>
                <a:pathLst>
                  <a:path w="14786" h="483" extrusionOk="0">
                    <a:moveTo>
                      <a:pt x="2767" y="1"/>
                    </a:moveTo>
                    <a:cubicBezTo>
                      <a:pt x="2220" y="1"/>
                      <a:pt x="1479" y="6"/>
                      <a:pt x="544" y="18"/>
                    </a:cubicBezTo>
                    <a:lnTo>
                      <a:pt x="0" y="134"/>
                    </a:lnTo>
                    <a:cubicBezTo>
                      <a:pt x="1224" y="117"/>
                      <a:pt x="2162" y="108"/>
                      <a:pt x="2814" y="108"/>
                    </a:cubicBezTo>
                    <a:cubicBezTo>
                      <a:pt x="3221" y="108"/>
                      <a:pt x="3517" y="111"/>
                      <a:pt x="3701" y="118"/>
                    </a:cubicBezTo>
                    <a:cubicBezTo>
                      <a:pt x="4930" y="232"/>
                      <a:pt x="6215" y="355"/>
                      <a:pt x="7558" y="483"/>
                    </a:cubicBezTo>
                    <a:lnTo>
                      <a:pt x="11669" y="234"/>
                    </a:lnTo>
                    <a:lnTo>
                      <a:pt x="14693" y="430"/>
                    </a:lnTo>
                    <a:cubicBezTo>
                      <a:pt x="14723" y="407"/>
                      <a:pt x="14754" y="385"/>
                      <a:pt x="14786" y="358"/>
                    </a:cubicBezTo>
                    <a:lnTo>
                      <a:pt x="11667" y="127"/>
                    </a:lnTo>
                    <a:lnTo>
                      <a:pt x="7556" y="376"/>
                    </a:lnTo>
                    <a:cubicBezTo>
                      <a:pt x="6215" y="248"/>
                      <a:pt x="4930" y="127"/>
                      <a:pt x="3699" y="11"/>
                    </a:cubicBezTo>
                    <a:cubicBezTo>
                      <a:pt x="3509" y="4"/>
                      <a:pt x="3198" y="1"/>
                      <a:pt x="2767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0"/>
              <p:cNvSpPr/>
              <p:nvPr/>
            </p:nvSpPr>
            <p:spPr>
              <a:xfrm>
                <a:off x="9779584" y="4060422"/>
                <a:ext cx="3062238" cy="424721"/>
              </a:xfrm>
              <a:custGeom>
                <a:avLst/>
                <a:gdLst/>
                <a:ahLst/>
                <a:cxnLst/>
                <a:rect l="l" t="t" r="r" b="b"/>
                <a:pathLst>
                  <a:path w="18223" h="2502" extrusionOk="0">
                    <a:moveTo>
                      <a:pt x="11515" y="0"/>
                    </a:moveTo>
                    <a:lnTo>
                      <a:pt x="9094" y="42"/>
                    </a:lnTo>
                    <a:cubicBezTo>
                      <a:pt x="8601" y="30"/>
                      <a:pt x="8149" y="25"/>
                      <a:pt x="7732" y="25"/>
                    </a:cubicBezTo>
                    <a:cubicBezTo>
                      <a:pt x="6124" y="188"/>
                      <a:pt x="4631" y="344"/>
                      <a:pt x="3254" y="489"/>
                    </a:cubicBezTo>
                    <a:cubicBezTo>
                      <a:pt x="2839" y="535"/>
                      <a:pt x="2448" y="577"/>
                      <a:pt x="2085" y="615"/>
                    </a:cubicBezTo>
                    <a:lnTo>
                      <a:pt x="1" y="1806"/>
                    </a:lnTo>
                    <a:lnTo>
                      <a:pt x="2320" y="2007"/>
                    </a:lnTo>
                    <a:lnTo>
                      <a:pt x="2327" y="2007"/>
                    </a:lnTo>
                    <a:lnTo>
                      <a:pt x="1664" y="2142"/>
                    </a:lnTo>
                    <a:cubicBezTo>
                      <a:pt x="2582" y="2132"/>
                      <a:pt x="3313" y="2126"/>
                      <a:pt x="3858" y="2126"/>
                    </a:cubicBezTo>
                    <a:cubicBezTo>
                      <a:pt x="4303" y="2126"/>
                      <a:pt x="4623" y="2130"/>
                      <a:pt x="4818" y="2137"/>
                    </a:cubicBezTo>
                    <a:cubicBezTo>
                      <a:pt x="6047" y="2253"/>
                      <a:pt x="7334" y="2374"/>
                      <a:pt x="8675" y="2502"/>
                    </a:cubicBezTo>
                    <a:lnTo>
                      <a:pt x="12788" y="2253"/>
                    </a:lnTo>
                    <a:lnTo>
                      <a:pt x="15903" y="2484"/>
                    </a:lnTo>
                    <a:cubicBezTo>
                      <a:pt x="16129" y="2321"/>
                      <a:pt x="16436" y="2092"/>
                      <a:pt x="16827" y="1795"/>
                    </a:cubicBezTo>
                    <a:cubicBezTo>
                      <a:pt x="16632" y="1764"/>
                      <a:pt x="16350" y="1720"/>
                      <a:pt x="15984" y="1669"/>
                    </a:cubicBezTo>
                    <a:cubicBezTo>
                      <a:pt x="16143" y="1623"/>
                      <a:pt x="16401" y="1546"/>
                      <a:pt x="16759" y="1439"/>
                    </a:cubicBezTo>
                    <a:cubicBezTo>
                      <a:pt x="17156" y="1320"/>
                      <a:pt x="17458" y="1231"/>
                      <a:pt x="17660" y="1169"/>
                    </a:cubicBezTo>
                    <a:cubicBezTo>
                      <a:pt x="18030" y="889"/>
                      <a:pt x="18217" y="749"/>
                      <a:pt x="18222" y="745"/>
                    </a:cubicBezTo>
                    <a:cubicBezTo>
                      <a:pt x="17300" y="598"/>
                      <a:pt x="16043" y="387"/>
                      <a:pt x="14450" y="112"/>
                    </a:cubicBezTo>
                    <a:cubicBezTo>
                      <a:pt x="14425" y="107"/>
                      <a:pt x="14401" y="102"/>
                      <a:pt x="14376" y="98"/>
                    </a:cubicBezTo>
                    <a:cubicBezTo>
                      <a:pt x="14188" y="89"/>
                      <a:pt x="13724" y="72"/>
                      <a:pt x="12986" y="42"/>
                    </a:cubicBezTo>
                    <a:cubicBezTo>
                      <a:pt x="12314" y="14"/>
                      <a:pt x="11825" y="0"/>
                      <a:pt x="11515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0"/>
              <p:cNvSpPr/>
              <p:nvPr/>
            </p:nvSpPr>
            <p:spPr>
              <a:xfrm>
                <a:off x="12465066" y="4258854"/>
                <a:ext cx="281807" cy="194197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1144" extrusionOk="0">
                    <a:moveTo>
                      <a:pt x="1271" y="263"/>
                    </a:moveTo>
                    <a:cubicBezTo>
                      <a:pt x="1393" y="263"/>
                      <a:pt x="1454" y="382"/>
                      <a:pt x="1454" y="619"/>
                    </a:cubicBezTo>
                    <a:cubicBezTo>
                      <a:pt x="1454" y="658"/>
                      <a:pt x="1428" y="714"/>
                      <a:pt x="1372" y="784"/>
                    </a:cubicBezTo>
                    <a:cubicBezTo>
                      <a:pt x="1305" y="872"/>
                      <a:pt x="1230" y="916"/>
                      <a:pt x="1147" y="916"/>
                    </a:cubicBezTo>
                    <a:cubicBezTo>
                      <a:pt x="1067" y="916"/>
                      <a:pt x="1011" y="852"/>
                      <a:pt x="981" y="726"/>
                    </a:cubicBezTo>
                    <a:cubicBezTo>
                      <a:pt x="967" y="600"/>
                      <a:pt x="960" y="533"/>
                      <a:pt x="960" y="526"/>
                    </a:cubicBezTo>
                    <a:cubicBezTo>
                      <a:pt x="960" y="481"/>
                      <a:pt x="984" y="432"/>
                      <a:pt x="1035" y="379"/>
                    </a:cubicBezTo>
                    <a:cubicBezTo>
                      <a:pt x="1083" y="326"/>
                      <a:pt x="1142" y="290"/>
                      <a:pt x="1209" y="272"/>
                    </a:cubicBezTo>
                    <a:cubicBezTo>
                      <a:pt x="1231" y="266"/>
                      <a:pt x="1252" y="263"/>
                      <a:pt x="1271" y="263"/>
                    </a:cubicBezTo>
                    <a:close/>
                    <a:moveTo>
                      <a:pt x="1677" y="0"/>
                    </a:moveTo>
                    <a:cubicBezTo>
                      <a:pt x="1475" y="62"/>
                      <a:pt x="1174" y="151"/>
                      <a:pt x="776" y="270"/>
                    </a:cubicBezTo>
                    <a:cubicBezTo>
                      <a:pt x="418" y="377"/>
                      <a:pt x="160" y="454"/>
                      <a:pt x="1" y="500"/>
                    </a:cubicBezTo>
                    <a:cubicBezTo>
                      <a:pt x="367" y="551"/>
                      <a:pt x="650" y="595"/>
                      <a:pt x="844" y="626"/>
                    </a:cubicBezTo>
                    <a:cubicBezTo>
                      <a:pt x="845" y="627"/>
                      <a:pt x="845" y="628"/>
                      <a:pt x="846" y="628"/>
                    </a:cubicBezTo>
                    <a:cubicBezTo>
                      <a:pt x="846" y="628"/>
                      <a:pt x="847" y="627"/>
                      <a:pt x="848" y="626"/>
                    </a:cubicBezTo>
                    <a:lnTo>
                      <a:pt x="848" y="626"/>
                    </a:lnTo>
                    <a:lnTo>
                      <a:pt x="806" y="1143"/>
                    </a:lnTo>
                    <a:cubicBezTo>
                      <a:pt x="1051" y="1070"/>
                      <a:pt x="1314" y="986"/>
                      <a:pt x="1598" y="891"/>
                    </a:cubicBezTo>
                    <a:lnTo>
                      <a:pt x="1677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0"/>
              <p:cNvSpPr/>
              <p:nvPr/>
            </p:nvSpPr>
            <p:spPr>
              <a:xfrm>
                <a:off x="9842264" y="4411964"/>
                <a:ext cx="103682" cy="113734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70" extrusionOk="0">
                    <a:moveTo>
                      <a:pt x="154" y="1"/>
                    </a:moveTo>
                    <a:cubicBezTo>
                      <a:pt x="52" y="1"/>
                      <a:pt x="1" y="113"/>
                      <a:pt x="1" y="336"/>
                    </a:cubicBezTo>
                    <a:cubicBezTo>
                      <a:pt x="1" y="345"/>
                      <a:pt x="1" y="403"/>
                      <a:pt x="3" y="511"/>
                    </a:cubicBezTo>
                    <a:cubicBezTo>
                      <a:pt x="36" y="617"/>
                      <a:pt x="138" y="667"/>
                      <a:pt x="308" y="669"/>
                    </a:cubicBezTo>
                    <a:cubicBezTo>
                      <a:pt x="444" y="669"/>
                      <a:pt x="536" y="643"/>
                      <a:pt x="581" y="589"/>
                    </a:cubicBezTo>
                    <a:cubicBezTo>
                      <a:pt x="606" y="560"/>
                      <a:pt x="616" y="518"/>
                      <a:pt x="616" y="461"/>
                    </a:cubicBezTo>
                    <a:cubicBezTo>
                      <a:pt x="616" y="417"/>
                      <a:pt x="585" y="354"/>
                      <a:pt x="522" y="268"/>
                    </a:cubicBezTo>
                    <a:cubicBezTo>
                      <a:pt x="464" y="187"/>
                      <a:pt x="392" y="117"/>
                      <a:pt x="309" y="61"/>
                    </a:cubicBezTo>
                    <a:cubicBezTo>
                      <a:pt x="249" y="21"/>
                      <a:pt x="197" y="1"/>
                      <a:pt x="154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0"/>
              <p:cNvSpPr/>
              <p:nvPr/>
            </p:nvSpPr>
            <p:spPr>
              <a:xfrm>
                <a:off x="12626219" y="4303158"/>
                <a:ext cx="83349" cy="111188"/>
              </a:xfrm>
              <a:custGeom>
                <a:avLst/>
                <a:gdLst/>
                <a:ahLst/>
                <a:cxnLst/>
                <a:rect l="l" t="t" r="r" b="b"/>
                <a:pathLst>
                  <a:path w="496" h="655" extrusionOk="0">
                    <a:moveTo>
                      <a:pt x="313" y="0"/>
                    </a:moveTo>
                    <a:cubicBezTo>
                      <a:pt x="293" y="0"/>
                      <a:pt x="272" y="3"/>
                      <a:pt x="250" y="9"/>
                    </a:cubicBezTo>
                    <a:cubicBezTo>
                      <a:pt x="183" y="29"/>
                      <a:pt x="124" y="65"/>
                      <a:pt x="78" y="116"/>
                    </a:cubicBezTo>
                    <a:cubicBezTo>
                      <a:pt x="25" y="171"/>
                      <a:pt x="1" y="220"/>
                      <a:pt x="1" y="265"/>
                    </a:cubicBezTo>
                    <a:cubicBezTo>
                      <a:pt x="1" y="271"/>
                      <a:pt x="8" y="337"/>
                      <a:pt x="22" y="463"/>
                    </a:cubicBezTo>
                    <a:cubicBezTo>
                      <a:pt x="52" y="591"/>
                      <a:pt x="108" y="655"/>
                      <a:pt x="190" y="655"/>
                    </a:cubicBezTo>
                    <a:cubicBezTo>
                      <a:pt x="273" y="655"/>
                      <a:pt x="346" y="611"/>
                      <a:pt x="415" y="523"/>
                    </a:cubicBezTo>
                    <a:cubicBezTo>
                      <a:pt x="469" y="451"/>
                      <a:pt x="495" y="395"/>
                      <a:pt x="495" y="356"/>
                    </a:cubicBezTo>
                    <a:cubicBezTo>
                      <a:pt x="495" y="119"/>
                      <a:pt x="435" y="0"/>
                      <a:pt x="313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0"/>
              <p:cNvSpPr/>
              <p:nvPr/>
            </p:nvSpPr>
            <p:spPr>
              <a:xfrm>
                <a:off x="10224055" y="4495479"/>
                <a:ext cx="59823" cy="78086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60" extrusionOk="0">
                    <a:moveTo>
                      <a:pt x="224" y="1"/>
                    </a:moveTo>
                    <a:cubicBezTo>
                      <a:pt x="211" y="1"/>
                      <a:pt x="196" y="2"/>
                      <a:pt x="180" y="5"/>
                    </a:cubicBezTo>
                    <a:cubicBezTo>
                      <a:pt x="61" y="26"/>
                      <a:pt x="1" y="121"/>
                      <a:pt x="1" y="289"/>
                    </a:cubicBezTo>
                    <a:cubicBezTo>
                      <a:pt x="1" y="293"/>
                      <a:pt x="8" y="323"/>
                      <a:pt x="20" y="379"/>
                    </a:cubicBezTo>
                    <a:cubicBezTo>
                      <a:pt x="48" y="431"/>
                      <a:pt x="99" y="459"/>
                      <a:pt x="171" y="459"/>
                    </a:cubicBezTo>
                    <a:cubicBezTo>
                      <a:pt x="241" y="459"/>
                      <a:pt x="292" y="424"/>
                      <a:pt x="322" y="354"/>
                    </a:cubicBezTo>
                    <a:cubicBezTo>
                      <a:pt x="345" y="302"/>
                      <a:pt x="355" y="244"/>
                      <a:pt x="355" y="186"/>
                    </a:cubicBezTo>
                    <a:cubicBezTo>
                      <a:pt x="355" y="63"/>
                      <a:pt x="312" y="1"/>
                      <a:pt x="224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0"/>
              <p:cNvSpPr/>
              <p:nvPr/>
            </p:nvSpPr>
            <p:spPr>
              <a:xfrm>
                <a:off x="11758113" y="4495139"/>
                <a:ext cx="284664" cy="107793"/>
              </a:xfrm>
              <a:custGeom>
                <a:avLst/>
                <a:gdLst/>
                <a:ahLst/>
                <a:cxnLst/>
                <a:rect l="l" t="t" r="r" b="b"/>
                <a:pathLst>
                  <a:path w="1694" h="635" extrusionOk="0">
                    <a:moveTo>
                      <a:pt x="973" y="0"/>
                    </a:moveTo>
                    <a:cubicBezTo>
                      <a:pt x="933" y="0"/>
                      <a:pt x="891" y="2"/>
                      <a:pt x="847" y="4"/>
                    </a:cubicBezTo>
                    <a:cubicBezTo>
                      <a:pt x="649" y="11"/>
                      <a:pt x="453" y="48"/>
                      <a:pt x="267" y="113"/>
                    </a:cubicBezTo>
                    <a:cubicBezTo>
                      <a:pt x="88" y="179"/>
                      <a:pt x="0" y="251"/>
                      <a:pt x="0" y="332"/>
                    </a:cubicBezTo>
                    <a:cubicBezTo>
                      <a:pt x="0" y="425"/>
                      <a:pt x="92" y="498"/>
                      <a:pt x="274" y="549"/>
                    </a:cubicBezTo>
                    <a:cubicBezTo>
                      <a:pt x="472" y="607"/>
                      <a:pt x="761" y="635"/>
                      <a:pt x="1143" y="635"/>
                    </a:cubicBezTo>
                    <a:cubicBezTo>
                      <a:pt x="1377" y="635"/>
                      <a:pt x="1534" y="602"/>
                      <a:pt x="1619" y="535"/>
                    </a:cubicBezTo>
                    <a:cubicBezTo>
                      <a:pt x="1668" y="493"/>
                      <a:pt x="1694" y="433"/>
                      <a:pt x="1694" y="356"/>
                    </a:cubicBezTo>
                    <a:cubicBezTo>
                      <a:pt x="1694" y="225"/>
                      <a:pt x="1605" y="127"/>
                      <a:pt x="1427" y="65"/>
                    </a:cubicBezTo>
                    <a:cubicBezTo>
                      <a:pt x="1303" y="22"/>
                      <a:pt x="1152" y="0"/>
                      <a:pt x="973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0"/>
              <p:cNvSpPr/>
              <p:nvPr/>
            </p:nvSpPr>
            <p:spPr>
              <a:xfrm>
                <a:off x="12055884" y="4516358"/>
                <a:ext cx="62344" cy="77747"/>
              </a:xfrm>
              <a:custGeom>
                <a:avLst/>
                <a:gdLst/>
                <a:ahLst/>
                <a:cxnLst/>
                <a:rect l="l" t="t" r="r" b="b"/>
                <a:pathLst>
                  <a:path w="371" h="458" extrusionOk="0">
                    <a:moveTo>
                      <a:pt x="247" y="0"/>
                    </a:moveTo>
                    <a:cubicBezTo>
                      <a:pt x="229" y="0"/>
                      <a:pt x="209" y="3"/>
                      <a:pt x="187" y="9"/>
                    </a:cubicBezTo>
                    <a:cubicBezTo>
                      <a:pt x="64" y="40"/>
                      <a:pt x="1" y="131"/>
                      <a:pt x="1" y="282"/>
                    </a:cubicBezTo>
                    <a:cubicBezTo>
                      <a:pt x="1" y="286"/>
                      <a:pt x="6" y="317"/>
                      <a:pt x="17" y="375"/>
                    </a:cubicBezTo>
                    <a:cubicBezTo>
                      <a:pt x="43" y="429"/>
                      <a:pt x="90" y="457"/>
                      <a:pt x="157" y="457"/>
                    </a:cubicBezTo>
                    <a:cubicBezTo>
                      <a:pt x="215" y="457"/>
                      <a:pt x="269" y="415"/>
                      <a:pt x="316" y="333"/>
                    </a:cubicBezTo>
                    <a:cubicBezTo>
                      <a:pt x="353" y="266"/>
                      <a:pt x="371" y="214"/>
                      <a:pt x="371" y="175"/>
                    </a:cubicBezTo>
                    <a:cubicBezTo>
                      <a:pt x="371" y="59"/>
                      <a:pt x="330" y="0"/>
                      <a:pt x="247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0"/>
              <p:cNvSpPr/>
              <p:nvPr/>
            </p:nvSpPr>
            <p:spPr>
              <a:xfrm>
                <a:off x="10333787" y="4475109"/>
                <a:ext cx="445817" cy="128163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755" extrusionOk="0">
                    <a:moveTo>
                      <a:pt x="794" y="1"/>
                    </a:moveTo>
                    <a:cubicBezTo>
                      <a:pt x="461" y="39"/>
                      <a:pt x="256" y="71"/>
                      <a:pt x="181" y="96"/>
                    </a:cubicBezTo>
                    <a:cubicBezTo>
                      <a:pt x="61" y="132"/>
                      <a:pt x="0" y="201"/>
                      <a:pt x="0" y="301"/>
                    </a:cubicBezTo>
                    <a:cubicBezTo>
                      <a:pt x="0" y="439"/>
                      <a:pt x="153" y="548"/>
                      <a:pt x="456" y="627"/>
                    </a:cubicBezTo>
                    <a:cubicBezTo>
                      <a:pt x="793" y="711"/>
                      <a:pt x="1304" y="755"/>
                      <a:pt x="1992" y="755"/>
                    </a:cubicBezTo>
                    <a:cubicBezTo>
                      <a:pt x="2248" y="755"/>
                      <a:pt x="2425" y="732"/>
                      <a:pt x="2523" y="686"/>
                    </a:cubicBezTo>
                    <a:cubicBezTo>
                      <a:pt x="2602" y="655"/>
                      <a:pt x="2653" y="578"/>
                      <a:pt x="2649" y="494"/>
                    </a:cubicBezTo>
                    <a:cubicBezTo>
                      <a:pt x="2649" y="404"/>
                      <a:pt x="2463" y="297"/>
                      <a:pt x="2093" y="173"/>
                    </a:cubicBezTo>
                    <a:cubicBezTo>
                      <a:pt x="1792" y="71"/>
                      <a:pt x="1581" y="13"/>
                      <a:pt x="1460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0"/>
              <p:cNvSpPr/>
              <p:nvPr/>
            </p:nvSpPr>
            <p:spPr>
              <a:xfrm>
                <a:off x="10816908" y="4524505"/>
                <a:ext cx="86374" cy="69599"/>
              </a:xfrm>
              <a:custGeom>
                <a:avLst/>
                <a:gdLst/>
                <a:ahLst/>
                <a:cxnLst/>
                <a:rect l="l" t="t" r="r" b="b"/>
                <a:pathLst>
                  <a:path w="514" h="410" extrusionOk="0">
                    <a:moveTo>
                      <a:pt x="156" y="0"/>
                    </a:moveTo>
                    <a:cubicBezTo>
                      <a:pt x="53" y="0"/>
                      <a:pt x="0" y="61"/>
                      <a:pt x="0" y="181"/>
                    </a:cubicBezTo>
                    <a:cubicBezTo>
                      <a:pt x="0" y="334"/>
                      <a:pt x="113" y="409"/>
                      <a:pt x="340" y="409"/>
                    </a:cubicBezTo>
                    <a:cubicBezTo>
                      <a:pt x="342" y="409"/>
                      <a:pt x="345" y="409"/>
                      <a:pt x="347" y="409"/>
                    </a:cubicBezTo>
                    <a:cubicBezTo>
                      <a:pt x="349" y="409"/>
                      <a:pt x="351" y="409"/>
                      <a:pt x="352" y="409"/>
                    </a:cubicBezTo>
                    <a:cubicBezTo>
                      <a:pt x="403" y="409"/>
                      <a:pt x="452" y="383"/>
                      <a:pt x="479" y="341"/>
                    </a:cubicBezTo>
                    <a:cubicBezTo>
                      <a:pt x="502" y="313"/>
                      <a:pt x="514" y="276"/>
                      <a:pt x="514" y="241"/>
                    </a:cubicBezTo>
                    <a:cubicBezTo>
                      <a:pt x="514" y="136"/>
                      <a:pt x="428" y="61"/>
                      <a:pt x="256" y="15"/>
                    </a:cubicBezTo>
                    <a:cubicBezTo>
                      <a:pt x="219" y="5"/>
                      <a:pt x="186" y="0"/>
                      <a:pt x="156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0"/>
              <p:cNvSpPr/>
              <p:nvPr/>
            </p:nvSpPr>
            <p:spPr>
              <a:xfrm>
                <a:off x="12791236" y="4385824"/>
                <a:ext cx="112084" cy="84027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95" extrusionOk="0">
                    <a:moveTo>
                      <a:pt x="647" y="1"/>
                    </a:moveTo>
                    <a:cubicBezTo>
                      <a:pt x="621" y="3"/>
                      <a:pt x="570" y="31"/>
                      <a:pt x="500" y="83"/>
                    </a:cubicBezTo>
                    <a:cubicBezTo>
                      <a:pt x="446" y="125"/>
                      <a:pt x="392" y="169"/>
                      <a:pt x="341" y="215"/>
                    </a:cubicBezTo>
                    <a:cubicBezTo>
                      <a:pt x="299" y="257"/>
                      <a:pt x="253" y="297"/>
                      <a:pt x="204" y="332"/>
                    </a:cubicBezTo>
                    <a:cubicBezTo>
                      <a:pt x="172" y="353"/>
                      <a:pt x="139" y="376"/>
                      <a:pt x="106" y="397"/>
                    </a:cubicBezTo>
                    <a:cubicBezTo>
                      <a:pt x="36" y="436"/>
                      <a:pt x="1" y="459"/>
                      <a:pt x="1" y="462"/>
                    </a:cubicBezTo>
                    <a:cubicBezTo>
                      <a:pt x="1" y="483"/>
                      <a:pt x="3" y="494"/>
                      <a:pt x="8" y="494"/>
                    </a:cubicBezTo>
                    <a:cubicBezTo>
                      <a:pt x="11" y="494"/>
                      <a:pt x="15" y="489"/>
                      <a:pt x="20" y="480"/>
                    </a:cubicBezTo>
                    <a:cubicBezTo>
                      <a:pt x="83" y="457"/>
                      <a:pt x="144" y="427"/>
                      <a:pt x="200" y="392"/>
                    </a:cubicBezTo>
                    <a:cubicBezTo>
                      <a:pt x="255" y="362"/>
                      <a:pt x="316" y="324"/>
                      <a:pt x="388" y="278"/>
                    </a:cubicBezTo>
                    <a:cubicBezTo>
                      <a:pt x="572" y="164"/>
                      <a:pt x="665" y="90"/>
                      <a:pt x="663" y="55"/>
                    </a:cubicBezTo>
                    <a:cubicBezTo>
                      <a:pt x="667" y="41"/>
                      <a:pt x="663" y="26"/>
                      <a:pt x="656" y="13"/>
                    </a:cubicBezTo>
                    <a:cubicBezTo>
                      <a:pt x="651" y="6"/>
                      <a:pt x="647" y="3"/>
                      <a:pt x="647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0"/>
              <p:cNvSpPr/>
              <p:nvPr/>
            </p:nvSpPr>
            <p:spPr>
              <a:xfrm>
                <a:off x="12840809" y="4490556"/>
                <a:ext cx="44531" cy="3004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177" extrusionOk="0">
                    <a:moveTo>
                      <a:pt x="169" y="0"/>
                    </a:moveTo>
                    <a:cubicBezTo>
                      <a:pt x="122" y="0"/>
                      <a:pt x="84" y="9"/>
                      <a:pt x="54" y="26"/>
                    </a:cubicBezTo>
                    <a:cubicBezTo>
                      <a:pt x="21" y="40"/>
                      <a:pt x="0" y="73"/>
                      <a:pt x="0" y="108"/>
                    </a:cubicBezTo>
                    <a:cubicBezTo>
                      <a:pt x="0" y="138"/>
                      <a:pt x="1" y="153"/>
                      <a:pt x="4" y="153"/>
                    </a:cubicBezTo>
                    <a:cubicBezTo>
                      <a:pt x="4" y="153"/>
                      <a:pt x="5" y="153"/>
                      <a:pt x="5" y="152"/>
                    </a:cubicBezTo>
                    <a:lnTo>
                      <a:pt x="68" y="176"/>
                    </a:lnTo>
                    <a:cubicBezTo>
                      <a:pt x="119" y="173"/>
                      <a:pt x="168" y="154"/>
                      <a:pt x="207" y="120"/>
                    </a:cubicBezTo>
                    <a:cubicBezTo>
                      <a:pt x="246" y="87"/>
                      <a:pt x="265" y="61"/>
                      <a:pt x="265" y="43"/>
                    </a:cubicBezTo>
                    <a:cubicBezTo>
                      <a:pt x="265" y="20"/>
                      <a:pt x="263" y="10"/>
                      <a:pt x="260" y="6"/>
                    </a:cubicBezTo>
                    <a:cubicBezTo>
                      <a:pt x="258" y="8"/>
                      <a:pt x="256" y="9"/>
                      <a:pt x="255" y="9"/>
                    </a:cubicBezTo>
                    <a:cubicBezTo>
                      <a:pt x="255" y="9"/>
                      <a:pt x="254" y="9"/>
                      <a:pt x="254" y="8"/>
                    </a:cubicBezTo>
                    <a:cubicBezTo>
                      <a:pt x="224" y="3"/>
                      <a:pt x="195" y="0"/>
                      <a:pt x="169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30"/>
              <p:cNvSpPr/>
              <p:nvPr/>
            </p:nvSpPr>
            <p:spPr>
              <a:xfrm>
                <a:off x="9641789" y="4641969"/>
                <a:ext cx="60999" cy="28349"/>
              </a:xfrm>
              <a:custGeom>
                <a:avLst/>
                <a:gdLst/>
                <a:ahLst/>
                <a:cxnLst/>
                <a:rect l="l" t="t" r="r" b="b"/>
                <a:pathLst>
                  <a:path w="363" h="167" extrusionOk="0">
                    <a:moveTo>
                      <a:pt x="63" y="1"/>
                    </a:moveTo>
                    <a:cubicBezTo>
                      <a:pt x="21" y="1"/>
                      <a:pt x="0" y="25"/>
                      <a:pt x="0" y="73"/>
                    </a:cubicBezTo>
                    <a:cubicBezTo>
                      <a:pt x="0" y="94"/>
                      <a:pt x="33" y="114"/>
                      <a:pt x="100" y="136"/>
                    </a:cubicBezTo>
                    <a:cubicBezTo>
                      <a:pt x="149" y="154"/>
                      <a:pt x="200" y="164"/>
                      <a:pt x="251" y="166"/>
                    </a:cubicBezTo>
                    <a:cubicBezTo>
                      <a:pt x="295" y="164"/>
                      <a:pt x="335" y="145"/>
                      <a:pt x="363" y="112"/>
                    </a:cubicBezTo>
                    <a:cubicBezTo>
                      <a:pt x="242" y="59"/>
                      <a:pt x="158" y="24"/>
                      <a:pt x="112" y="8"/>
                    </a:cubicBezTo>
                    <a:cubicBezTo>
                      <a:pt x="94" y="3"/>
                      <a:pt x="77" y="1"/>
                      <a:pt x="63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30"/>
              <p:cNvSpPr/>
              <p:nvPr/>
            </p:nvSpPr>
            <p:spPr>
              <a:xfrm>
                <a:off x="9692034" y="4604625"/>
                <a:ext cx="157288" cy="33271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96" extrusionOk="0">
                    <a:moveTo>
                      <a:pt x="8" y="0"/>
                    </a:moveTo>
                    <a:lnTo>
                      <a:pt x="1" y="32"/>
                    </a:lnTo>
                    <a:lnTo>
                      <a:pt x="8" y="53"/>
                    </a:lnTo>
                    <a:cubicBezTo>
                      <a:pt x="10" y="55"/>
                      <a:pt x="73" y="79"/>
                      <a:pt x="195" y="125"/>
                    </a:cubicBezTo>
                    <a:cubicBezTo>
                      <a:pt x="343" y="169"/>
                      <a:pt x="495" y="192"/>
                      <a:pt x="650" y="195"/>
                    </a:cubicBezTo>
                    <a:lnTo>
                      <a:pt x="693" y="195"/>
                    </a:lnTo>
                    <a:cubicBezTo>
                      <a:pt x="774" y="192"/>
                      <a:pt x="856" y="178"/>
                      <a:pt x="935" y="157"/>
                    </a:cubicBezTo>
                    <a:cubicBezTo>
                      <a:pt x="846" y="141"/>
                      <a:pt x="746" y="121"/>
                      <a:pt x="637" y="104"/>
                    </a:cubicBezTo>
                    <a:cubicBezTo>
                      <a:pt x="546" y="88"/>
                      <a:pt x="448" y="71"/>
                      <a:pt x="341" y="53"/>
                    </a:cubicBezTo>
                    <a:cubicBezTo>
                      <a:pt x="127" y="20"/>
                      <a:pt x="17" y="2"/>
                      <a:pt x="8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30"/>
              <p:cNvSpPr/>
              <p:nvPr/>
            </p:nvSpPr>
            <p:spPr>
              <a:xfrm>
                <a:off x="9769501" y="4558794"/>
                <a:ext cx="170563" cy="28179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166" extrusionOk="0">
                    <a:moveTo>
                      <a:pt x="98" y="0"/>
                    </a:moveTo>
                    <a:cubicBezTo>
                      <a:pt x="55" y="0"/>
                      <a:pt x="16" y="26"/>
                      <a:pt x="1" y="67"/>
                    </a:cubicBezTo>
                    <a:cubicBezTo>
                      <a:pt x="54" y="85"/>
                      <a:pt x="103" y="100"/>
                      <a:pt x="150" y="114"/>
                    </a:cubicBezTo>
                    <a:cubicBezTo>
                      <a:pt x="180" y="121"/>
                      <a:pt x="208" y="128"/>
                      <a:pt x="238" y="134"/>
                    </a:cubicBezTo>
                    <a:cubicBezTo>
                      <a:pt x="376" y="155"/>
                      <a:pt x="515" y="166"/>
                      <a:pt x="656" y="166"/>
                    </a:cubicBezTo>
                    <a:cubicBezTo>
                      <a:pt x="676" y="166"/>
                      <a:pt x="696" y="166"/>
                      <a:pt x="716" y="165"/>
                    </a:cubicBezTo>
                    <a:cubicBezTo>
                      <a:pt x="737" y="165"/>
                      <a:pt x="788" y="162"/>
                      <a:pt x="869" y="151"/>
                    </a:cubicBezTo>
                    <a:cubicBezTo>
                      <a:pt x="946" y="143"/>
                      <a:pt x="993" y="137"/>
                      <a:pt x="1014" y="134"/>
                    </a:cubicBezTo>
                    <a:cubicBezTo>
                      <a:pt x="991" y="118"/>
                      <a:pt x="932" y="100"/>
                      <a:pt x="830" y="79"/>
                    </a:cubicBezTo>
                    <a:cubicBezTo>
                      <a:pt x="804" y="74"/>
                      <a:pt x="776" y="71"/>
                      <a:pt x="746" y="65"/>
                    </a:cubicBezTo>
                    <a:cubicBezTo>
                      <a:pt x="629" y="46"/>
                      <a:pt x="494" y="32"/>
                      <a:pt x="338" y="22"/>
                    </a:cubicBezTo>
                    <a:cubicBezTo>
                      <a:pt x="257" y="15"/>
                      <a:pt x="197" y="8"/>
                      <a:pt x="155" y="4"/>
                    </a:cubicBezTo>
                    <a:lnTo>
                      <a:pt x="139" y="2"/>
                    </a:lnTo>
                    <a:lnTo>
                      <a:pt x="103" y="1"/>
                    </a:lnTo>
                    <a:cubicBezTo>
                      <a:pt x="101" y="0"/>
                      <a:pt x="100" y="0"/>
                      <a:pt x="98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30"/>
              <p:cNvSpPr/>
              <p:nvPr/>
            </p:nvSpPr>
            <p:spPr>
              <a:xfrm>
                <a:off x="12450447" y="4515848"/>
                <a:ext cx="165690" cy="116111"/>
              </a:xfrm>
              <a:custGeom>
                <a:avLst/>
                <a:gdLst/>
                <a:ahLst/>
                <a:cxnLst/>
                <a:rect l="l" t="t" r="r" b="b"/>
                <a:pathLst>
                  <a:path w="986" h="684" extrusionOk="0">
                    <a:moveTo>
                      <a:pt x="970" y="0"/>
                    </a:moveTo>
                    <a:cubicBezTo>
                      <a:pt x="944" y="0"/>
                      <a:pt x="908" y="16"/>
                      <a:pt x="861" y="47"/>
                    </a:cubicBezTo>
                    <a:cubicBezTo>
                      <a:pt x="840" y="61"/>
                      <a:pt x="815" y="76"/>
                      <a:pt x="789" y="99"/>
                    </a:cubicBezTo>
                    <a:cubicBezTo>
                      <a:pt x="749" y="133"/>
                      <a:pt x="682" y="192"/>
                      <a:pt x="589" y="280"/>
                    </a:cubicBezTo>
                    <a:cubicBezTo>
                      <a:pt x="521" y="313"/>
                      <a:pt x="454" y="348"/>
                      <a:pt x="388" y="381"/>
                    </a:cubicBezTo>
                    <a:cubicBezTo>
                      <a:pt x="354" y="399"/>
                      <a:pt x="321" y="417"/>
                      <a:pt x="288" y="434"/>
                    </a:cubicBezTo>
                    <a:cubicBezTo>
                      <a:pt x="97" y="534"/>
                      <a:pt x="0" y="601"/>
                      <a:pt x="0" y="630"/>
                    </a:cubicBezTo>
                    <a:cubicBezTo>
                      <a:pt x="0" y="637"/>
                      <a:pt x="0" y="646"/>
                      <a:pt x="2" y="655"/>
                    </a:cubicBezTo>
                    <a:cubicBezTo>
                      <a:pt x="4" y="662"/>
                      <a:pt x="7" y="669"/>
                      <a:pt x="14" y="674"/>
                    </a:cubicBezTo>
                    <a:cubicBezTo>
                      <a:pt x="25" y="680"/>
                      <a:pt x="37" y="683"/>
                      <a:pt x="49" y="683"/>
                    </a:cubicBezTo>
                    <a:cubicBezTo>
                      <a:pt x="302" y="587"/>
                      <a:pt x="510" y="471"/>
                      <a:pt x="673" y="336"/>
                    </a:cubicBezTo>
                    <a:cubicBezTo>
                      <a:pt x="742" y="280"/>
                      <a:pt x="803" y="218"/>
                      <a:pt x="861" y="154"/>
                    </a:cubicBezTo>
                    <a:cubicBezTo>
                      <a:pt x="903" y="108"/>
                      <a:pt x="943" y="59"/>
                      <a:pt x="985" y="3"/>
                    </a:cubicBezTo>
                    <a:cubicBezTo>
                      <a:pt x="981" y="1"/>
                      <a:pt x="976" y="0"/>
                      <a:pt x="970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0"/>
              <p:cNvSpPr/>
              <p:nvPr/>
            </p:nvSpPr>
            <p:spPr>
              <a:xfrm>
                <a:off x="12538837" y="4614980"/>
                <a:ext cx="48396" cy="3887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29" extrusionOk="0">
                    <a:moveTo>
                      <a:pt x="268" y="1"/>
                    </a:moveTo>
                    <a:cubicBezTo>
                      <a:pt x="242" y="1"/>
                      <a:pt x="191" y="25"/>
                      <a:pt x="114" y="76"/>
                    </a:cubicBezTo>
                    <a:cubicBezTo>
                      <a:pt x="39" y="125"/>
                      <a:pt x="0" y="160"/>
                      <a:pt x="0" y="176"/>
                    </a:cubicBezTo>
                    <a:cubicBezTo>
                      <a:pt x="0" y="201"/>
                      <a:pt x="4" y="215"/>
                      <a:pt x="14" y="220"/>
                    </a:cubicBezTo>
                    <a:cubicBezTo>
                      <a:pt x="23" y="225"/>
                      <a:pt x="33" y="229"/>
                      <a:pt x="44" y="229"/>
                    </a:cubicBezTo>
                    <a:cubicBezTo>
                      <a:pt x="60" y="220"/>
                      <a:pt x="107" y="190"/>
                      <a:pt x="182" y="139"/>
                    </a:cubicBezTo>
                    <a:cubicBezTo>
                      <a:pt x="253" y="96"/>
                      <a:pt x="288" y="60"/>
                      <a:pt x="288" y="39"/>
                    </a:cubicBezTo>
                    <a:cubicBezTo>
                      <a:pt x="288" y="17"/>
                      <a:pt x="286" y="8"/>
                      <a:pt x="282" y="8"/>
                    </a:cubicBezTo>
                    <a:cubicBezTo>
                      <a:pt x="282" y="8"/>
                      <a:pt x="281" y="8"/>
                      <a:pt x="280" y="8"/>
                    </a:cubicBezTo>
                    <a:cubicBezTo>
                      <a:pt x="276" y="8"/>
                      <a:pt x="272" y="6"/>
                      <a:pt x="268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0"/>
              <p:cNvSpPr/>
              <p:nvPr/>
            </p:nvSpPr>
            <p:spPr>
              <a:xfrm>
                <a:off x="10423354" y="4764695"/>
                <a:ext cx="298443" cy="26991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59" extrusionOk="0">
                    <a:moveTo>
                      <a:pt x="297" y="0"/>
                    </a:moveTo>
                    <a:cubicBezTo>
                      <a:pt x="100" y="0"/>
                      <a:pt x="2" y="10"/>
                      <a:pt x="2" y="30"/>
                    </a:cubicBezTo>
                    <a:cubicBezTo>
                      <a:pt x="0" y="43"/>
                      <a:pt x="2" y="55"/>
                      <a:pt x="7" y="66"/>
                    </a:cubicBezTo>
                    <a:cubicBezTo>
                      <a:pt x="11" y="71"/>
                      <a:pt x="12" y="73"/>
                      <a:pt x="12" y="74"/>
                    </a:cubicBezTo>
                    <a:cubicBezTo>
                      <a:pt x="91" y="80"/>
                      <a:pt x="328" y="99"/>
                      <a:pt x="722" y="134"/>
                    </a:cubicBezTo>
                    <a:cubicBezTo>
                      <a:pt x="887" y="150"/>
                      <a:pt x="1175" y="158"/>
                      <a:pt x="1585" y="158"/>
                    </a:cubicBezTo>
                    <a:cubicBezTo>
                      <a:pt x="1616" y="158"/>
                      <a:pt x="1681" y="144"/>
                      <a:pt x="1776" y="116"/>
                    </a:cubicBezTo>
                    <a:cubicBezTo>
                      <a:pt x="1676" y="67"/>
                      <a:pt x="1353" y="32"/>
                      <a:pt x="810" y="13"/>
                    </a:cubicBezTo>
                    <a:cubicBezTo>
                      <a:pt x="597" y="5"/>
                      <a:pt x="426" y="0"/>
                      <a:pt x="297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30"/>
              <p:cNvSpPr/>
              <p:nvPr/>
            </p:nvSpPr>
            <p:spPr>
              <a:xfrm>
                <a:off x="12012361" y="4673372"/>
                <a:ext cx="440271" cy="80463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474" extrusionOk="0">
                    <a:moveTo>
                      <a:pt x="2620" y="0"/>
                    </a:moveTo>
                    <a:lnTo>
                      <a:pt x="2467" y="21"/>
                    </a:lnTo>
                    <a:cubicBezTo>
                      <a:pt x="1913" y="93"/>
                      <a:pt x="1596" y="137"/>
                      <a:pt x="1513" y="149"/>
                    </a:cubicBezTo>
                    <a:cubicBezTo>
                      <a:pt x="1057" y="218"/>
                      <a:pt x="553" y="307"/>
                      <a:pt x="0" y="421"/>
                    </a:cubicBezTo>
                    <a:cubicBezTo>
                      <a:pt x="2" y="439"/>
                      <a:pt x="6" y="458"/>
                      <a:pt x="14" y="474"/>
                    </a:cubicBezTo>
                    <a:cubicBezTo>
                      <a:pt x="766" y="412"/>
                      <a:pt x="1301" y="355"/>
                      <a:pt x="1620" y="298"/>
                    </a:cubicBezTo>
                    <a:cubicBezTo>
                      <a:pt x="1910" y="251"/>
                      <a:pt x="2194" y="174"/>
                      <a:pt x="2465" y="67"/>
                    </a:cubicBezTo>
                    <a:cubicBezTo>
                      <a:pt x="2518" y="46"/>
                      <a:pt x="2569" y="25"/>
                      <a:pt x="2620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0"/>
              <p:cNvSpPr/>
              <p:nvPr/>
            </p:nvSpPr>
            <p:spPr>
              <a:xfrm>
                <a:off x="12423896" y="4713771"/>
                <a:ext cx="65032" cy="33611"/>
              </a:xfrm>
              <a:custGeom>
                <a:avLst/>
                <a:gdLst/>
                <a:ahLst/>
                <a:cxnLst/>
                <a:rect l="l" t="t" r="r" b="b"/>
                <a:pathLst>
                  <a:path w="387" h="198" extrusionOk="0">
                    <a:moveTo>
                      <a:pt x="351" y="1"/>
                    </a:moveTo>
                    <a:cubicBezTo>
                      <a:pt x="312" y="1"/>
                      <a:pt x="249" y="15"/>
                      <a:pt x="163" y="41"/>
                    </a:cubicBezTo>
                    <a:cubicBezTo>
                      <a:pt x="88" y="64"/>
                      <a:pt x="41" y="85"/>
                      <a:pt x="18" y="104"/>
                    </a:cubicBezTo>
                    <a:cubicBezTo>
                      <a:pt x="9" y="111"/>
                      <a:pt x="4" y="118"/>
                      <a:pt x="2" y="129"/>
                    </a:cubicBezTo>
                    <a:cubicBezTo>
                      <a:pt x="0" y="148"/>
                      <a:pt x="7" y="167"/>
                      <a:pt x="20" y="181"/>
                    </a:cubicBezTo>
                    <a:cubicBezTo>
                      <a:pt x="30" y="192"/>
                      <a:pt x="44" y="197"/>
                      <a:pt x="60" y="197"/>
                    </a:cubicBezTo>
                    <a:cubicBezTo>
                      <a:pt x="130" y="195"/>
                      <a:pt x="200" y="181"/>
                      <a:pt x="265" y="153"/>
                    </a:cubicBezTo>
                    <a:cubicBezTo>
                      <a:pt x="346" y="122"/>
                      <a:pt x="386" y="83"/>
                      <a:pt x="384" y="38"/>
                    </a:cubicBezTo>
                    <a:cubicBezTo>
                      <a:pt x="384" y="15"/>
                      <a:pt x="383" y="4"/>
                      <a:pt x="379" y="3"/>
                    </a:cubicBezTo>
                    <a:cubicBezTo>
                      <a:pt x="377" y="4"/>
                      <a:pt x="375" y="4"/>
                      <a:pt x="374" y="4"/>
                    </a:cubicBezTo>
                    <a:cubicBezTo>
                      <a:pt x="373" y="4"/>
                      <a:pt x="372" y="4"/>
                      <a:pt x="372" y="3"/>
                    </a:cubicBezTo>
                    <a:cubicBezTo>
                      <a:pt x="366" y="1"/>
                      <a:pt x="359" y="1"/>
                      <a:pt x="351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30"/>
              <p:cNvSpPr/>
              <p:nvPr/>
            </p:nvSpPr>
            <p:spPr>
              <a:xfrm>
                <a:off x="12711752" y="4316907"/>
                <a:ext cx="147373" cy="12697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748" extrusionOk="0">
                    <a:moveTo>
                      <a:pt x="861" y="0"/>
                    </a:moveTo>
                    <a:cubicBezTo>
                      <a:pt x="836" y="0"/>
                      <a:pt x="781" y="31"/>
                      <a:pt x="698" y="91"/>
                    </a:cubicBezTo>
                    <a:lnTo>
                      <a:pt x="693" y="95"/>
                    </a:lnTo>
                    <a:cubicBezTo>
                      <a:pt x="626" y="144"/>
                      <a:pt x="542" y="212"/>
                      <a:pt x="439" y="300"/>
                    </a:cubicBezTo>
                    <a:cubicBezTo>
                      <a:pt x="384" y="346"/>
                      <a:pt x="335" y="388"/>
                      <a:pt x="291" y="426"/>
                    </a:cubicBezTo>
                    <a:cubicBezTo>
                      <a:pt x="97" y="593"/>
                      <a:pt x="0" y="682"/>
                      <a:pt x="0" y="694"/>
                    </a:cubicBezTo>
                    <a:cubicBezTo>
                      <a:pt x="0" y="717"/>
                      <a:pt x="4" y="730"/>
                      <a:pt x="11" y="737"/>
                    </a:cubicBezTo>
                    <a:cubicBezTo>
                      <a:pt x="11" y="738"/>
                      <a:pt x="20" y="742"/>
                      <a:pt x="35" y="747"/>
                    </a:cubicBezTo>
                    <a:cubicBezTo>
                      <a:pt x="335" y="558"/>
                      <a:pt x="554" y="400"/>
                      <a:pt x="693" y="275"/>
                    </a:cubicBezTo>
                    <a:cubicBezTo>
                      <a:pt x="815" y="165"/>
                      <a:pt x="877" y="79"/>
                      <a:pt x="877" y="18"/>
                    </a:cubicBezTo>
                    <a:cubicBezTo>
                      <a:pt x="877" y="6"/>
                      <a:pt x="871" y="0"/>
                      <a:pt x="861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30"/>
              <p:cNvSpPr/>
              <p:nvPr/>
            </p:nvSpPr>
            <p:spPr>
              <a:xfrm>
                <a:off x="10664326" y="4671335"/>
                <a:ext cx="133190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243" extrusionOk="0">
                    <a:moveTo>
                      <a:pt x="7669" y="1"/>
                    </a:moveTo>
                    <a:cubicBezTo>
                      <a:pt x="7635" y="1"/>
                      <a:pt x="7611" y="2"/>
                      <a:pt x="7598" y="4"/>
                    </a:cubicBezTo>
                    <a:lnTo>
                      <a:pt x="6439" y="7"/>
                    </a:lnTo>
                    <a:cubicBezTo>
                      <a:pt x="6033" y="9"/>
                      <a:pt x="5719" y="18"/>
                      <a:pt x="5494" y="33"/>
                    </a:cubicBezTo>
                    <a:cubicBezTo>
                      <a:pt x="5435" y="41"/>
                      <a:pt x="5317" y="55"/>
                      <a:pt x="5140" y="76"/>
                    </a:cubicBezTo>
                    <a:lnTo>
                      <a:pt x="4062" y="76"/>
                    </a:lnTo>
                    <a:cubicBezTo>
                      <a:pt x="3799" y="98"/>
                      <a:pt x="3641" y="116"/>
                      <a:pt x="3587" y="132"/>
                    </a:cubicBezTo>
                    <a:lnTo>
                      <a:pt x="2051" y="132"/>
                    </a:lnTo>
                    <a:lnTo>
                      <a:pt x="1972" y="118"/>
                    </a:lnTo>
                    <a:lnTo>
                      <a:pt x="1013" y="112"/>
                    </a:lnTo>
                    <a:cubicBezTo>
                      <a:pt x="989" y="109"/>
                      <a:pt x="908" y="104"/>
                      <a:pt x="766" y="97"/>
                    </a:cubicBezTo>
                    <a:cubicBezTo>
                      <a:pt x="626" y="88"/>
                      <a:pt x="544" y="84"/>
                      <a:pt x="517" y="84"/>
                    </a:cubicBezTo>
                    <a:cubicBezTo>
                      <a:pt x="445" y="72"/>
                      <a:pt x="372" y="63"/>
                      <a:pt x="298" y="58"/>
                    </a:cubicBezTo>
                    <a:cubicBezTo>
                      <a:pt x="288" y="57"/>
                      <a:pt x="278" y="57"/>
                      <a:pt x="268" y="57"/>
                    </a:cubicBezTo>
                    <a:cubicBezTo>
                      <a:pt x="199" y="57"/>
                      <a:pt x="130" y="73"/>
                      <a:pt x="67" y="104"/>
                    </a:cubicBezTo>
                    <a:cubicBezTo>
                      <a:pt x="44" y="116"/>
                      <a:pt x="21" y="130"/>
                      <a:pt x="0" y="147"/>
                    </a:cubicBezTo>
                    <a:lnTo>
                      <a:pt x="16" y="195"/>
                    </a:lnTo>
                    <a:cubicBezTo>
                      <a:pt x="185" y="189"/>
                      <a:pt x="334" y="186"/>
                      <a:pt x="465" y="186"/>
                    </a:cubicBezTo>
                    <a:cubicBezTo>
                      <a:pt x="735" y="186"/>
                      <a:pt x="924" y="199"/>
                      <a:pt x="1033" y="225"/>
                    </a:cubicBezTo>
                    <a:lnTo>
                      <a:pt x="1997" y="230"/>
                    </a:lnTo>
                    <a:lnTo>
                      <a:pt x="2079" y="242"/>
                    </a:lnTo>
                    <a:lnTo>
                      <a:pt x="3575" y="242"/>
                    </a:lnTo>
                    <a:cubicBezTo>
                      <a:pt x="3831" y="223"/>
                      <a:pt x="3988" y="205"/>
                      <a:pt x="4048" y="188"/>
                    </a:cubicBezTo>
                    <a:lnTo>
                      <a:pt x="5002" y="188"/>
                    </a:lnTo>
                    <a:cubicBezTo>
                      <a:pt x="5026" y="186"/>
                      <a:pt x="5147" y="172"/>
                      <a:pt x="5363" y="144"/>
                    </a:cubicBezTo>
                    <a:cubicBezTo>
                      <a:pt x="5417" y="140"/>
                      <a:pt x="5473" y="135"/>
                      <a:pt x="5531" y="132"/>
                    </a:cubicBezTo>
                    <a:cubicBezTo>
                      <a:pt x="5757" y="118"/>
                      <a:pt x="6017" y="109"/>
                      <a:pt x="6310" y="107"/>
                    </a:cubicBezTo>
                    <a:lnTo>
                      <a:pt x="6418" y="107"/>
                    </a:lnTo>
                    <a:lnTo>
                      <a:pt x="7575" y="98"/>
                    </a:lnTo>
                    <a:cubicBezTo>
                      <a:pt x="7591" y="93"/>
                      <a:pt x="7645" y="84"/>
                      <a:pt x="7737" y="69"/>
                    </a:cubicBezTo>
                    <a:cubicBezTo>
                      <a:pt x="7803" y="55"/>
                      <a:pt x="7854" y="44"/>
                      <a:pt x="7891" y="33"/>
                    </a:cubicBezTo>
                    <a:cubicBezTo>
                      <a:pt x="7905" y="30"/>
                      <a:pt x="7915" y="26"/>
                      <a:pt x="7926" y="23"/>
                    </a:cubicBezTo>
                    <a:cubicBezTo>
                      <a:pt x="7924" y="18"/>
                      <a:pt x="7919" y="12"/>
                      <a:pt x="7912" y="11"/>
                    </a:cubicBezTo>
                    <a:lnTo>
                      <a:pt x="7898" y="7"/>
                    </a:lnTo>
                    <a:cubicBezTo>
                      <a:pt x="7798" y="3"/>
                      <a:pt x="7721" y="1"/>
                      <a:pt x="7669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30"/>
              <p:cNvSpPr/>
              <p:nvPr/>
            </p:nvSpPr>
            <p:spPr>
              <a:xfrm>
                <a:off x="9971656" y="4636877"/>
                <a:ext cx="241141" cy="32762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93" extrusionOk="0">
                    <a:moveTo>
                      <a:pt x="143" y="1"/>
                    </a:moveTo>
                    <a:cubicBezTo>
                      <a:pt x="121" y="1"/>
                      <a:pt x="102" y="2"/>
                      <a:pt x="85" y="3"/>
                    </a:cubicBezTo>
                    <a:cubicBezTo>
                      <a:pt x="29" y="7"/>
                      <a:pt x="1" y="21"/>
                      <a:pt x="1" y="44"/>
                    </a:cubicBezTo>
                    <a:cubicBezTo>
                      <a:pt x="1" y="70"/>
                      <a:pt x="44" y="94"/>
                      <a:pt x="134" y="116"/>
                    </a:cubicBezTo>
                    <a:cubicBezTo>
                      <a:pt x="200" y="131"/>
                      <a:pt x="267" y="144"/>
                      <a:pt x="334" y="151"/>
                    </a:cubicBezTo>
                    <a:cubicBezTo>
                      <a:pt x="541" y="179"/>
                      <a:pt x="747" y="193"/>
                      <a:pt x="956" y="193"/>
                    </a:cubicBezTo>
                    <a:cubicBezTo>
                      <a:pt x="979" y="193"/>
                      <a:pt x="1052" y="186"/>
                      <a:pt x="1175" y="172"/>
                    </a:cubicBezTo>
                    <a:cubicBezTo>
                      <a:pt x="1254" y="165"/>
                      <a:pt x="1319" y="158"/>
                      <a:pt x="1370" y="151"/>
                    </a:cubicBezTo>
                    <a:cubicBezTo>
                      <a:pt x="1394" y="147"/>
                      <a:pt x="1417" y="144"/>
                      <a:pt x="1435" y="142"/>
                    </a:cubicBezTo>
                    <a:cubicBezTo>
                      <a:pt x="1326" y="133"/>
                      <a:pt x="979" y="93"/>
                      <a:pt x="395" y="21"/>
                    </a:cubicBezTo>
                    <a:cubicBezTo>
                      <a:pt x="290" y="8"/>
                      <a:pt x="207" y="1"/>
                      <a:pt x="143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49" name="Google Shape;1349;p30"/>
          <p:cNvGrpSpPr/>
          <p:nvPr/>
        </p:nvGrpSpPr>
        <p:grpSpPr>
          <a:xfrm>
            <a:off x="-1863031" y="2427689"/>
            <a:ext cx="3553156" cy="2914309"/>
            <a:chOff x="-16105" y="4501294"/>
            <a:chExt cx="784638" cy="643548"/>
          </a:xfrm>
        </p:grpSpPr>
        <p:sp>
          <p:nvSpPr>
            <p:cNvPr id="1350" name="Google Shape;1350;p30"/>
            <p:cNvSpPr/>
            <p:nvPr/>
          </p:nvSpPr>
          <p:spPr>
            <a:xfrm>
              <a:off x="-16105" y="5058384"/>
              <a:ext cx="216373" cy="86443"/>
            </a:xfrm>
            <a:custGeom>
              <a:avLst/>
              <a:gdLst/>
              <a:ahLst/>
              <a:cxnLst/>
              <a:rect l="l" t="t" r="r" b="b"/>
              <a:pathLst>
                <a:path w="1603" h="634" extrusionOk="0">
                  <a:moveTo>
                    <a:pt x="1144" y="1"/>
                  </a:moveTo>
                  <a:lnTo>
                    <a:pt x="1" y="634"/>
                  </a:lnTo>
                  <a:lnTo>
                    <a:pt x="1603" y="634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0"/>
            <p:cNvSpPr/>
            <p:nvPr/>
          </p:nvSpPr>
          <p:spPr>
            <a:xfrm>
              <a:off x="287330" y="4501294"/>
              <a:ext cx="259971" cy="643548"/>
            </a:xfrm>
            <a:custGeom>
              <a:avLst/>
              <a:gdLst/>
              <a:ahLst/>
              <a:cxnLst/>
              <a:rect l="l" t="t" r="r" b="b"/>
              <a:pathLst>
                <a:path w="1926" h="4720" extrusionOk="0">
                  <a:moveTo>
                    <a:pt x="584" y="0"/>
                  </a:moveTo>
                  <a:lnTo>
                    <a:pt x="794" y="921"/>
                  </a:lnTo>
                  <a:lnTo>
                    <a:pt x="547" y="1888"/>
                  </a:lnTo>
                  <a:lnTo>
                    <a:pt x="672" y="2360"/>
                  </a:lnTo>
                  <a:lnTo>
                    <a:pt x="0" y="3503"/>
                  </a:lnTo>
                  <a:lnTo>
                    <a:pt x="658" y="4720"/>
                  </a:lnTo>
                  <a:lnTo>
                    <a:pt x="1213" y="3794"/>
                  </a:lnTo>
                  <a:lnTo>
                    <a:pt x="1282" y="1690"/>
                  </a:lnTo>
                  <a:lnTo>
                    <a:pt x="1594" y="2609"/>
                  </a:lnTo>
                  <a:lnTo>
                    <a:pt x="1764" y="2125"/>
                  </a:lnTo>
                  <a:lnTo>
                    <a:pt x="1925" y="2609"/>
                  </a:lnTo>
                  <a:lnTo>
                    <a:pt x="1904" y="2477"/>
                  </a:lnTo>
                  <a:lnTo>
                    <a:pt x="1539" y="921"/>
                  </a:lnTo>
                  <a:lnTo>
                    <a:pt x="1092" y="921"/>
                  </a:lnTo>
                  <a:lnTo>
                    <a:pt x="1627" y="696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0"/>
            <p:cNvSpPr/>
            <p:nvPr/>
          </p:nvSpPr>
          <p:spPr>
            <a:xfrm>
              <a:off x="451465" y="4856872"/>
              <a:ext cx="151178" cy="287961"/>
            </a:xfrm>
            <a:custGeom>
              <a:avLst/>
              <a:gdLst/>
              <a:ahLst/>
              <a:cxnLst/>
              <a:rect l="l" t="t" r="r" b="b"/>
              <a:pathLst>
                <a:path w="1120" h="2112" extrusionOk="0">
                  <a:moveTo>
                    <a:pt x="709" y="1"/>
                  </a:moveTo>
                  <a:lnTo>
                    <a:pt x="1" y="1491"/>
                  </a:lnTo>
                  <a:lnTo>
                    <a:pt x="548" y="1515"/>
                  </a:lnTo>
                  <a:lnTo>
                    <a:pt x="746" y="2112"/>
                  </a:lnTo>
                  <a:lnTo>
                    <a:pt x="1119" y="1366"/>
                  </a:lnTo>
                  <a:lnTo>
                    <a:pt x="1061" y="928"/>
                  </a:lnTo>
                  <a:lnTo>
                    <a:pt x="7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0"/>
            <p:cNvSpPr/>
            <p:nvPr/>
          </p:nvSpPr>
          <p:spPr>
            <a:xfrm>
              <a:off x="552025" y="5029480"/>
              <a:ext cx="216508" cy="115348"/>
            </a:xfrm>
            <a:custGeom>
              <a:avLst/>
              <a:gdLst/>
              <a:ahLst/>
              <a:cxnLst/>
              <a:rect l="l" t="t" r="r" b="b"/>
              <a:pathLst>
                <a:path w="1604" h="846" extrusionOk="0">
                  <a:moveTo>
                    <a:pt x="634" y="1"/>
                  </a:moveTo>
                  <a:lnTo>
                    <a:pt x="1" y="846"/>
                  </a:lnTo>
                  <a:lnTo>
                    <a:pt x="1603" y="846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0"/>
            <p:cNvSpPr/>
            <p:nvPr/>
          </p:nvSpPr>
          <p:spPr>
            <a:xfrm>
              <a:off x="168278" y="4501294"/>
              <a:ext cx="226361" cy="643548"/>
            </a:xfrm>
            <a:custGeom>
              <a:avLst/>
              <a:gdLst/>
              <a:ahLst/>
              <a:cxnLst/>
              <a:rect l="l" t="t" r="r" b="b"/>
              <a:pathLst>
                <a:path w="1677" h="4720" extrusionOk="0">
                  <a:moveTo>
                    <a:pt x="1466" y="0"/>
                  </a:moveTo>
                  <a:lnTo>
                    <a:pt x="0" y="2230"/>
                  </a:lnTo>
                  <a:lnTo>
                    <a:pt x="162" y="3974"/>
                  </a:lnTo>
                  <a:lnTo>
                    <a:pt x="1031" y="4720"/>
                  </a:lnTo>
                  <a:lnTo>
                    <a:pt x="1540" y="4720"/>
                  </a:lnTo>
                  <a:lnTo>
                    <a:pt x="882" y="3503"/>
                  </a:lnTo>
                  <a:lnTo>
                    <a:pt x="1229" y="2360"/>
                  </a:lnTo>
                  <a:lnTo>
                    <a:pt x="1031" y="1888"/>
                  </a:lnTo>
                  <a:lnTo>
                    <a:pt x="1676" y="921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0"/>
            <p:cNvSpPr/>
            <p:nvPr/>
          </p:nvSpPr>
          <p:spPr>
            <a:xfrm>
              <a:off x="287330" y="4626728"/>
              <a:ext cx="107309" cy="352179"/>
            </a:xfrm>
            <a:custGeom>
              <a:avLst/>
              <a:gdLst/>
              <a:ahLst/>
              <a:cxnLst/>
              <a:rect l="l" t="t" r="r" b="b"/>
              <a:pathLst>
                <a:path w="795" h="2583" extrusionOk="0">
                  <a:moveTo>
                    <a:pt x="794" y="1"/>
                  </a:moveTo>
                  <a:lnTo>
                    <a:pt x="149" y="968"/>
                  </a:lnTo>
                  <a:lnTo>
                    <a:pt x="347" y="1440"/>
                  </a:lnTo>
                  <a:lnTo>
                    <a:pt x="0" y="2583"/>
                  </a:lnTo>
                  <a:lnTo>
                    <a:pt x="672" y="1440"/>
                  </a:lnTo>
                  <a:lnTo>
                    <a:pt x="547" y="968"/>
                  </a:lnTo>
                  <a:lnTo>
                    <a:pt x="7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0"/>
            <p:cNvSpPr/>
            <p:nvPr/>
          </p:nvSpPr>
          <p:spPr>
            <a:xfrm>
              <a:off x="138177" y="4805335"/>
              <a:ext cx="169400" cy="339499"/>
            </a:xfrm>
            <a:custGeom>
              <a:avLst/>
              <a:gdLst/>
              <a:ahLst/>
              <a:cxnLst/>
              <a:rect l="l" t="t" r="r" b="b"/>
              <a:pathLst>
                <a:path w="1255" h="2490" extrusionOk="0">
                  <a:moveTo>
                    <a:pt x="223" y="0"/>
                  </a:moveTo>
                  <a:lnTo>
                    <a:pt x="1" y="1857"/>
                  </a:lnTo>
                  <a:lnTo>
                    <a:pt x="460" y="2490"/>
                  </a:lnTo>
                  <a:lnTo>
                    <a:pt x="1254" y="2490"/>
                  </a:lnTo>
                  <a:lnTo>
                    <a:pt x="385" y="1744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0"/>
            <p:cNvSpPr/>
            <p:nvPr/>
          </p:nvSpPr>
          <p:spPr>
            <a:xfrm>
              <a:off x="434728" y="4596188"/>
              <a:ext cx="109604" cy="242967"/>
            </a:xfrm>
            <a:custGeom>
              <a:avLst/>
              <a:gdLst/>
              <a:ahLst/>
              <a:cxnLst/>
              <a:rect l="l" t="t" r="r" b="b"/>
              <a:pathLst>
                <a:path w="812" h="1782" extrusionOk="0">
                  <a:moveTo>
                    <a:pt x="535" y="0"/>
                  </a:moveTo>
                  <a:lnTo>
                    <a:pt x="0" y="225"/>
                  </a:lnTo>
                  <a:lnTo>
                    <a:pt x="447" y="225"/>
                  </a:lnTo>
                  <a:lnTo>
                    <a:pt x="812" y="1781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0"/>
            <p:cNvSpPr/>
            <p:nvPr/>
          </p:nvSpPr>
          <p:spPr>
            <a:xfrm>
              <a:off x="547166" y="4856872"/>
              <a:ext cx="90437" cy="287961"/>
            </a:xfrm>
            <a:custGeom>
              <a:avLst/>
              <a:gdLst/>
              <a:ahLst/>
              <a:cxnLst/>
              <a:rect l="l" t="t" r="r" b="b"/>
              <a:pathLst>
                <a:path w="670" h="2112" extrusionOk="0">
                  <a:moveTo>
                    <a:pt x="0" y="1"/>
                  </a:moveTo>
                  <a:lnTo>
                    <a:pt x="352" y="928"/>
                  </a:lnTo>
                  <a:lnTo>
                    <a:pt x="410" y="1366"/>
                  </a:lnTo>
                  <a:lnTo>
                    <a:pt x="37" y="2112"/>
                  </a:lnTo>
                  <a:lnTo>
                    <a:pt x="670" y="12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0"/>
            <p:cNvSpPr/>
            <p:nvPr/>
          </p:nvSpPr>
          <p:spPr>
            <a:xfrm>
              <a:off x="376012" y="4856872"/>
              <a:ext cx="176149" cy="287961"/>
            </a:xfrm>
            <a:custGeom>
              <a:avLst/>
              <a:gdLst/>
              <a:ahLst/>
              <a:cxnLst/>
              <a:rect l="l" t="t" r="r" b="b"/>
              <a:pathLst>
                <a:path w="1305" h="2112" extrusionOk="0">
                  <a:moveTo>
                    <a:pt x="1268" y="1"/>
                  </a:moveTo>
                  <a:lnTo>
                    <a:pt x="556" y="1186"/>
                  </a:lnTo>
                  <a:lnTo>
                    <a:pt x="1" y="2112"/>
                  </a:lnTo>
                  <a:lnTo>
                    <a:pt x="1305" y="2112"/>
                  </a:lnTo>
                  <a:lnTo>
                    <a:pt x="1107" y="1515"/>
                  </a:lnTo>
                  <a:lnTo>
                    <a:pt x="560" y="1491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0"/>
            <p:cNvSpPr/>
            <p:nvPr/>
          </p:nvSpPr>
          <p:spPr>
            <a:xfrm>
              <a:off x="451060" y="4731711"/>
              <a:ext cx="96241" cy="286870"/>
            </a:xfrm>
            <a:custGeom>
              <a:avLst/>
              <a:gdLst/>
              <a:ahLst/>
              <a:cxnLst/>
              <a:rect l="l" t="t" r="r" b="b"/>
              <a:pathLst>
                <a:path w="713" h="2104" extrusionOk="0">
                  <a:moveTo>
                    <a:pt x="69" y="0"/>
                  </a:moveTo>
                  <a:lnTo>
                    <a:pt x="0" y="2104"/>
                  </a:lnTo>
                  <a:lnTo>
                    <a:pt x="712" y="919"/>
                  </a:lnTo>
                  <a:lnTo>
                    <a:pt x="551" y="435"/>
                  </a:lnTo>
                  <a:lnTo>
                    <a:pt x="381" y="919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2" name="Google Shape;1362;p30"/>
          <p:cNvSpPr txBox="1">
            <a:spLocks noGrp="1"/>
          </p:cNvSpPr>
          <p:nvPr>
            <p:ph type="title"/>
          </p:nvPr>
        </p:nvSpPr>
        <p:spPr>
          <a:xfrm>
            <a:off x="826747" y="1938516"/>
            <a:ext cx="5480700" cy="9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Future Holds</a:t>
            </a:r>
          </a:p>
        </p:txBody>
      </p:sp>
      <p:grpSp>
        <p:nvGrpSpPr>
          <p:cNvPr id="1363" name="Google Shape;1363;p30"/>
          <p:cNvGrpSpPr/>
          <p:nvPr/>
        </p:nvGrpSpPr>
        <p:grpSpPr>
          <a:xfrm>
            <a:off x="5678280" y="2995460"/>
            <a:ext cx="2910590" cy="767260"/>
            <a:chOff x="9641789" y="4060422"/>
            <a:chExt cx="3261531" cy="859771"/>
          </a:xfrm>
        </p:grpSpPr>
        <p:sp>
          <p:nvSpPr>
            <p:cNvPr id="1364" name="Google Shape;1364;p30"/>
            <p:cNvSpPr/>
            <p:nvPr/>
          </p:nvSpPr>
          <p:spPr>
            <a:xfrm>
              <a:off x="12828373" y="4326413"/>
              <a:ext cx="672" cy="6620"/>
            </a:xfrm>
            <a:custGeom>
              <a:avLst/>
              <a:gdLst/>
              <a:ahLst/>
              <a:cxnLst/>
              <a:rect l="l" t="t" r="r" b="b"/>
              <a:pathLst>
                <a:path w="4" h="39" extrusionOk="0">
                  <a:moveTo>
                    <a:pt x="4" y="0"/>
                  </a:moveTo>
                  <a:lnTo>
                    <a:pt x="0" y="39"/>
                  </a:lnTo>
                  <a:lnTo>
                    <a:pt x="4" y="35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3DB5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0"/>
            <p:cNvSpPr/>
            <p:nvPr/>
          </p:nvSpPr>
          <p:spPr>
            <a:xfrm>
              <a:off x="9792019" y="4540122"/>
              <a:ext cx="3697" cy="19522"/>
            </a:xfrm>
            <a:custGeom>
              <a:avLst/>
              <a:gdLst/>
              <a:ahLst/>
              <a:cxnLst/>
              <a:rect l="l" t="t" r="r" b="b"/>
              <a:pathLst>
                <a:path w="22" h="115" extrusionOk="0">
                  <a:moveTo>
                    <a:pt x="0" y="0"/>
                  </a:moveTo>
                  <a:cubicBezTo>
                    <a:pt x="0" y="28"/>
                    <a:pt x="2" y="65"/>
                    <a:pt x="5" y="112"/>
                  </a:cubicBezTo>
                  <a:lnTo>
                    <a:pt x="21" y="11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3DB5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0"/>
            <p:cNvSpPr/>
            <p:nvPr/>
          </p:nvSpPr>
          <p:spPr>
            <a:xfrm>
              <a:off x="9794372" y="4569827"/>
              <a:ext cx="222320" cy="226620"/>
            </a:xfrm>
            <a:custGeom>
              <a:avLst/>
              <a:gdLst/>
              <a:ahLst/>
              <a:cxnLst/>
              <a:rect l="l" t="t" r="r" b="b"/>
              <a:pathLst>
                <a:path w="1323" h="1335" extrusionOk="0">
                  <a:moveTo>
                    <a:pt x="598" y="0"/>
                  </a:moveTo>
                  <a:cubicBezTo>
                    <a:pt x="628" y="6"/>
                    <a:pt x="656" y="9"/>
                    <a:pt x="682" y="14"/>
                  </a:cubicBezTo>
                  <a:cubicBezTo>
                    <a:pt x="784" y="35"/>
                    <a:pt x="845" y="53"/>
                    <a:pt x="866" y="69"/>
                  </a:cubicBezTo>
                  <a:cubicBezTo>
                    <a:pt x="847" y="72"/>
                    <a:pt x="798" y="78"/>
                    <a:pt x="721" y="86"/>
                  </a:cubicBezTo>
                  <a:cubicBezTo>
                    <a:pt x="640" y="97"/>
                    <a:pt x="589" y="100"/>
                    <a:pt x="568" y="100"/>
                  </a:cubicBezTo>
                  <a:cubicBezTo>
                    <a:pt x="548" y="101"/>
                    <a:pt x="528" y="101"/>
                    <a:pt x="508" y="101"/>
                  </a:cubicBezTo>
                  <a:cubicBezTo>
                    <a:pt x="367" y="101"/>
                    <a:pt x="227" y="90"/>
                    <a:pt x="88" y="69"/>
                  </a:cubicBezTo>
                  <a:cubicBezTo>
                    <a:pt x="62" y="63"/>
                    <a:pt x="32" y="56"/>
                    <a:pt x="0" y="48"/>
                  </a:cubicBezTo>
                  <a:lnTo>
                    <a:pt x="0" y="48"/>
                  </a:lnTo>
                  <a:cubicBezTo>
                    <a:pt x="7" y="121"/>
                    <a:pt x="18" y="207"/>
                    <a:pt x="28" y="309"/>
                  </a:cubicBezTo>
                  <a:cubicBezTo>
                    <a:pt x="137" y="326"/>
                    <a:pt x="237" y="346"/>
                    <a:pt x="326" y="362"/>
                  </a:cubicBezTo>
                  <a:cubicBezTo>
                    <a:pt x="247" y="383"/>
                    <a:pt x="165" y="397"/>
                    <a:pt x="83" y="400"/>
                  </a:cubicBezTo>
                  <a:lnTo>
                    <a:pt x="39" y="400"/>
                  </a:lnTo>
                  <a:cubicBezTo>
                    <a:pt x="48" y="467"/>
                    <a:pt x="56" y="537"/>
                    <a:pt x="65" y="614"/>
                  </a:cubicBezTo>
                  <a:cubicBezTo>
                    <a:pt x="93" y="828"/>
                    <a:pt x="121" y="1014"/>
                    <a:pt x="147" y="1173"/>
                  </a:cubicBezTo>
                  <a:cubicBezTo>
                    <a:pt x="332" y="1228"/>
                    <a:pt x="600" y="1271"/>
                    <a:pt x="950" y="1305"/>
                  </a:cubicBezTo>
                  <a:cubicBezTo>
                    <a:pt x="1078" y="1315"/>
                    <a:pt x="1203" y="1326"/>
                    <a:pt x="1322" y="1334"/>
                  </a:cubicBezTo>
                  <a:cubicBezTo>
                    <a:pt x="1313" y="1254"/>
                    <a:pt x="1301" y="1166"/>
                    <a:pt x="1282" y="1070"/>
                  </a:cubicBezTo>
                  <a:cubicBezTo>
                    <a:pt x="1248" y="882"/>
                    <a:pt x="1219" y="696"/>
                    <a:pt x="1189" y="511"/>
                  </a:cubicBezTo>
                  <a:cubicBezTo>
                    <a:pt x="1099" y="489"/>
                    <a:pt x="1056" y="465"/>
                    <a:pt x="1056" y="439"/>
                  </a:cubicBezTo>
                  <a:cubicBezTo>
                    <a:pt x="1056" y="418"/>
                    <a:pt x="1084" y="402"/>
                    <a:pt x="1140" y="398"/>
                  </a:cubicBezTo>
                  <a:lnTo>
                    <a:pt x="1096" y="0"/>
                  </a:ln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0"/>
            <p:cNvSpPr/>
            <p:nvPr/>
          </p:nvSpPr>
          <p:spPr>
            <a:xfrm>
              <a:off x="12595131" y="4363587"/>
              <a:ext cx="233075" cy="331696"/>
            </a:xfrm>
            <a:custGeom>
              <a:avLst/>
              <a:gdLst/>
              <a:ahLst/>
              <a:cxnLst/>
              <a:rect l="l" t="t" r="r" b="b"/>
              <a:pathLst>
                <a:path w="1387" h="1954" extrusionOk="0">
                  <a:moveTo>
                    <a:pt x="1387" y="0"/>
                  </a:moveTo>
                  <a:lnTo>
                    <a:pt x="1387" y="0"/>
                  </a:lnTo>
                  <a:cubicBezTo>
                    <a:pt x="1248" y="125"/>
                    <a:pt x="1029" y="283"/>
                    <a:pt x="729" y="472"/>
                  </a:cubicBezTo>
                  <a:cubicBezTo>
                    <a:pt x="714" y="467"/>
                    <a:pt x="705" y="463"/>
                    <a:pt x="705" y="462"/>
                  </a:cubicBezTo>
                  <a:cubicBezTo>
                    <a:pt x="698" y="455"/>
                    <a:pt x="694" y="441"/>
                    <a:pt x="694" y="419"/>
                  </a:cubicBezTo>
                  <a:cubicBezTo>
                    <a:pt x="694" y="407"/>
                    <a:pt x="791" y="318"/>
                    <a:pt x="984" y="151"/>
                  </a:cubicBezTo>
                  <a:lnTo>
                    <a:pt x="984" y="151"/>
                  </a:lnTo>
                  <a:cubicBezTo>
                    <a:pt x="934" y="188"/>
                    <a:pt x="882" y="228"/>
                    <a:pt x="822" y="274"/>
                  </a:cubicBezTo>
                  <a:cubicBezTo>
                    <a:pt x="540" y="369"/>
                    <a:pt x="277" y="453"/>
                    <a:pt x="32" y="526"/>
                  </a:cubicBezTo>
                  <a:lnTo>
                    <a:pt x="23" y="916"/>
                  </a:lnTo>
                  <a:lnTo>
                    <a:pt x="0" y="933"/>
                  </a:lnTo>
                  <a:lnTo>
                    <a:pt x="0" y="942"/>
                  </a:lnTo>
                  <a:cubicBezTo>
                    <a:pt x="46" y="913"/>
                    <a:pt x="82" y="897"/>
                    <a:pt x="109" y="897"/>
                  </a:cubicBezTo>
                  <a:cubicBezTo>
                    <a:pt x="114" y="897"/>
                    <a:pt x="120" y="898"/>
                    <a:pt x="124" y="900"/>
                  </a:cubicBezTo>
                  <a:cubicBezTo>
                    <a:pt x="82" y="954"/>
                    <a:pt x="42" y="1003"/>
                    <a:pt x="0" y="1049"/>
                  </a:cubicBezTo>
                  <a:cubicBezTo>
                    <a:pt x="2" y="1275"/>
                    <a:pt x="2" y="1415"/>
                    <a:pt x="4" y="1470"/>
                  </a:cubicBezTo>
                  <a:cubicBezTo>
                    <a:pt x="9" y="1633"/>
                    <a:pt x="25" y="1794"/>
                    <a:pt x="47" y="1953"/>
                  </a:cubicBezTo>
                  <a:cubicBezTo>
                    <a:pt x="321" y="1740"/>
                    <a:pt x="538" y="1578"/>
                    <a:pt x="703" y="1470"/>
                  </a:cubicBezTo>
                  <a:cubicBezTo>
                    <a:pt x="912" y="1329"/>
                    <a:pt x="1134" y="1210"/>
                    <a:pt x="1366" y="1110"/>
                  </a:cubicBezTo>
                  <a:cubicBezTo>
                    <a:pt x="1353" y="1093"/>
                    <a:pt x="1353" y="896"/>
                    <a:pt x="1367" y="521"/>
                  </a:cubicBezTo>
                  <a:lnTo>
                    <a:pt x="1367" y="521"/>
                  </a:lnTo>
                  <a:cubicBezTo>
                    <a:pt x="1311" y="556"/>
                    <a:pt x="1250" y="584"/>
                    <a:pt x="1187" y="609"/>
                  </a:cubicBezTo>
                  <a:cubicBezTo>
                    <a:pt x="1182" y="619"/>
                    <a:pt x="1178" y="624"/>
                    <a:pt x="1175" y="624"/>
                  </a:cubicBezTo>
                  <a:cubicBezTo>
                    <a:pt x="1170" y="624"/>
                    <a:pt x="1168" y="613"/>
                    <a:pt x="1168" y="591"/>
                  </a:cubicBezTo>
                  <a:cubicBezTo>
                    <a:pt x="1168" y="588"/>
                    <a:pt x="1203" y="567"/>
                    <a:pt x="1273" y="526"/>
                  </a:cubicBezTo>
                  <a:cubicBezTo>
                    <a:pt x="1306" y="505"/>
                    <a:pt x="1338" y="484"/>
                    <a:pt x="1371" y="462"/>
                  </a:cubicBezTo>
                  <a:lnTo>
                    <a:pt x="1371" y="442"/>
                  </a:lnTo>
                  <a:cubicBezTo>
                    <a:pt x="1378" y="256"/>
                    <a:pt x="1383" y="107"/>
                    <a:pt x="1387" y="0"/>
                  </a:cubicBez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0"/>
            <p:cNvSpPr/>
            <p:nvPr/>
          </p:nvSpPr>
          <p:spPr>
            <a:xfrm>
              <a:off x="12515479" y="4521959"/>
              <a:ext cx="79820" cy="58734"/>
            </a:xfrm>
            <a:custGeom>
              <a:avLst/>
              <a:gdLst/>
              <a:ahLst/>
              <a:cxnLst/>
              <a:rect l="l" t="t" r="r" b="b"/>
              <a:pathLst>
                <a:path w="475" h="346" extrusionOk="0">
                  <a:moveTo>
                    <a:pt x="474" y="0"/>
                  </a:moveTo>
                  <a:cubicBezTo>
                    <a:pt x="343" y="98"/>
                    <a:pt x="185" y="214"/>
                    <a:pt x="1" y="345"/>
                  </a:cubicBezTo>
                  <a:cubicBezTo>
                    <a:pt x="67" y="312"/>
                    <a:pt x="134" y="277"/>
                    <a:pt x="202" y="244"/>
                  </a:cubicBezTo>
                  <a:cubicBezTo>
                    <a:pt x="295" y="156"/>
                    <a:pt x="362" y="95"/>
                    <a:pt x="402" y="63"/>
                  </a:cubicBezTo>
                  <a:cubicBezTo>
                    <a:pt x="428" y="40"/>
                    <a:pt x="453" y="25"/>
                    <a:pt x="474" y="11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6EC9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0"/>
            <p:cNvSpPr/>
            <p:nvPr/>
          </p:nvSpPr>
          <p:spPr>
            <a:xfrm>
              <a:off x="12426585" y="4541819"/>
              <a:ext cx="183670" cy="262437"/>
            </a:xfrm>
            <a:custGeom>
              <a:avLst/>
              <a:gdLst/>
              <a:ahLst/>
              <a:cxnLst/>
              <a:rect l="l" t="t" r="r" b="b"/>
              <a:pathLst>
                <a:path w="1093" h="1546" extrusionOk="0">
                  <a:moveTo>
                    <a:pt x="936" y="434"/>
                  </a:moveTo>
                  <a:cubicBezTo>
                    <a:pt x="940" y="438"/>
                    <a:pt x="944" y="440"/>
                    <a:pt x="947" y="440"/>
                  </a:cubicBezTo>
                  <a:cubicBezTo>
                    <a:pt x="949" y="440"/>
                    <a:pt x="950" y="439"/>
                    <a:pt x="950" y="439"/>
                  </a:cubicBezTo>
                  <a:cubicBezTo>
                    <a:pt x="954" y="439"/>
                    <a:pt x="956" y="449"/>
                    <a:pt x="956" y="472"/>
                  </a:cubicBezTo>
                  <a:cubicBezTo>
                    <a:pt x="956" y="493"/>
                    <a:pt x="921" y="527"/>
                    <a:pt x="850" y="572"/>
                  </a:cubicBezTo>
                  <a:cubicBezTo>
                    <a:pt x="775" y="621"/>
                    <a:pt x="728" y="651"/>
                    <a:pt x="712" y="662"/>
                  </a:cubicBezTo>
                  <a:cubicBezTo>
                    <a:pt x="701" y="660"/>
                    <a:pt x="691" y="656"/>
                    <a:pt x="682" y="653"/>
                  </a:cubicBezTo>
                  <a:cubicBezTo>
                    <a:pt x="672" y="646"/>
                    <a:pt x="668" y="630"/>
                    <a:pt x="668" y="609"/>
                  </a:cubicBezTo>
                  <a:cubicBezTo>
                    <a:pt x="668" y="593"/>
                    <a:pt x="707" y="558"/>
                    <a:pt x="782" y="507"/>
                  </a:cubicBezTo>
                  <a:cubicBezTo>
                    <a:pt x="859" y="456"/>
                    <a:pt x="910" y="434"/>
                    <a:pt x="936" y="434"/>
                  </a:cubicBezTo>
                  <a:close/>
                  <a:moveTo>
                    <a:pt x="1003" y="1"/>
                  </a:moveTo>
                  <a:cubicBezTo>
                    <a:pt x="945" y="65"/>
                    <a:pt x="884" y="127"/>
                    <a:pt x="815" y="183"/>
                  </a:cubicBezTo>
                  <a:cubicBezTo>
                    <a:pt x="652" y="318"/>
                    <a:pt x="444" y="434"/>
                    <a:pt x="191" y="530"/>
                  </a:cubicBezTo>
                  <a:cubicBezTo>
                    <a:pt x="179" y="530"/>
                    <a:pt x="167" y="527"/>
                    <a:pt x="156" y="521"/>
                  </a:cubicBezTo>
                  <a:cubicBezTo>
                    <a:pt x="149" y="516"/>
                    <a:pt x="146" y="509"/>
                    <a:pt x="144" y="502"/>
                  </a:cubicBezTo>
                  <a:lnTo>
                    <a:pt x="5" y="602"/>
                  </a:lnTo>
                  <a:cubicBezTo>
                    <a:pt x="2" y="669"/>
                    <a:pt x="2" y="733"/>
                    <a:pt x="0" y="796"/>
                  </a:cubicBezTo>
                  <a:lnTo>
                    <a:pt x="153" y="777"/>
                  </a:lnTo>
                  <a:lnTo>
                    <a:pt x="153" y="777"/>
                  </a:lnTo>
                  <a:cubicBezTo>
                    <a:pt x="104" y="798"/>
                    <a:pt x="53" y="821"/>
                    <a:pt x="0" y="842"/>
                  </a:cubicBezTo>
                  <a:lnTo>
                    <a:pt x="0" y="1117"/>
                  </a:lnTo>
                  <a:cubicBezTo>
                    <a:pt x="21" y="1098"/>
                    <a:pt x="70" y="1077"/>
                    <a:pt x="146" y="1054"/>
                  </a:cubicBezTo>
                  <a:cubicBezTo>
                    <a:pt x="231" y="1027"/>
                    <a:pt x="293" y="1014"/>
                    <a:pt x="332" y="1014"/>
                  </a:cubicBezTo>
                  <a:cubicBezTo>
                    <a:pt x="341" y="1014"/>
                    <a:pt x="348" y="1014"/>
                    <a:pt x="354" y="1016"/>
                  </a:cubicBezTo>
                  <a:cubicBezTo>
                    <a:pt x="354" y="1017"/>
                    <a:pt x="355" y="1017"/>
                    <a:pt x="356" y="1017"/>
                  </a:cubicBezTo>
                  <a:cubicBezTo>
                    <a:pt x="357" y="1017"/>
                    <a:pt x="359" y="1017"/>
                    <a:pt x="361" y="1016"/>
                  </a:cubicBezTo>
                  <a:cubicBezTo>
                    <a:pt x="367" y="1017"/>
                    <a:pt x="367" y="1030"/>
                    <a:pt x="367" y="1051"/>
                  </a:cubicBezTo>
                  <a:cubicBezTo>
                    <a:pt x="367" y="1096"/>
                    <a:pt x="328" y="1135"/>
                    <a:pt x="247" y="1166"/>
                  </a:cubicBezTo>
                  <a:cubicBezTo>
                    <a:pt x="183" y="1194"/>
                    <a:pt x="112" y="1208"/>
                    <a:pt x="42" y="1210"/>
                  </a:cubicBezTo>
                  <a:cubicBezTo>
                    <a:pt x="27" y="1210"/>
                    <a:pt x="13" y="1205"/>
                    <a:pt x="2" y="1194"/>
                  </a:cubicBezTo>
                  <a:lnTo>
                    <a:pt x="2" y="1194"/>
                  </a:lnTo>
                  <a:cubicBezTo>
                    <a:pt x="5" y="1321"/>
                    <a:pt x="11" y="1438"/>
                    <a:pt x="20" y="1545"/>
                  </a:cubicBezTo>
                  <a:cubicBezTo>
                    <a:pt x="72" y="1521"/>
                    <a:pt x="198" y="1484"/>
                    <a:pt x="398" y="1440"/>
                  </a:cubicBezTo>
                  <a:cubicBezTo>
                    <a:pt x="607" y="1391"/>
                    <a:pt x="766" y="1352"/>
                    <a:pt x="880" y="1321"/>
                  </a:cubicBezTo>
                  <a:lnTo>
                    <a:pt x="1092" y="1226"/>
                  </a:lnTo>
                  <a:lnTo>
                    <a:pt x="1052" y="917"/>
                  </a:lnTo>
                  <a:lnTo>
                    <a:pt x="1052" y="914"/>
                  </a:lnTo>
                  <a:lnTo>
                    <a:pt x="1049" y="905"/>
                  </a:lnTo>
                  <a:cubicBezTo>
                    <a:pt x="1026" y="744"/>
                    <a:pt x="1012" y="583"/>
                    <a:pt x="1005" y="421"/>
                  </a:cubicBezTo>
                  <a:cubicBezTo>
                    <a:pt x="1005" y="367"/>
                    <a:pt x="1005" y="227"/>
                    <a:pt x="1003" y="1"/>
                  </a:cubicBezTo>
                  <a:close/>
                </a:path>
              </a:pathLst>
            </a:custGeom>
            <a:solidFill>
              <a:srgbClr val="317EAF">
                <a:alpha val="35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0"/>
            <p:cNvSpPr/>
            <p:nvPr/>
          </p:nvSpPr>
          <p:spPr>
            <a:xfrm>
              <a:off x="9994006" y="4643836"/>
              <a:ext cx="2443842" cy="276357"/>
            </a:xfrm>
            <a:custGeom>
              <a:avLst/>
              <a:gdLst/>
              <a:ahLst/>
              <a:cxnLst/>
              <a:rect l="l" t="t" r="r" b="b"/>
              <a:pathLst>
                <a:path w="14543" h="1628" extrusionOk="0">
                  <a:moveTo>
                    <a:pt x="2858" y="711"/>
                  </a:moveTo>
                  <a:cubicBezTo>
                    <a:pt x="2986" y="711"/>
                    <a:pt x="3155" y="715"/>
                    <a:pt x="3365" y="723"/>
                  </a:cubicBezTo>
                  <a:cubicBezTo>
                    <a:pt x="3908" y="744"/>
                    <a:pt x="4231" y="778"/>
                    <a:pt x="4331" y="828"/>
                  </a:cubicBezTo>
                  <a:cubicBezTo>
                    <a:pt x="4236" y="856"/>
                    <a:pt x="4173" y="870"/>
                    <a:pt x="4140" y="870"/>
                  </a:cubicBezTo>
                  <a:lnTo>
                    <a:pt x="4140" y="869"/>
                  </a:lnTo>
                  <a:cubicBezTo>
                    <a:pt x="3730" y="869"/>
                    <a:pt x="3442" y="862"/>
                    <a:pt x="3277" y="846"/>
                  </a:cubicBezTo>
                  <a:cubicBezTo>
                    <a:pt x="2883" y="811"/>
                    <a:pt x="2646" y="790"/>
                    <a:pt x="2567" y="786"/>
                  </a:cubicBezTo>
                  <a:cubicBezTo>
                    <a:pt x="2567" y="785"/>
                    <a:pt x="2566" y="781"/>
                    <a:pt x="2562" y="778"/>
                  </a:cubicBezTo>
                  <a:cubicBezTo>
                    <a:pt x="2557" y="767"/>
                    <a:pt x="2555" y="753"/>
                    <a:pt x="2557" y="742"/>
                  </a:cubicBezTo>
                  <a:cubicBezTo>
                    <a:pt x="2557" y="721"/>
                    <a:pt x="2657" y="711"/>
                    <a:pt x="2858" y="711"/>
                  </a:cubicBezTo>
                  <a:close/>
                  <a:moveTo>
                    <a:pt x="14481" y="1"/>
                  </a:moveTo>
                  <a:lnTo>
                    <a:pt x="14469" y="10"/>
                  </a:lnTo>
                  <a:cubicBezTo>
                    <a:pt x="13607" y="85"/>
                    <a:pt x="12744" y="146"/>
                    <a:pt x="11883" y="195"/>
                  </a:cubicBezTo>
                  <a:cubicBezTo>
                    <a:pt x="11847" y="204"/>
                    <a:pt x="11796" y="217"/>
                    <a:pt x="11727" y="229"/>
                  </a:cubicBezTo>
                  <a:cubicBezTo>
                    <a:pt x="11636" y="245"/>
                    <a:pt x="11584" y="255"/>
                    <a:pt x="11566" y="259"/>
                  </a:cubicBezTo>
                  <a:lnTo>
                    <a:pt x="10411" y="267"/>
                  </a:lnTo>
                  <a:lnTo>
                    <a:pt x="10300" y="267"/>
                  </a:lnTo>
                  <a:cubicBezTo>
                    <a:pt x="10043" y="278"/>
                    <a:pt x="9783" y="287"/>
                    <a:pt x="9524" y="294"/>
                  </a:cubicBezTo>
                  <a:cubicBezTo>
                    <a:pt x="9466" y="297"/>
                    <a:pt x="9408" y="301"/>
                    <a:pt x="9354" y="306"/>
                  </a:cubicBezTo>
                  <a:cubicBezTo>
                    <a:pt x="9138" y="334"/>
                    <a:pt x="9019" y="348"/>
                    <a:pt x="8993" y="350"/>
                  </a:cubicBezTo>
                  <a:lnTo>
                    <a:pt x="8041" y="350"/>
                  </a:lnTo>
                  <a:cubicBezTo>
                    <a:pt x="7979" y="366"/>
                    <a:pt x="7821" y="383"/>
                    <a:pt x="7565" y="404"/>
                  </a:cubicBezTo>
                  <a:lnTo>
                    <a:pt x="6068" y="404"/>
                  </a:lnTo>
                  <a:lnTo>
                    <a:pt x="5986" y="392"/>
                  </a:lnTo>
                  <a:lnTo>
                    <a:pt x="5022" y="385"/>
                  </a:lnTo>
                  <a:cubicBezTo>
                    <a:pt x="4911" y="360"/>
                    <a:pt x="4718" y="347"/>
                    <a:pt x="4441" y="347"/>
                  </a:cubicBezTo>
                  <a:cubicBezTo>
                    <a:pt x="4314" y="347"/>
                    <a:pt x="4168" y="349"/>
                    <a:pt x="4005" y="355"/>
                  </a:cubicBezTo>
                  <a:lnTo>
                    <a:pt x="3989" y="308"/>
                  </a:lnTo>
                  <a:cubicBezTo>
                    <a:pt x="4010" y="292"/>
                    <a:pt x="4031" y="276"/>
                    <a:pt x="4056" y="264"/>
                  </a:cubicBezTo>
                  <a:cubicBezTo>
                    <a:pt x="3116" y="229"/>
                    <a:pt x="2176" y="176"/>
                    <a:pt x="1237" y="110"/>
                  </a:cubicBezTo>
                  <a:cubicBezTo>
                    <a:pt x="1186" y="115"/>
                    <a:pt x="1121" y="122"/>
                    <a:pt x="1042" y="131"/>
                  </a:cubicBezTo>
                  <a:cubicBezTo>
                    <a:pt x="919" y="145"/>
                    <a:pt x="846" y="152"/>
                    <a:pt x="823" y="152"/>
                  </a:cubicBezTo>
                  <a:cubicBezTo>
                    <a:pt x="614" y="152"/>
                    <a:pt x="408" y="138"/>
                    <a:pt x="201" y="110"/>
                  </a:cubicBezTo>
                  <a:cubicBezTo>
                    <a:pt x="134" y="103"/>
                    <a:pt x="67" y="90"/>
                    <a:pt x="1" y="75"/>
                  </a:cubicBezTo>
                  <a:lnTo>
                    <a:pt x="1" y="75"/>
                  </a:lnTo>
                  <a:cubicBezTo>
                    <a:pt x="31" y="260"/>
                    <a:pt x="60" y="446"/>
                    <a:pt x="94" y="632"/>
                  </a:cubicBezTo>
                  <a:cubicBezTo>
                    <a:pt x="111" y="730"/>
                    <a:pt x="125" y="818"/>
                    <a:pt x="136" y="897"/>
                  </a:cubicBezTo>
                  <a:cubicBezTo>
                    <a:pt x="152" y="1007"/>
                    <a:pt x="159" y="1118"/>
                    <a:pt x="157" y="1230"/>
                  </a:cubicBezTo>
                  <a:cubicBezTo>
                    <a:pt x="777" y="1403"/>
                    <a:pt x="1461" y="1505"/>
                    <a:pt x="2206" y="1535"/>
                  </a:cubicBezTo>
                  <a:cubicBezTo>
                    <a:pt x="2557" y="1549"/>
                    <a:pt x="3059" y="1556"/>
                    <a:pt x="3709" y="1556"/>
                  </a:cubicBezTo>
                  <a:cubicBezTo>
                    <a:pt x="3970" y="1556"/>
                    <a:pt x="4256" y="1555"/>
                    <a:pt x="4566" y="1552"/>
                  </a:cubicBezTo>
                  <a:cubicBezTo>
                    <a:pt x="6678" y="1600"/>
                    <a:pt x="8233" y="1626"/>
                    <a:pt x="9227" y="1628"/>
                  </a:cubicBezTo>
                  <a:cubicBezTo>
                    <a:pt x="9717" y="1551"/>
                    <a:pt x="10488" y="1479"/>
                    <a:pt x="11540" y="1414"/>
                  </a:cubicBezTo>
                  <a:cubicBezTo>
                    <a:pt x="12374" y="1361"/>
                    <a:pt x="13375" y="1202"/>
                    <a:pt x="14543" y="935"/>
                  </a:cubicBezTo>
                  <a:cubicBezTo>
                    <a:pt x="14543" y="935"/>
                    <a:pt x="14542" y="935"/>
                    <a:pt x="14540" y="935"/>
                  </a:cubicBezTo>
                  <a:cubicBezTo>
                    <a:pt x="14535" y="935"/>
                    <a:pt x="14520" y="937"/>
                    <a:pt x="14497" y="944"/>
                  </a:cubicBezTo>
                  <a:cubicBezTo>
                    <a:pt x="14489" y="837"/>
                    <a:pt x="14483" y="720"/>
                    <a:pt x="14480" y="593"/>
                  </a:cubicBezTo>
                  <a:cubicBezTo>
                    <a:pt x="14466" y="579"/>
                    <a:pt x="14460" y="560"/>
                    <a:pt x="14462" y="541"/>
                  </a:cubicBezTo>
                  <a:cubicBezTo>
                    <a:pt x="14464" y="530"/>
                    <a:pt x="14469" y="522"/>
                    <a:pt x="14478" y="516"/>
                  </a:cubicBezTo>
                  <a:cubicBezTo>
                    <a:pt x="14476" y="429"/>
                    <a:pt x="14476" y="336"/>
                    <a:pt x="14478" y="241"/>
                  </a:cubicBezTo>
                  <a:lnTo>
                    <a:pt x="14478" y="241"/>
                  </a:lnTo>
                  <a:cubicBezTo>
                    <a:pt x="14205" y="346"/>
                    <a:pt x="13922" y="425"/>
                    <a:pt x="13633" y="472"/>
                  </a:cubicBezTo>
                  <a:cubicBezTo>
                    <a:pt x="13314" y="529"/>
                    <a:pt x="12777" y="586"/>
                    <a:pt x="12025" y="648"/>
                  </a:cubicBezTo>
                  <a:cubicBezTo>
                    <a:pt x="12018" y="630"/>
                    <a:pt x="12013" y="613"/>
                    <a:pt x="12011" y="595"/>
                  </a:cubicBezTo>
                  <a:cubicBezTo>
                    <a:pt x="12565" y="481"/>
                    <a:pt x="13068" y="392"/>
                    <a:pt x="13524" y="323"/>
                  </a:cubicBezTo>
                  <a:cubicBezTo>
                    <a:pt x="13607" y="311"/>
                    <a:pt x="13924" y="269"/>
                    <a:pt x="14478" y="195"/>
                  </a:cubicBezTo>
                  <a:cubicBezTo>
                    <a:pt x="14478" y="132"/>
                    <a:pt x="14480" y="68"/>
                    <a:pt x="14481" y="1"/>
                  </a:cubicBez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0"/>
            <p:cNvSpPr/>
            <p:nvPr/>
          </p:nvSpPr>
          <p:spPr>
            <a:xfrm>
              <a:off x="12733430" y="4186882"/>
              <a:ext cx="108387" cy="223225"/>
            </a:xfrm>
            <a:custGeom>
              <a:avLst/>
              <a:gdLst/>
              <a:ahLst/>
              <a:cxnLst/>
              <a:rect l="l" t="t" r="r" b="b"/>
              <a:pathLst>
                <a:path w="645" h="1315" extrusionOk="0">
                  <a:moveTo>
                    <a:pt x="644" y="0"/>
                  </a:moveTo>
                  <a:cubicBezTo>
                    <a:pt x="639" y="2"/>
                    <a:pt x="450" y="144"/>
                    <a:pt x="80" y="424"/>
                  </a:cubicBezTo>
                  <a:lnTo>
                    <a:pt x="1" y="1315"/>
                  </a:lnTo>
                  <a:cubicBezTo>
                    <a:pt x="59" y="1271"/>
                    <a:pt x="111" y="1229"/>
                    <a:pt x="162" y="1192"/>
                  </a:cubicBezTo>
                  <a:cubicBezTo>
                    <a:pt x="206" y="1154"/>
                    <a:pt x="255" y="1112"/>
                    <a:pt x="310" y="1066"/>
                  </a:cubicBezTo>
                  <a:cubicBezTo>
                    <a:pt x="413" y="978"/>
                    <a:pt x="497" y="910"/>
                    <a:pt x="564" y="861"/>
                  </a:cubicBezTo>
                  <a:lnTo>
                    <a:pt x="569" y="822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0"/>
            <p:cNvSpPr/>
            <p:nvPr/>
          </p:nvSpPr>
          <p:spPr>
            <a:xfrm>
              <a:off x="9779584" y="4366642"/>
              <a:ext cx="391035" cy="203363"/>
            </a:xfrm>
            <a:custGeom>
              <a:avLst/>
              <a:gdLst/>
              <a:ahLst/>
              <a:cxnLst/>
              <a:rect l="l" t="t" r="r" b="b"/>
              <a:pathLst>
                <a:path w="2327" h="1198" extrusionOk="0">
                  <a:moveTo>
                    <a:pt x="526" y="267"/>
                  </a:moveTo>
                  <a:cubicBezTo>
                    <a:pt x="569" y="267"/>
                    <a:pt x="621" y="288"/>
                    <a:pt x="682" y="328"/>
                  </a:cubicBezTo>
                  <a:cubicBezTo>
                    <a:pt x="765" y="384"/>
                    <a:pt x="837" y="454"/>
                    <a:pt x="895" y="535"/>
                  </a:cubicBezTo>
                  <a:cubicBezTo>
                    <a:pt x="958" y="621"/>
                    <a:pt x="989" y="684"/>
                    <a:pt x="989" y="728"/>
                  </a:cubicBezTo>
                  <a:cubicBezTo>
                    <a:pt x="989" y="785"/>
                    <a:pt x="977" y="827"/>
                    <a:pt x="954" y="856"/>
                  </a:cubicBezTo>
                  <a:cubicBezTo>
                    <a:pt x="909" y="910"/>
                    <a:pt x="817" y="936"/>
                    <a:pt x="681" y="936"/>
                  </a:cubicBezTo>
                  <a:cubicBezTo>
                    <a:pt x="511" y="936"/>
                    <a:pt x="409" y="884"/>
                    <a:pt x="376" y="778"/>
                  </a:cubicBezTo>
                  <a:cubicBezTo>
                    <a:pt x="374" y="670"/>
                    <a:pt x="374" y="612"/>
                    <a:pt x="374" y="603"/>
                  </a:cubicBezTo>
                  <a:cubicBezTo>
                    <a:pt x="374" y="379"/>
                    <a:pt x="425" y="267"/>
                    <a:pt x="526" y="267"/>
                  </a:cubicBezTo>
                  <a:close/>
                  <a:moveTo>
                    <a:pt x="1" y="0"/>
                  </a:moveTo>
                  <a:lnTo>
                    <a:pt x="85" y="1020"/>
                  </a:lnTo>
                  <a:lnTo>
                    <a:pt x="95" y="1136"/>
                  </a:lnTo>
                  <a:cubicBezTo>
                    <a:pt x="137" y="1140"/>
                    <a:pt x="197" y="1145"/>
                    <a:pt x="278" y="1154"/>
                  </a:cubicBezTo>
                  <a:cubicBezTo>
                    <a:pt x="434" y="1164"/>
                    <a:pt x="569" y="1178"/>
                    <a:pt x="686" y="1197"/>
                  </a:cubicBezTo>
                  <a:lnTo>
                    <a:pt x="1184" y="1197"/>
                  </a:lnTo>
                  <a:lnTo>
                    <a:pt x="1119" y="454"/>
                  </a:lnTo>
                  <a:lnTo>
                    <a:pt x="1664" y="338"/>
                  </a:lnTo>
                  <a:lnTo>
                    <a:pt x="2327" y="202"/>
                  </a:lnTo>
                  <a:lnTo>
                    <a:pt x="2320" y="20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0"/>
            <p:cNvSpPr/>
            <p:nvPr/>
          </p:nvSpPr>
          <p:spPr>
            <a:xfrm>
              <a:off x="12425072" y="4365284"/>
              <a:ext cx="182494" cy="280261"/>
            </a:xfrm>
            <a:custGeom>
              <a:avLst/>
              <a:gdLst/>
              <a:ahLst/>
              <a:cxnLst/>
              <a:rect l="l" t="t" r="r" b="b"/>
              <a:pathLst>
                <a:path w="1086" h="1651" extrusionOk="0">
                  <a:moveTo>
                    <a:pt x="1082" y="1"/>
                  </a:moveTo>
                  <a:cubicBezTo>
                    <a:pt x="693" y="296"/>
                    <a:pt x="384" y="525"/>
                    <a:pt x="158" y="690"/>
                  </a:cubicBezTo>
                  <a:cubicBezTo>
                    <a:pt x="127" y="715"/>
                    <a:pt x="95" y="739"/>
                    <a:pt x="65" y="760"/>
                  </a:cubicBezTo>
                  <a:lnTo>
                    <a:pt x="0" y="1651"/>
                  </a:lnTo>
                  <a:lnTo>
                    <a:pt x="0" y="1651"/>
                  </a:lnTo>
                  <a:lnTo>
                    <a:pt x="13" y="1642"/>
                  </a:lnTo>
                  <a:lnTo>
                    <a:pt x="153" y="1542"/>
                  </a:lnTo>
                  <a:cubicBezTo>
                    <a:pt x="151" y="1535"/>
                    <a:pt x="151" y="1526"/>
                    <a:pt x="151" y="1517"/>
                  </a:cubicBezTo>
                  <a:cubicBezTo>
                    <a:pt x="151" y="1488"/>
                    <a:pt x="246" y="1423"/>
                    <a:pt x="439" y="1321"/>
                  </a:cubicBezTo>
                  <a:cubicBezTo>
                    <a:pt x="472" y="1304"/>
                    <a:pt x="505" y="1286"/>
                    <a:pt x="539" y="1268"/>
                  </a:cubicBezTo>
                  <a:cubicBezTo>
                    <a:pt x="723" y="1137"/>
                    <a:pt x="881" y="1023"/>
                    <a:pt x="1012" y="923"/>
                  </a:cubicBezTo>
                  <a:lnTo>
                    <a:pt x="1035" y="906"/>
                  </a:lnTo>
                  <a:lnTo>
                    <a:pt x="1044" y="516"/>
                  </a:lnTo>
                  <a:lnTo>
                    <a:pt x="1086" y="1"/>
                  </a:ln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0"/>
            <p:cNvSpPr/>
            <p:nvPr/>
          </p:nvSpPr>
          <p:spPr>
            <a:xfrm>
              <a:off x="9967287" y="4439463"/>
              <a:ext cx="2468880" cy="254289"/>
            </a:xfrm>
            <a:custGeom>
              <a:avLst/>
              <a:gdLst/>
              <a:ahLst/>
              <a:cxnLst/>
              <a:rect l="l" t="t" r="r" b="b"/>
              <a:pathLst>
                <a:path w="14692" h="1498" extrusionOk="0">
                  <a:moveTo>
                    <a:pt x="1753" y="331"/>
                  </a:moveTo>
                  <a:cubicBezTo>
                    <a:pt x="1842" y="331"/>
                    <a:pt x="1885" y="393"/>
                    <a:pt x="1883" y="516"/>
                  </a:cubicBezTo>
                  <a:cubicBezTo>
                    <a:pt x="1885" y="574"/>
                    <a:pt x="1873" y="632"/>
                    <a:pt x="1850" y="684"/>
                  </a:cubicBezTo>
                  <a:cubicBezTo>
                    <a:pt x="1820" y="754"/>
                    <a:pt x="1769" y="789"/>
                    <a:pt x="1701" y="789"/>
                  </a:cubicBezTo>
                  <a:cubicBezTo>
                    <a:pt x="1627" y="789"/>
                    <a:pt x="1576" y="761"/>
                    <a:pt x="1548" y="709"/>
                  </a:cubicBezTo>
                  <a:cubicBezTo>
                    <a:pt x="1536" y="653"/>
                    <a:pt x="1531" y="623"/>
                    <a:pt x="1531" y="619"/>
                  </a:cubicBezTo>
                  <a:cubicBezTo>
                    <a:pt x="1531" y="451"/>
                    <a:pt x="1589" y="356"/>
                    <a:pt x="1708" y="335"/>
                  </a:cubicBezTo>
                  <a:cubicBezTo>
                    <a:pt x="1724" y="332"/>
                    <a:pt x="1739" y="331"/>
                    <a:pt x="1753" y="331"/>
                  </a:cubicBezTo>
                  <a:close/>
                  <a:moveTo>
                    <a:pt x="12677" y="453"/>
                  </a:moveTo>
                  <a:cubicBezTo>
                    <a:pt x="12760" y="453"/>
                    <a:pt x="12801" y="512"/>
                    <a:pt x="12800" y="628"/>
                  </a:cubicBezTo>
                  <a:cubicBezTo>
                    <a:pt x="12800" y="667"/>
                    <a:pt x="12782" y="719"/>
                    <a:pt x="12745" y="786"/>
                  </a:cubicBezTo>
                  <a:cubicBezTo>
                    <a:pt x="12698" y="868"/>
                    <a:pt x="12645" y="910"/>
                    <a:pt x="12586" y="910"/>
                  </a:cubicBezTo>
                  <a:cubicBezTo>
                    <a:pt x="12519" y="910"/>
                    <a:pt x="12472" y="882"/>
                    <a:pt x="12447" y="828"/>
                  </a:cubicBezTo>
                  <a:cubicBezTo>
                    <a:pt x="12435" y="770"/>
                    <a:pt x="12430" y="740"/>
                    <a:pt x="12430" y="735"/>
                  </a:cubicBezTo>
                  <a:cubicBezTo>
                    <a:pt x="12430" y="584"/>
                    <a:pt x="12493" y="493"/>
                    <a:pt x="12616" y="462"/>
                  </a:cubicBezTo>
                  <a:cubicBezTo>
                    <a:pt x="12638" y="456"/>
                    <a:pt x="12658" y="453"/>
                    <a:pt x="12677" y="453"/>
                  </a:cubicBezTo>
                  <a:close/>
                  <a:moveTo>
                    <a:pt x="5213" y="502"/>
                  </a:moveTo>
                  <a:cubicBezTo>
                    <a:pt x="5242" y="502"/>
                    <a:pt x="5275" y="507"/>
                    <a:pt x="5312" y="516"/>
                  </a:cubicBezTo>
                  <a:cubicBezTo>
                    <a:pt x="5484" y="562"/>
                    <a:pt x="5570" y="637"/>
                    <a:pt x="5570" y="742"/>
                  </a:cubicBezTo>
                  <a:cubicBezTo>
                    <a:pt x="5568" y="777"/>
                    <a:pt x="5556" y="814"/>
                    <a:pt x="5533" y="842"/>
                  </a:cubicBezTo>
                  <a:lnTo>
                    <a:pt x="5535" y="842"/>
                  </a:lnTo>
                  <a:cubicBezTo>
                    <a:pt x="5506" y="884"/>
                    <a:pt x="5459" y="910"/>
                    <a:pt x="5408" y="910"/>
                  </a:cubicBezTo>
                  <a:cubicBezTo>
                    <a:pt x="5407" y="910"/>
                    <a:pt x="5405" y="910"/>
                    <a:pt x="5403" y="910"/>
                  </a:cubicBezTo>
                  <a:cubicBezTo>
                    <a:pt x="5170" y="910"/>
                    <a:pt x="5054" y="835"/>
                    <a:pt x="5054" y="682"/>
                  </a:cubicBezTo>
                  <a:cubicBezTo>
                    <a:pt x="5054" y="563"/>
                    <a:pt x="5107" y="502"/>
                    <a:pt x="5213" y="502"/>
                  </a:cubicBezTo>
                  <a:close/>
                  <a:moveTo>
                    <a:pt x="3641" y="211"/>
                  </a:moveTo>
                  <a:cubicBezTo>
                    <a:pt x="3762" y="223"/>
                    <a:pt x="3973" y="281"/>
                    <a:pt x="4274" y="383"/>
                  </a:cubicBezTo>
                  <a:cubicBezTo>
                    <a:pt x="4646" y="507"/>
                    <a:pt x="4830" y="614"/>
                    <a:pt x="4830" y="704"/>
                  </a:cubicBezTo>
                  <a:cubicBezTo>
                    <a:pt x="4834" y="788"/>
                    <a:pt x="4783" y="865"/>
                    <a:pt x="4704" y="896"/>
                  </a:cubicBezTo>
                  <a:cubicBezTo>
                    <a:pt x="4606" y="942"/>
                    <a:pt x="4429" y="965"/>
                    <a:pt x="4173" y="965"/>
                  </a:cubicBezTo>
                  <a:cubicBezTo>
                    <a:pt x="3485" y="965"/>
                    <a:pt x="2974" y="921"/>
                    <a:pt x="2637" y="837"/>
                  </a:cubicBezTo>
                  <a:cubicBezTo>
                    <a:pt x="2334" y="758"/>
                    <a:pt x="2183" y="649"/>
                    <a:pt x="2183" y="511"/>
                  </a:cubicBezTo>
                  <a:cubicBezTo>
                    <a:pt x="2183" y="411"/>
                    <a:pt x="2242" y="342"/>
                    <a:pt x="2363" y="306"/>
                  </a:cubicBezTo>
                  <a:cubicBezTo>
                    <a:pt x="2437" y="281"/>
                    <a:pt x="2642" y="249"/>
                    <a:pt x="2977" y="211"/>
                  </a:cubicBezTo>
                  <a:close/>
                  <a:moveTo>
                    <a:pt x="11624" y="329"/>
                  </a:moveTo>
                  <a:cubicBezTo>
                    <a:pt x="11807" y="329"/>
                    <a:pt x="11960" y="350"/>
                    <a:pt x="12084" y="395"/>
                  </a:cubicBezTo>
                  <a:cubicBezTo>
                    <a:pt x="12262" y="456"/>
                    <a:pt x="12351" y="553"/>
                    <a:pt x="12351" y="686"/>
                  </a:cubicBezTo>
                  <a:cubicBezTo>
                    <a:pt x="12351" y="763"/>
                    <a:pt x="12326" y="821"/>
                    <a:pt x="12277" y="863"/>
                  </a:cubicBezTo>
                  <a:cubicBezTo>
                    <a:pt x="12193" y="930"/>
                    <a:pt x="12034" y="965"/>
                    <a:pt x="11800" y="965"/>
                  </a:cubicBezTo>
                  <a:cubicBezTo>
                    <a:pt x="11418" y="965"/>
                    <a:pt x="11129" y="935"/>
                    <a:pt x="10933" y="877"/>
                  </a:cubicBezTo>
                  <a:cubicBezTo>
                    <a:pt x="10750" y="826"/>
                    <a:pt x="10659" y="754"/>
                    <a:pt x="10659" y="661"/>
                  </a:cubicBezTo>
                  <a:cubicBezTo>
                    <a:pt x="10659" y="581"/>
                    <a:pt x="10747" y="507"/>
                    <a:pt x="10924" y="442"/>
                  </a:cubicBezTo>
                  <a:cubicBezTo>
                    <a:pt x="11111" y="377"/>
                    <a:pt x="11306" y="341"/>
                    <a:pt x="11504" y="332"/>
                  </a:cubicBezTo>
                  <a:cubicBezTo>
                    <a:pt x="11545" y="330"/>
                    <a:pt x="11585" y="329"/>
                    <a:pt x="11624" y="329"/>
                  </a:cubicBezTo>
                  <a:close/>
                  <a:moveTo>
                    <a:pt x="2813" y="1"/>
                  </a:moveTo>
                  <a:cubicBezTo>
                    <a:pt x="2162" y="1"/>
                    <a:pt x="1224" y="10"/>
                    <a:pt x="0" y="27"/>
                  </a:cubicBezTo>
                  <a:lnTo>
                    <a:pt x="65" y="768"/>
                  </a:lnTo>
                  <a:lnTo>
                    <a:pt x="109" y="1166"/>
                  </a:lnTo>
                  <a:cubicBezTo>
                    <a:pt x="126" y="1165"/>
                    <a:pt x="146" y="1164"/>
                    <a:pt x="168" y="1164"/>
                  </a:cubicBezTo>
                  <a:cubicBezTo>
                    <a:pt x="231" y="1164"/>
                    <a:pt x="314" y="1171"/>
                    <a:pt x="419" y="1184"/>
                  </a:cubicBezTo>
                  <a:cubicBezTo>
                    <a:pt x="1003" y="1256"/>
                    <a:pt x="1350" y="1296"/>
                    <a:pt x="1459" y="1305"/>
                  </a:cubicBezTo>
                  <a:cubicBezTo>
                    <a:pt x="1441" y="1308"/>
                    <a:pt x="1419" y="1312"/>
                    <a:pt x="1394" y="1314"/>
                  </a:cubicBezTo>
                  <a:cubicBezTo>
                    <a:pt x="2334" y="1382"/>
                    <a:pt x="3273" y="1433"/>
                    <a:pt x="4213" y="1470"/>
                  </a:cubicBezTo>
                  <a:cubicBezTo>
                    <a:pt x="4277" y="1439"/>
                    <a:pt x="4346" y="1423"/>
                    <a:pt x="4415" y="1423"/>
                  </a:cubicBezTo>
                  <a:cubicBezTo>
                    <a:pt x="4425" y="1423"/>
                    <a:pt x="4434" y="1423"/>
                    <a:pt x="4444" y="1424"/>
                  </a:cubicBezTo>
                  <a:cubicBezTo>
                    <a:pt x="4518" y="1429"/>
                    <a:pt x="4592" y="1438"/>
                    <a:pt x="4664" y="1450"/>
                  </a:cubicBezTo>
                  <a:cubicBezTo>
                    <a:pt x="4690" y="1450"/>
                    <a:pt x="4772" y="1456"/>
                    <a:pt x="4912" y="1463"/>
                  </a:cubicBezTo>
                  <a:cubicBezTo>
                    <a:pt x="5053" y="1471"/>
                    <a:pt x="5135" y="1475"/>
                    <a:pt x="5160" y="1478"/>
                  </a:cubicBezTo>
                  <a:lnTo>
                    <a:pt x="6119" y="1484"/>
                  </a:lnTo>
                  <a:lnTo>
                    <a:pt x="6198" y="1498"/>
                  </a:lnTo>
                  <a:lnTo>
                    <a:pt x="7733" y="1498"/>
                  </a:lnTo>
                  <a:cubicBezTo>
                    <a:pt x="7788" y="1482"/>
                    <a:pt x="7945" y="1464"/>
                    <a:pt x="8208" y="1442"/>
                  </a:cubicBezTo>
                  <a:lnTo>
                    <a:pt x="9286" y="1442"/>
                  </a:lnTo>
                  <a:cubicBezTo>
                    <a:pt x="9464" y="1421"/>
                    <a:pt x="9581" y="1407"/>
                    <a:pt x="9641" y="1401"/>
                  </a:cubicBezTo>
                  <a:cubicBezTo>
                    <a:pt x="9865" y="1385"/>
                    <a:pt x="10179" y="1375"/>
                    <a:pt x="10586" y="1373"/>
                  </a:cubicBezTo>
                  <a:lnTo>
                    <a:pt x="11744" y="1371"/>
                  </a:lnTo>
                  <a:cubicBezTo>
                    <a:pt x="11759" y="1368"/>
                    <a:pt x="11787" y="1367"/>
                    <a:pt x="11827" y="1367"/>
                  </a:cubicBezTo>
                  <a:cubicBezTo>
                    <a:pt x="11879" y="1367"/>
                    <a:pt x="11952" y="1369"/>
                    <a:pt x="12044" y="1373"/>
                  </a:cubicBezTo>
                  <a:lnTo>
                    <a:pt x="12058" y="1377"/>
                  </a:lnTo>
                  <a:cubicBezTo>
                    <a:pt x="12065" y="1378"/>
                    <a:pt x="12070" y="1382"/>
                    <a:pt x="12072" y="1389"/>
                  </a:cubicBezTo>
                  <a:cubicBezTo>
                    <a:pt x="12063" y="1392"/>
                    <a:pt x="12051" y="1396"/>
                    <a:pt x="12039" y="1399"/>
                  </a:cubicBezTo>
                  <a:cubicBezTo>
                    <a:pt x="12900" y="1350"/>
                    <a:pt x="13762" y="1289"/>
                    <a:pt x="14625" y="1214"/>
                  </a:cubicBezTo>
                  <a:lnTo>
                    <a:pt x="14691" y="323"/>
                  </a:lnTo>
                  <a:lnTo>
                    <a:pt x="11667" y="127"/>
                  </a:lnTo>
                  <a:lnTo>
                    <a:pt x="7556" y="376"/>
                  </a:lnTo>
                  <a:cubicBezTo>
                    <a:pt x="6215" y="248"/>
                    <a:pt x="4930" y="127"/>
                    <a:pt x="3699" y="11"/>
                  </a:cubicBezTo>
                  <a:cubicBezTo>
                    <a:pt x="3516" y="4"/>
                    <a:pt x="3220" y="1"/>
                    <a:pt x="2813" y="1"/>
                  </a:cubicBez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0"/>
            <p:cNvSpPr/>
            <p:nvPr/>
          </p:nvSpPr>
          <p:spPr>
            <a:xfrm>
              <a:off x="11593767" y="4689158"/>
              <a:ext cx="130905" cy="4583"/>
            </a:xfrm>
            <a:custGeom>
              <a:avLst/>
              <a:gdLst/>
              <a:ahLst/>
              <a:cxnLst/>
              <a:rect l="l" t="t" r="r" b="b"/>
              <a:pathLst>
                <a:path w="779" h="27" extrusionOk="0">
                  <a:moveTo>
                    <a:pt x="779" y="0"/>
                  </a:moveTo>
                  <a:cubicBezTo>
                    <a:pt x="486" y="2"/>
                    <a:pt x="226" y="11"/>
                    <a:pt x="0" y="27"/>
                  </a:cubicBezTo>
                  <a:cubicBezTo>
                    <a:pt x="260" y="20"/>
                    <a:pt x="519" y="11"/>
                    <a:pt x="779" y="0"/>
                  </a:cubicBezTo>
                  <a:close/>
                </a:path>
              </a:pathLst>
            </a:custGeom>
            <a:solidFill>
              <a:srgbClr val="9D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0"/>
            <p:cNvSpPr/>
            <p:nvPr/>
          </p:nvSpPr>
          <p:spPr>
            <a:xfrm>
              <a:off x="9967287" y="4421300"/>
              <a:ext cx="2484676" cy="81990"/>
            </a:xfrm>
            <a:custGeom>
              <a:avLst/>
              <a:gdLst/>
              <a:ahLst/>
              <a:cxnLst/>
              <a:rect l="l" t="t" r="r" b="b"/>
              <a:pathLst>
                <a:path w="14786" h="483" extrusionOk="0">
                  <a:moveTo>
                    <a:pt x="2767" y="1"/>
                  </a:moveTo>
                  <a:cubicBezTo>
                    <a:pt x="2220" y="1"/>
                    <a:pt x="1479" y="6"/>
                    <a:pt x="544" y="18"/>
                  </a:cubicBezTo>
                  <a:lnTo>
                    <a:pt x="0" y="134"/>
                  </a:lnTo>
                  <a:cubicBezTo>
                    <a:pt x="1224" y="117"/>
                    <a:pt x="2162" y="108"/>
                    <a:pt x="2814" y="108"/>
                  </a:cubicBezTo>
                  <a:cubicBezTo>
                    <a:pt x="3221" y="108"/>
                    <a:pt x="3517" y="111"/>
                    <a:pt x="3701" y="118"/>
                  </a:cubicBezTo>
                  <a:cubicBezTo>
                    <a:pt x="4930" y="232"/>
                    <a:pt x="6215" y="355"/>
                    <a:pt x="7558" y="483"/>
                  </a:cubicBezTo>
                  <a:lnTo>
                    <a:pt x="11669" y="234"/>
                  </a:lnTo>
                  <a:lnTo>
                    <a:pt x="14693" y="430"/>
                  </a:lnTo>
                  <a:cubicBezTo>
                    <a:pt x="14723" y="407"/>
                    <a:pt x="14754" y="385"/>
                    <a:pt x="14786" y="358"/>
                  </a:cubicBezTo>
                  <a:lnTo>
                    <a:pt x="11667" y="127"/>
                  </a:lnTo>
                  <a:lnTo>
                    <a:pt x="7556" y="376"/>
                  </a:lnTo>
                  <a:cubicBezTo>
                    <a:pt x="6215" y="248"/>
                    <a:pt x="4930" y="127"/>
                    <a:pt x="3699" y="11"/>
                  </a:cubicBezTo>
                  <a:cubicBezTo>
                    <a:pt x="3509" y="4"/>
                    <a:pt x="3198" y="1"/>
                    <a:pt x="2767" y="1"/>
                  </a:cubicBezTo>
                  <a:close/>
                </a:path>
              </a:pathLst>
            </a:custGeom>
            <a:solidFill>
              <a:srgbClr val="EF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0"/>
            <p:cNvSpPr/>
            <p:nvPr/>
          </p:nvSpPr>
          <p:spPr>
            <a:xfrm>
              <a:off x="9779584" y="4060422"/>
              <a:ext cx="3062238" cy="424721"/>
            </a:xfrm>
            <a:custGeom>
              <a:avLst/>
              <a:gdLst/>
              <a:ahLst/>
              <a:cxnLst/>
              <a:rect l="l" t="t" r="r" b="b"/>
              <a:pathLst>
                <a:path w="18223" h="2502" extrusionOk="0">
                  <a:moveTo>
                    <a:pt x="11515" y="0"/>
                  </a:moveTo>
                  <a:lnTo>
                    <a:pt x="9094" y="42"/>
                  </a:lnTo>
                  <a:cubicBezTo>
                    <a:pt x="8601" y="30"/>
                    <a:pt x="8149" y="25"/>
                    <a:pt x="7732" y="25"/>
                  </a:cubicBezTo>
                  <a:cubicBezTo>
                    <a:pt x="6124" y="188"/>
                    <a:pt x="4631" y="344"/>
                    <a:pt x="3254" y="489"/>
                  </a:cubicBezTo>
                  <a:cubicBezTo>
                    <a:pt x="2839" y="535"/>
                    <a:pt x="2448" y="577"/>
                    <a:pt x="2085" y="615"/>
                  </a:cubicBezTo>
                  <a:lnTo>
                    <a:pt x="1" y="1806"/>
                  </a:lnTo>
                  <a:lnTo>
                    <a:pt x="2320" y="2007"/>
                  </a:lnTo>
                  <a:lnTo>
                    <a:pt x="2327" y="2007"/>
                  </a:lnTo>
                  <a:lnTo>
                    <a:pt x="1664" y="2142"/>
                  </a:lnTo>
                  <a:cubicBezTo>
                    <a:pt x="2582" y="2132"/>
                    <a:pt x="3313" y="2126"/>
                    <a:pt x="3858" y="2126"/>
                  </a:cubicBezTo>
                  <a:cubicBezTo>
                    <a:pt x="4303" y="2126"/>
                    <a:pt x="4623" y="2130"/>
                    <a:pt x="4818" y="2137"/>
                  </a:cubicBezTo>
                  <a:cubicBezTo>
                    <a:pt x="6047" y="2253"/>
                    <a:pt x="7334" y="2374"/>
                    <a:pt x="8675" y="2502"/>
                  </a:cubicBezTo>
                  <a:lnTo>
                    <a:pt x="12788" y="2253"/>
                  </a:lnTo>
                  <a:lnTo>
                    <a:pt x="15903" y="2484"/>
                  </a:lnTo>
                  <a:cubicBezTo>
                    <a:pt x="16129" y="2321"/>
                    <a:pt x="16436" y="2092"/>
                    <a:pt x="16827" y="1795"/>
                  </a:cubicBezTo>
                  <a:cubicBezTo>
                    <a:pt x="16632" y="1764"/>
                    <a:pt x="16350" y="1720"/>
                    <a:pt x="15984" y="1669"/>
                  </a:cubicBezTo>
                  <a:cubicBezTo>
                    <a:pt x="16143" y="1623"/>
                    <a:pt x="16401" y="1546"/>
                    <a:pt x="16759" y="1439"/>
                  </a:cubicBezTo>
                  <a:cubicBezTo>
                    <a:pt x="17156" y="1320"/>
                    <a:pt x="17458" y="1231"/>
                    <a:pt x="17660" y="1169"/>
                  </a:cubicBezTo>
                  <a:cubicBezTo>
                    <a:pt x="18030" y="889"/>
                    <a:pt x="18217" y="749"/>
                    <a:pt x="18222" y="745"/>
                  </a:cubicBezTo>
                  <a:cubicBezTo>
                    <a:pt x="17300" y="598"/>
                    <a:pt x="16043" y="387"/>
                    <a:pt x="14450" y="112"/>
                  </a:cubicBezTo>
                  <a:cubicBezTo>
                    <a:pt x="14425" y="107"/>
                    <a:pt x="14401" y="102"/>
                    <a:pt x="14376" y="98"/>
                  </a:cubicBezTo>
                  <a:cubicBezTo>
                    <a:pt x="14188" y="89"/>
                    <a:pt x="13724" y="72"/>
                    <a:pt x="12986" y="42"/>
                  </a:cubicBezTo>
                  <a:cubicBezTo>
                    <a:pt x="12314" y="14"/>
                    <a:pt x="11825" y="0"/>
                    <a:pt x="11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0"/>
            <p:cNvSpPr/>
            <p:nvPr/>
          </p:nvSpPr>
          <p:spPr>
            <a:xfrm>
              <a:off x="12465066" y="4258854"/>
              <a:ext cx="281807" cy="194197"/>
            </a:xfrm>
            <a:custGeom>
              <a:avLst/>
              <a:gdLst/>
              <a:ahLst/>
              <a:cxnLst/>
              <a:rect l="l" t="t" r="r" b="b"/>
              <a:pathLst>
                <a:path w="1677" h="1144" extrusionOk="0">
                  <a:moveTo>
                    <a:pt x="1271" y="263"/>
                  </a:moveTo>
                  <a:cubicBezTo>
                    <a:pt x="1393" y="263"/>
                    <a:pt x="1454" y="382"/>
                    <a:pt x="1454" y="619"/>
                  </a:cubicBezTo>
                  <a:cubicBezTo>
                    <a:pt x="1454" y="658"/>
                    <a:pt x="1428" y="714"/>
                    <a:pt x="1372" y="784"/>
                  </a:cubicBezTo>
                  <a:cubicBezTo>
                    <a:pt x="1305" y="872"/>
                    <a:pt x="1230" y="916"/>
                    <a:pt x="1147" y="916"/>
                  </a:cubicBezTo>
                  <a:cubicBezTo>
                    <a:pt x="1067" y="916"/>
                    <a:pt x="1011" y="852"/>
                    <a:pt x="981" y="726"/>
                  </a:cubicBezTo>
                  <a:cubicBezTo>
                    <a:pt x="967" y="600"/>
                    <a:pt x="960" y="533"/>
                    <a:pt x="960" y="526"/>
                  </a:cubicBezTo>
                  <a:cubicBezTo>
                    <a:pt x="960" y="481"/>
                    <a:pt x="984" y="432"/>
                    <a:pt x="1035" y="379"/>
                  </a:cubicBezTo>
                  <a:cubicBezTo>
                    <a:pt x="1083" y="326"/>
                    <a:pt x="1142" y="290"/>
                    <a:pt x="1209" y="272"/>
                  </a:cubicBezTo>
                  <a:cubicBezTo>
                    <a:pt x="1231" y="266"/>
                    <a:pt x="1252" y="263"/>
                    <a:pt x="1271" y="263"/>
                  </a:cubicBezTo>
                  <a:close/>
                  <a:moveTo>
                    <a:pt x="1677" y="0"/>
                  </a:moveTo>
                  <a:cubicBezTo>
                    <a:pt x="1475" y="62"/>
                    <a:pt x="1174" y="151"/>
                    <a:pt x="776" y="270"/>
                  </a:cubicBezTo>
                  <a:cubicBezTo>
                    <a:pt x="418" y="377"/>
                    <a:pt x="160" y="454"/>
                    <a:pt x="1" y="500"/>
                  </a:cubicBezTo>
                  <a:cubicBezTo>
                    <a:pt x="367" y="551"/>
                    <a:pt x="650" y="595"/>
                    <a:pt x="844" y="626"/>
                  </a:cubicBezTo>
                  <a:cubicBezTo>
                    <a:pt x="845" y="627"/>
                    <a:pt x="845" y="628"/>
                    <a:pt x="846" y="628"/>
                  </a:cubicBezTo>
                  <a:cubicBezTo>
                    <a:pt x="846" y="628"/>
                    <a:pt x="847" y="627"/>
                    <a:pt x="848" y="626"/>
                  </a:cubicBezTo>
                  <a:lnTo>
                    <a:pt x="848" y="626"/>
                  </a:lnTo>
                  <a:lnTo>
                    <a:pt x="806" y="1143"/>
                  </a:lnTo>
                  <a:cubicBezTo>
                    <a:pt x="1051" y="1070"/>
                    <a:pt x="1314" y="986"/>
                    <a:pt x="1598" y="891"/>
                  </a:cubicBezTo>
                  <a:lnTo>
                    <a:pt x="1677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0"/>
            <p:cNvSpPr/>
            <p:nvPr/>
          </p:nvSpPr>
          <p:spPr>
            <a:xfrm>
              <a:off x="9842264" y="4411964"/>
              <a:ext cx="103682" cy="113734"/>
            </a:xfrm>
            <a:custGeom>
              <a:avLst/>
              <a:gdLst/>
              <a:ahLst/>
              <a:cxnLst/>
              <a:rect l="l" t="t" r="r" b="b"/>
              <a:pathLst>
                <a:path w="617" h="670" extrusionOk="0">
                  <a:moveTo>
                    <a:pt x="154" y="1"/>
                  </a:moveTo>
                  <a:cubicBezTo>
                    <a:pt x="52" y="1"/>
                    <a:pt x="1" y="113"/>
                    <a:pt x="1" y="336"/>
                  </a:cubicBezTo>
                  <a:cubicBezTo>
                    <a:pt x="1" y="345"/>
                    <a:pt x="1" y="403"/>
                    <a:pt x="3" y="511"/>
                  </a:cubicBezTo>
                  <a:cubicBezTo>
                    <a:pt x="36" y="617"/>
                    <a:pt x="138" y="667"/>
                    <a:pt x="308" y="669"/>
                  </a:cubicBezTo>
                  <a:cubicBezTo>
                    <a:pt x="444" y="669"/>
                    <a:pt x="536" y="643"/>
                    <a:pt x="581" y="589"/>
                  </a:cubicBezTo>
                  <a:cubicBezTo>
                    <a:pt x="606" y="560"/>
                    <a:pt x="616" y="518"/>
                    <a:pt x="616" y="461"/>
                  </a:cubicBezTo>
                  <a:cubicBezTo>
                    <a:pt x="616" y="417"/>
                    <a:pt x="585" y="354"/>
                    <a:pt x="522" y="268"/>
                  </a:cubicBezTo>
                  <a:cubicBezTo>
                    <a:pt x="464" y="187"/>
                    <a:pt x="392" y="117"/>
                    <a:pt x="309" y="61"/>
                  </a:cubicBezTo>
                  <a:cubicBezTo>
                    <a:pt x="249" y="21"/>
                    <a:pt x="197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0"/>
            <p:cNvSpPr/>
            <p:nvPr/>
          </p:nvSpPr>
          <p:spPr>
            <a:xfrm>
              <a:off x="12626219" y="4303158"/>
              <a:ext cx="83349" cy="111188"/>
            </a:xfrm>
            <a:custGeom>
              <a:avLst/>
              <a:gdLst/>
              <a:ahLst/>
              <a:cxnLst/>
              <a:rect l="l" t="t" r="r" b="b"/>
              <a:pathLst>
                <a:path w="496" h="655" extrusionOk="0">
                  <a:moveTo>
                    <a:pt x="313" y="0"/>
                  </a:moveTo>
                  <a:cubicBezTo>
                    <a:pt x="293" y="0"/>
                    <a:pt x="272" y="3"/>
                    <a:pt x="250" y="9"/>
                  </a:cubicBezTo>
                  <a:cubicBezTo>
                    <a:pt x="183" y="29"/>
                    <a:pt x="124" y="65"/>
                    <a:pt x="78" y="116"/>
                  </a:cubicBezTo>
                  <a:cubicBezTo>
                    <a:pt x="25" y="171"/>
                    <a:pt x="1" y="220"/>
                    <a:pt x="1" y="265"/>
                  </a:cubicBezTo>
                  <a:cubicBezTo>
                    <a:pt x="1" y="271"/>
                    <a:pt x="8" y="337"/>
                    <a:pt x="22" y="463"/>
                  </a:cubicBezTo>
                  <a:cubicBezTo>
                    <a:pt x="52" y="591"/>
                    <a:pt x="108" y="655"/>
                    <a:pt x="190" y="655"/>
                  </a:cubicBezTo>
                  <a:cubicBezTo>
                    <a:pt x="273" y="655"/>
                    <a:pt x="346" y="611"/>
                    <a:pt x="415" y="523"/>
                  </a:cubicBezTo>
                  <a:cubicBezTo>
                    <a:pt x="469" y="451"/>
                    <a:pt x="495" y="395"/>
                    <a:pt x="495" y="356"/>
                  </a:cubicBezTo>
                  <a:cubicBezTo>
                    <a:pt x="495" y="119"/>
                    <a:pt x="43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0"/>
            <p:cNvSpPr/>
            <p:nvPr/>
          </p:nvSpPr>
          <p:spPr>
            <a:xfrm>
              <a:off x="10224055" y="4495479"/>
              <a:ext cx="59823" cy="78086"/>
            </a:xfrm>
            <a:custGeom>
              <a:avLst/>
              <a:gdLst/>
              <a:ahLst/>
              <a:cxnLst/>
              <a:rect l="l" t="t" r="r" b="b"/>
              <a:pathLst>
                <a:path w="356" h="460" extrusionOk="0">
                  <a:moveTo>
                    <a:pt x="224" y="1"/>
                  </a:moveTo>
                  <a:cubicBezTo>
                    <a:pt x="211" y="1"/>
                    <a:pt x="196" y="2"/>
                    <a:pt x="180" y="5"/>
                  </a:cubicBezTo>
                  <a:cubicBezTo>
                    <a:pt x="61" y="26"/>
                    <a:pt x="1" y="121"/>
                    <a:pt x="1" y="289"/>
                  </a:cubicBezTo>
                  <a:cubicBezTo>
                    <a:pt x="1" y="293"/>
                    <a:pt x="8" y="323"/>
                    <a:pt x="20" y="379"/>
                  </a:cubicBezTo>
                  <a:cubicBezTo>
                    <a:pt x="48" y="431"/>
                    <a:pt x="99" y="459"/>
                    <a:pt x="171" y="459"/>
                  </a:cubicBezTo>
                  <a:cubicBezTo>
                    <a:pt x="241" y="459"/>
                    <a:pt x="292" y="424"/>
                    <a:pt x="322" y="354"/>
                  </a:cubicBezTo>
                  <a:cubicBezTo>
                    <a:pt x="345" y="302"/>
                    <a:pt x="355" y="244"/>
                    <a:pt x="355" y="186"/>
                  </a:cubicBezTo>
                  <a:cubicBezTo>
                    <a:pt x="355" y="63"/>
                    <a:pt x="312" y="1"/>
                    <a:pt x="224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0"/>
            <p:cNvSpPr/>
            <p:nvPr/>
          </p:nvSpPr>
          <p:spPr>
            <a:xfrm>
              <a:off x="11758113" y="4495139"/>
              <a:ext cx="284664" cy="107793"/>
            </a:xfrm>
            <a:custGeom>
              <a:avLst/>
              <a:gdLst/>
              <a:ahLst/>
              <a:cxnLst/>
              <a:rect l="l" t="t" r="r" b="b"/>
              <a:pathLst>
                <a:path w="1694" h="635" extrusionOk="0">
                  <a:moveTo>
                    <a:pt x="973" y="0"/>
                  </a:moveTo>
                  <a:cubicBezTo>
                    <a:pt x="933" y="0"/>
                    <a:pt x="891" y="2"/>
                    <a:pt x="847" y="4"/>
                  </a:cubicBezTo>
                  <a:cubicBezTo>
                    <a:pt x="649" y="11"/>
                    <a:pt x="453" y="48"/>
                    <a:pt x="267" y="113"/>
                  </a:cubicBezTo>
                  <a:cubicBezTo>
                    <a:pt x="88" y="179"/>
                    <a:pt x="0" y="251"/>
                    <a:pt x="0" y="332"/>
                  </a:cubicBezTo>
                  <a:cubicBezTo>
                    <a:pt x="0" y="425"/>
                    <a:pt x="92" y="498"/>
                    <a:pt x="274" y="549"/>
                  </a:cubicBezTo>
                  <a:cubicBezTo>
                    <a:pt x="472" y="607"/>
                    <a:pt x="761" y="635"/>
                    <a:pt x="1143" y="635"/>
                  </a:cubicBezTo>
                  <a:cubicBezTo>
                    <a:pt x="1377" y="635"/>
                    <a:pt x="1534" y="602"/>
                    <a:pt x="1619" y="535"/>
                  </a:cubicBezTo>
                  <a:cubicBezTo>
                    <a:pt x="1668" y="493"/>
                    <a:pt x="1694" y="433"/>
                    <a:pt x="1694" y="356"/>
                  </a:cubicBezTo>
                  <a:cubicBezTo>
                    <a:pt x="1694" y="225"/>
                    <a:pt x="1605" y="127"/>
                    <a:pt x="1427" y="65"/>
                  </a:cubicBezTo>
                  <a:cubicBezTo>
                    <a:pt x="1303" y="22"/>
                    <a:pt x="1152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0"/>
            <p:cNvSpPr/>
            <p:nvPr/>
          </p:nvSpPr>
          <p:spPr>
            <a:xfrm>
              <a:off x="12055884" y="4516358"/>
              <a:ext cx="62344" cy="77747"/>
            </a:xfrm>
            <a:custGeom>
              <a:avLst/>
              <a:gdLst/>
              <a:ahLst/>
              <a:cxnLst/>
              <a:rect l="l" t="t" r="r" b="b"/>
              <a:pathLst>
                <a:path w="371" h="458" extrusionOk="0">
                  <a:moveTo>
                    <a:pt x="247" y="0"/>
                  </a:moveTo>
                  <a:cubicBezTo>
                    <a:pt x="229" y="0"/>
                    <a:pt x="209" y="3"/>
                    <a:pt x="187" y="9"/>
                  </a:cubicBezTo>
                  <a:cubicBezTo>
                    <a:pt x="64" y="40"/>
                    <a:pt x="1" y="131"/>
                    <a:pt x="1" y="282"/>
                  </a:cubicBezTo>
                  <a:cubicBezTo>
                    <a:pt x="1" y="286"/>
                    <a:pt x="6" y="317"/>
                    <a:pt x="17" y="375"/>
                  </a:cubicBezTo>
                  <a:cubicBezTo>
                    <a:pt x="43" y="429"/>
                    <a:pt x="90" y="457"/>
                    <a:pt x="157" y="457"/>
                  </a:cubicBezTo>
                  <a:cubicBezTo>
                    <a:pt x="215" y="457"/>
                    <a:pt x="269" y="415"/>
                    <a:pt x="316" y="333"/>
                  </a:cubicBezTo>
                  <a:cubicBezTo>
                    <a:pt x="353" y="266"/>
                    <a:pt x="371" y="214"/>
                    <a:pt x="371" y="175"/>
                  </a:cubicBezTo>
                  <a:cubicBezTo>
                    <a:pt x="371" y="59"/>
                    <a:pt x="330" y="0"/>
                    <a:pt x="247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0"/>
            <p:cNvSpPr/>
            <p:nvPr/>
          </p:nvSpPr>
          <p:spPr>
            <a:xfrm>
              <a:off x="10333787" y="4475109"/>
              <a:ext cx="445817" cy="128163"/>
            </a:xfrm>
            <a:custGeom>
              <a:avLst/>
              <a:gdLst/>
              <a:ahLst/>
              <a:cxnLst/>
              <a:rect l="l" t="t" r="r" b="b"/>
              <a:pathLst>
                <a:path w="2653" h="755" extrusionOk="0">
                  <a:moveTo>
                    <a:pt x="794" y="1"/>
                  </a:moveTo>
                  <a:cubicBezTo>
                    <a:pt x="461" y="39"/>
                    <a:pt x="256" y="71"/>
                    <a:pt x="181" y="96"/>
                  </a:cubicBezTo>
                  <a:cubicBezTo>
                    <a:pt x="61" y="132"/>
                    <a:pt x="0" y="201"/>
                    <a:pt x="0" y="301"/>
                  </a:cubicBezTo>
                  <a:cubicBezTo>
                    <a:pt x="0" y="439"/>
                    <a:pt x="153" y="548"/>
                    <a:pt x="456" y="627"/>
                  </a:cubicBezTo>
                  <a:cubicBezTo>
                    <a:pt x="793" y="711"/>
                    <a:pt x="1304" y="755"/>
                    <a:pt x="1992" y="755"/>
                  </a:cubicBezTo>
                  <a:cubicBezTo>
                    <a:pt x="2248" y="755"/>
                    <a:pt x="2425" y="732"/>
                    <a:pt x="2523" y="686"/>
                  </a:cubicBezTo>
                  <a:cubicBezTo>
                    <a:pt x="2602" y="655"/>
                    <a:pt x="2653" y="578"/>
                    <a:pt x="2649" y="494"/>
                  </a:cubicBezTo>
                  <a:cubicBezTo>
                    <a:pt x="2649" y="404"/>
                    <a:pt x="2463" y="297"/>
                    <a:pt x="2093" y="173"/>
                  </a:cubicBezTo>
                  <a:cubicBezTo>
                    <a:pt x="1792" y="71"/>
                    <a:pt x="1581" y="13"/>
                    <a:pt x="1460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0"/>
            <p:cNvSpPr/>
            <p:nvPr/>
          </p:nvSpPr>
          <p:spPr>
            <a:xfrm>
              <a:off x="10816908" y="4524505"/>
              <a:ext cx="86374" cy="69599"/>
            </a:xfrm>
            <a:custGeom>
              <a:avLst/>
              <a:gdLst/>
              <a:ahLst/>
              <a:cxnLst/>
              <a:rect l="l" t="t" r="r" b="b"/>
              <a:pathLst>
                <a:path w="514" h="410" extrusionOk="0">
                  <a:moveTo>
                    <a:pt x="156" y="0"/>
                  </a:moveTo>
                  <a:cubicBezTo>
                    <a:pt x="53" y="0"/>
                    <a:pt x="0" y="61"/>
                    <a:pt x="0" y="181"/>
                  </a:cubicBezTo>
                  <a:cubicBezTo>
                    <a:pt x="0" y="334"/>
                    <a:pt x="113" y="409"/>
                    <a:pt x="340" y="409"/>
                  </a:cubicBezTo>
                  <a:cubicBezTo>
                    <a:pt x="342" y="409"/>
                    <a:pt x="345" y="409"/>
                    <a:pt x="347" y="409"/>
                  </a:cubicBezTo>
                  <a:cubicBezTo>
                    <a:pt x="349" y="409"/>
                    <a:pt x="351" y="409"/>
                    <a:pt x="352" y="409"/>
                  </a:cubicBezTo>
                  <a:cubicBezTo>
                    <a:pt x="403" y="409"/>
                    <a:pt x="452" y="383"/>
                    <a:pt x="479" y="341"/>
                  </a:cubicBezTo>
                  <a:cubicBezTo>
                    <a:pt x="502" y="313"/>
                    <a:pt x="514" y="276"/>
                    <a:pt x="514" y="241"/>
                  </a:cubicBezTo>
                  <a:cubicBezTo>
                    <a:pt x="514" y="136"/>
                    <a:pt x="428" y="61"/>
                    <a:pt x="256" y="15"/>
                  </a:cubicBezTo>
                  <a:cubicBezTo>
                    <a:pt x="219" y="5"/>
                    <a:pt x="186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0"/>
            <p:cNvSpPr/>
            <p:nvPr/>
          </p:nvSpPr>
          <p:spPr>
            <a:xfrm>
              <a:off x="12791236" y="4385824"/>
              <a:ext cx="112084" cy="84027"/>
            </a:xfrm>
            <a:custGeom>
              <a:avLst/>
              <a:gdLst/>
              <a:ahLst/>
              <a:cxnLst/>
              <a:rect l="l" t="t" r="r" b="b"/>
              <a:pathLst>
                <a:path w="667" h="495" extrusionOk="0">
                  <a:moveTo>
                    <a:pt x="647" y="1"/>
                  </a:moveTo>
                  <a:cubicBezTo>
                    <a:pt x="621" y="3"/>
                    <a:pt x="570" y="31"/>
                    <a:pt x="500" y="83"/>
                  </a:cubicBezTo>
                  <a:cubicBezTo>
                    <a:pt x="446" y="125"/>
                    <a:pt x="392" y="169"/>
                    <a:pt x="341" y="215"/>
                  </a:cubicBezTo>
                  <a:cubicBezTo>
                    <a:pt x="299" y="257"/>
                    <a:pt x="253" y="297"/>
                    <a:pt x="204" y="332"/>
                  </a:cubicBezTo>
                  <a:cubicBezTo>
                    <a:pt x="172" y="353"/>
                    <a:pt x="139" y="376"/>
                    <a:pt x="106" y="397"/>
                  </a:cubicBezTo>
                  <a:cubicBezTo>
                    <a:pt x="36" y="436"/>
                    <a:pt x="1" y="459"/>
                    <a:pt x="1" y="462"/>
                  </a:cubicBezTo>
                  <a:cubicBezTo>
                    <a:pt x="1" y="483"/>
                    <a:pt x="3" y="494"/>
                    <a:pt x="8" y="494"/>
                  </a:cubicBezTo>
                  <a:cubicBezTo>
                    <a:pt x="11" y="494"/>
                    <a:pt x="15" y="489"/>
                    <a:pt x="20" y="480"/>
                  </a:cubicBezTo>
                  <a:cubicBezTo>
                    <a:pt x="83" y="457"/>
                    <a:pt x="144" y="427"/>
                    <a:pt x="200" y="392"/>
                  </a:cubicBezTo>
                  <a:cubicBezTo>
                    <a:pt x="255" y="362"/>
                    <a:pt x="316" y="324"/>
                    <a:pt x="388" y="278"/>
                  </a:cubicBezTo>
                  <a:cubicBezTo>
                    <a:pt x="572" y="164"/>
                    <a:pt x="665" y="90"/>
                    <a:pt x="663" y="55"/>
                  </a:cubicBezTo>
                  <a:cubicBezTo>
                    <a:pt x="667" y="41"/>
                    <a:pt x="663" y="26"/>
                    <a:pt x="656" y="13"/>
                  </a:cubicBezTo>
                  <a:cubicBezTo>
                    <a:pt x="651" y="6"/>
                    <a:pt x="647" y="3"/>
                    <a:pt x="647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0"/>
            <p:cNvSpPr/>
            <p:nvPr/>
          </p:nvSpPr>
          <p:spPr>
            <a:xfrm>
              <a:off x="12840809" y="4490556"/>
              <a:ext cx="44531" cy="30046"/>
            </a:xfrm>
            <a:custGeom>
              <a:avLst/>
              <a:gdLst/>
              <a:ahLst/>
              <a:cxnLst/>
              <a:rect l="l" t="t" r="r" b="b"/>
              <a:pathLst>
                <a:path w="265" h="177" extrusionOk="0">
                  <a:moveTo>
                    <a:pt x="169" y="0"/>
                  </a:moveTo>
                  <a:cubicBezTo>
                    <a:pt x="122" y="0"/>
                    <a:pt x="84" y="9"/>
                    <a:pt x="54" y="26"/>
                  </a:cubicBezTo>
                  <a:cubicBezTo>
                    <a:pt x="21" y="40"/>
                    <a:pt x="0" y="73"/>
                    <a:pt x="0" y="108"/>
                  </a:cubicBezTo>
                  <a:cubicBezTo>
                    <a:pt x="0" y="138"/>
                    <a:pt x="1" y="153"/>
                    <a:pt x="4" y="153"/>
                  </a:cubicBezTo>
                  <a:cubicBezTo>
                    <a:pt x="4" y="153"/>
                    <a:pt x="5" y="153"/>
                    <a:pt x="5" y="152"/>
                  </a:cubicBezTo>
                  <a:lnTo>
                    <a:pt x="68" y="176"/>
                  </a:lnTo>
                  <a:cubicBezTo>
                    <a:pt x="119" y="173"/>
                    <a:pt x="168" y="154"/>
                    <a:pt x="207" y="120"/>
                  </a:cubicBezTo>
                  <a:cubicBezTo>
                    <a:pt x="246" y="87"/>
                    <a:pt x="265" y="61"/>
                    <a:pt x="265" y="43"/>
                  </a:cubicBezTo>
                  <a:cubicBezTo>
                    <a:pt x="265" y="20"/>
                    <a:pt x="263" y="10"/>
                    <a:pt x="260" y="6"/>
                  </a:cubicBezTo>
                  <a:cubicBezTo>
                    <a:pt x="258" y="8"/>
                    <a:pt x="256" y="9"/>
                    <a:pt x="255" y="9"/>
                  </a:cubicBezTo>
                  <a:cubicBezTo>
                    <a:pt x="255" y="9"/>
                    <a:pt x="254" y="9"/>
                    <a:pt x="254" y="8"/>
                  </a:cubicBezTo>
                  <a:cubicBezTo>
                    <a:pt x="224" y="3"/>
                    <a:pt x="195" y="0"/>
                    <a:pt x="16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0"/>
            <p:cNvSpPr/>
            <p:nvPr/>
          </p:nvSpPr>
          <p:spPr>
            <a:xfrm>
              <a:off x="9641789" y="4641969"/>
              <a:ext cx="60999" cy="28349"/>
            </a:xfrm>
            <a:custGeom>
              <a:avLst/>
              <a:gdLst/>
              <a:ahLst/>
              <a:cxnLst/>
              <a:rect l="l" t="t" r="r" b="b"/>
              <a:pathLst>
                <a:path w="363" h="167" extrusionOk="0">
                  <a:moveTo>
                    <a:pt x="63" y="1"/>
                  </a:moveTo>
                  <a:cubicBezTo>
                    <a:pt x="21" y="1"/>
                    <a:pt x="0" y="25"/>
                    <a:pt x="0" y="73"/>
                  </a:cubicBezTo>
                  <a:cubicBezTo>
                    <a:pt x="0" y="94"/>
                    <a:pt x="33" y="114"/>
                    <a:pt x="100" y="136"/>
                  </a:cubicBezTo>
                  <a:cubicBezTo>
                    <a:pt x="149" y="154"/>
                    <a:pt x="200" y="164"/>
                    <a:pt x="251" y="166"/>
                  </a:cubicBezTo>
                  <a:cubicBezTo>
                    <a:pt x="295" y="164"/>
                    <a:pt x="335" y="145"/>
                    <a:pt x="363" y="112"/>
                  </a:cubicBezTo>
                  <a:cubicBezTo>
                    <a:pt x="242" y="59"/>
                    <a:pt x="158" y="24"/>
                    <a:pt x="112" y="8"/>
                  </a:cubicBezTo>
                  <a:cubicBezTo>
                    <a:pt x="94" y="3"/>
                    <a:pt x="77" y="1"/>
                    <a:pt x="63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0"/>
            <p:cNvSpPr/>
            <p:nvPr/>
          </p:nvSpPr>
          <p:spPr>
            <a:xfrm>
              <a:off x="9692034" y="4604625"/>
              <a:ext cx="157288" cy="33271"/>
            </a:xfrm>
            <a:custGeom>
              <a:avLst/>
              <a:gdLst/>
              <a:ahLst/>
              <a:cxnLst/>
              <a:rect l="l" t="t" r="r" b="b"/>
              <a:pathLst>
                <a:path w="936" h="196" extrusionOk="0">
                  <a:moveTo>
                    <a:pt x="8" y="0"/>
                  </a:moveTo>
                  <a:lnTo>
                    <a:pt x="1" y="32"/>
                  </a:lnTo>
                  <a:lnTo>
                    <a:pt x="8" y="53"/>
                  </a:lnTo>
                  <a:cubicBezTo>
                    <a:pt x="10" y="55"/>
                    <a:pt x="73" y="79"/>
                    <a:pt x="195" y="125"/>
                  </a:cubicBezTo>
                  <a:cubicBezTo>
                    <a:pt x="343" y="169"/>
                    <a:pt x="495" y="192"/>
                    <a:pt x="650" y="195"/>
                  </a:cubicBezTo>
                  <a:lnTo>
                    <a:pt x="693" y="195"/>
                  </a:lnTo>
                  <a:cubicBezTo>
                    <a:pt x="774" y="192"/>
                    <a:pt x="856" y="178"/>
                    <a:pt x="935" y="157"/>
                  </a:cubicBezTo>
                  <a:cubicBezTo>
                    <a:pt x="846" y="141"/>
                    <a:pt x="746" y="121"/>
                    <a:pt x="637" y="104"/>
                  </a:cubicBezTo>
                  <a:cubicBezTo>
                    <a:pt x="546" y="88"/>
                    <a:pt x="448" y="71"/>
                    <a:pt x="341" y="53"/>
                  </a:cubicBezTo>
                  <a:cubicBezTo>
                    <a:pt x="127" y="20"/>
                    <a:pt x="17" y="2"/>
                    <a:pt x="8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0"/>
            <p:cNvSpPr/>
            <p:nvPr/>
          </p:nvSpPr>
          <p:spPr>
            <a:xfrm>
              <a:off x="9769501" y="4558794"/>
              <a:ext cx="170563" cy="28179"/>
            </a:xfrm>
            <a:custGeom>
              <a:avLst/>
              <a:gdLst/>
              <a:ahLst/>
              <a:cxnLst/>
              <a:rect l="l" t="t" r="r" b="b"/>
              <a:pathLst>
                <a:path w="1015" h="166" extrusionOk="0">
                  <a:moveTo>
                    <a:pt x="98" y="0"/>
                  </a:moveTo>
                  <a:cubicBezTo>
                    <a:pt x="55" y="0"/>
                    <a:pt x="16" y="26"/>
                    <a:pt x="1" y="67"/>
                  </a:cubicBezTo>
                  <a:cubicBezTo>
                    <a:pt x="54" y="85"/>
                    <a:pt x="103" y="100"/>
                    <a:pt x="150" y="114"/>
                  </a:cubicBezTo>
                  <a:cubicBezTo>
                    <a:pt x="180" y="121"/>
                    <a:pt x="208" y="128"/>
                    <a:pt x="238" y="134"/>
                  </a:cubicBezTo>
                  <a:cubicBezTo>
                    <a:pt x="376" y="155"/>
                    <a:pt x="515" y="166"/>
                    <a:pt x="656" y="166"/>
                  </a:cubicBezTo>
                  <a:cubicBezTo>
                    <a:pt x="676" y="166"/>
                    <a:pt x="696" y="166"/>
                    <a:pt x="716" y="165"/>
                  </a:cubicBezTo>
                  <a:cubicBezTo>
                    <a:pt x="737" y="165"/>
                    <a:pt x="788" y="162"/>
                    <a:pt x="869" y="151"/>
                  </a:cubicBezTo>
                  <a:cubicBezTo>
                    <a:pt x="946" y="143"/>
                    <a:pt x="993" y="137"/>
                    <a:pt x="1014" y="134"/>
                  </a:cubicBezTo>
                  <a:cubicBezTo>
                    <a:pt x="991" y="118"/>
                    <a:pt x="932" y="100"/>
                    <a:pt x="830" y="79"/>
                  </a:cubicBezTo>
                  <a:cubicBezTo>
                    <a:pt x="804" y="74"/>
                    <a:pt x="776" y="71"/>
                    <a:pt x="746" y="65"/>
                  </a:cubicBezTo>
                  <a:cubicBezTo>
                    <a:pt x="629" y="46"/>
                    <a:pt x="494" y="32"/>
                    <a:pt x="338" y="22"/>
                  </a:cubicBezTo>
                  <a:cubicBezTo>
                    <a:pt x="257" y="15"/>
                    <a:pt x="197" y="8"/>
                    <a:pt x="155" y="4"/>
                  </a:cubicBezTo>
                  <a:lnTo>
                    <a:pt x="139" y="2"/>
                  </a:lnTo>
                  <a:lnTo>
                    <a:pt x="103" y="1"/>
                  </a:lnTo>
                  <a:cubicBezTo>
                    <a:pt x="101" y="0"/>
                    <a:pt x="100" y="0"/>
                    <a:pt x="98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0"/>
            <p:cNvSpPr/>
            <p:nvPr/>
          </p:nvSpPr>
          <p:spPr>
            <a:xfrm>
              <a:off x="12450447" y="4515848"/>
              <a:ext cx="165690" cy="116111"/>
            </a:xfrm>
            <a:custGeom>
              <a:avLst/>
              <a:gdLst/>
              <a:ahLst/>
              <a:cxnLst/>
              <a:rect l="l" t="t" r="r" b="b"/>
              <a:pathLst>
                <a:path w="986" h="684" extrusionOk="0">
                  <a:moveTo>
                    <a:pt x="970" y="0"/>
                  </a:moveTo>
                  <a:cubicBezTo>
                    <a:pt x="944" y="0"/>
                    <a:pt x="908" y="16"/>
                    <a:pt x="861" y="47"/>
                  </a:cubicBezTo>
                  <a:cubicBezTo>
                    <a:pt x="840" y="61"/>
                    <a:pt x="815" y="76"/>
                    <a:pt x="789" y="99"/>
                  </a:cubicBezTo>
                  <a:cubicBezTo>
                    <a:pt x="749" y="133"/>
                    <a:pt x="682" y="192"/>
                    <a:pt x="589" y="280"/>
                  </a:cubicBezTo>
                  <a:cubicBezTo>
                    <a:pt x="521" y="313"/>
                    <a:pt x="454" y="348"/>
                    <a:pt x="388" y="381"/>
                  </a:cubicBezTo>
                  <a:cubicBezTo>
                    <a:pt x="354" y="399"/>
                    <a:pt x="321" y="417"/>
                    <a:pt x="288" y="434"/>
                  </a:cubicBezTo>
                  <a:cubicBezTo>
                    <a:pt x="97" y="534"/>
                    <a:pt x="0" y="601"/>
                    <a:pt x="0" y="630"/>
                  </a:cubicBezTo>
                  <a:cubicBezTo>
                    <a:pt x="0" y="637"/>
                    <a:pt x="0" y="646"/>
                    <a:pt x="2" y="655"/>
                  </a:cubicBezTo>
                  <a:cubicBezTo>
                    <a:pt x="4" y="662"/>
                    <a:pt x="7" y="669"/>
                    <a:pt x="14" y="674"/>
                  </a:cubicBezTo>
                  <a:cubicBezTo>
                    <a:pt x="25" y="680"/>
                    <a:pt x="37" y="683"/>
                    <a:pt x="49" y="683"/>
                  </a:cubicBezTo>
                  <a:cubicBezTo>
                    <a:pt x="302" y="587"/>
                    <a:pt x="510" y="471"/>
                    <a:pt x="673" y="336"/>
                  </a:cubicBezTo>
                  <a:cubicBezTo>
                    <a:pt x="742" y="280"/>
                    <a:pt x="803" y="218"/>
                    <a:pt x="861" y="154"/>
                  </a:cubicBezTo>
                  <a:cubicBezTo>
                    <a:pt x="903" y="108"/>
                    <a:pt x="943" y="59"/>
                    <a:pt x="985" y="3"/>
                  </a:cubicBezTo>
                  <a:cubicBezTo>
                    <a:pt x="981" y="1"/>
                    <a:pt x="976" y="0"/>
                    <a:pt x="970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0"/>
            <p:cNvSpPr/>
            <p:nvPr/>
          </p:nvSpPr>
          <p:spPr>
            <a:xfrm>
              <a:off x="12538837" y="4614980"/>
              <a:ext cx="48396" cy="38873"/>
            </a:xfrm>
            <a:custGeom>
              <a:avLst/>
              <a:gdLst/>
              <a:ahLst/>
              <a:cxnLst/>
              <a:rect l="l" t="t" r="r" b="b"/>
              <a:pathLst>
                <a:path w="288" h="229" extrusionOk="0">
                  <a:moveTo>
                    <a:pt x="268" y="1"/>
                  </a:moveTo>
                  <a:cubicBezTo>
                    <a:pt x="242" y="1"/>
                    <a:pt x="191" y="25"/>
                    <a:pt x="114" y="76"/>
                  </a:cubicBezTo>
                  <a:cubicBezTo>
                    <a:pt x="39" y="125"/>
                    <a:pt x="0" y="160"/>
                    <a:pt x="0" y="176"/>
                  </a:cubicBezTo>
                  <a:cubicBezTo>
                    <a:pt x="0" y="201"/>
                    <a:pt x="4" y="215"/>
                    <a:pt x="14" y="220"/>
                  </a:cubicBezTo>
                  <a:cubicBezTo>
                    <a:pt x="23" y="225"/>
                    <a:pt x="33" y="229"/>
                    <a:pt x="44" y="229"/>
                  </a:cubicBezTo>
                  <a:cubicBezTo>
                    <a:pt x="60" y="220"/>
                    <a:pt x="107" y="190"/>
                    <a:pt x="182" y="139"/>
                  </a:cubicBezTo>
                  <a:cubicBezTo>
                    <a:pt x="253" y="96"/>
                    <a:pt x="288" y="60"/>
                    <a:pt x="288" y="39"/>
                  </a:cubicBezTo>
                  <a:cubicBezTo>
                    <a:pt x="288" y="17"/>
                    <a:pt x="286" y="8"/>
                    <a:pt x="282" y="8"/>
                  </a:cubicBezTo>
                  <a:cubicBezTo>
                    <a:pt x="282" y="8"/>
                    <a:pt x="281" y="8"/>
                    <a:pt x="280" y="8"/>
                  </a:cubicBezTo>
                  <a:cubicBezTo>
                    <a:pt x="276" y="8"/>
                    <a:pt x="272" y="6"/>
                    <a:pt x="26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0"/>
            <p:cNvSpPr/>
            <p:nvPr/>
          </p:nvSpPr>
          <p:spPr>
            <a:xfrm>
              <a:off x="10423354" y="4764695"/>
              <a:ext cx="298443" cy="26991"/>
            </a:xfrm>
            <a:custGeom>
              <a:avLst/>
              <a:gdLst/>
              <a:ahLst/>
              <a:cxnLst/>
              <a:rect l="l" t="t" r="r" b="b"/>
              <a:pathLst>
                <a:path w="1776" h="159" extrusionOk="0">
                  <a:moveTo>
                    <a:pt x="297" y="0"/>
                  </a:moveTo>
                  <a:cubicBezTo>
                    <a:pt x="100" y="0"/>
                    <a:pt x="2" y="10"/>
                    <a:pt x="2" y="30"/>
                  </a:cubicBezTo>
                  <a:cubicBezTo>
                    <a:pt x="0" y="43"/>
                    <a:pt x="2" y="55"/>
                    <a:pt x="7" y="66"/>
                  </a:cubicBezTo>
                  <a:cubicBezTo>
                    <a:pt x="11" y="71"/>
                    <a:pt x="12" y="73"/>
                    <a:pt x="12" y="74"/>
                  </a:cubicBezTo>
                  <a:cubicBezTo>
                    <a:pt x="91" y="80"/>
                    <a:pt x="328" y="99"/>
                    <a:pt x="722" y="134"/>
                  </a:cubicBezTo>
                  <a:cubicBezTo>
                    <a:pt x="887" y="150"/>
                    <a:pt x="1175" y="158"/>
                    <a:pt x="1585" y="158"/>
                  </a:cubicBezTo>
                  <a:cubicBezTo>
                    <a:pt x="1616" y="158"/>
                    <a:pt x="1681" y="144"/>
                    <a:pt x="1776" y="116"/>
                  </a:cubicBezTo>
                  <a:cubicBezTo>
                    <a:pt x="1676" y="67"/>
                    <a:pt x="1353" y="32"/>
                    <a:pt x="810" y="13"/>
                  </a:cubicBezTo>
                  <a:cubicBezTo>
                    <a:pt x="597" y="5"/>
                    <a:pt x="426" y="0"/>
                    <a:pt x="297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0"/>
            <p:cNvSpPr/>
            <p:nvPr/>
          </p:nvSpPr>
          <p:spPr>
            <a:xfrm>
              <a:off x="12012361" y="4673372"/>
              <a:ext cx="440271" cy="80463"/>
            </a:xfrm>
            <a:custGeom>
              <a:avLst/>
              <a:gdLst/>
              <a:ahLst/>
              <a:cxnLst/>
              <a:rect l="l" t="t" r="r" b="b"/>
              <a:pathLst>
                <a:path w="2620" h="474" extrusionOk="0">
                  <a:moveTo>
                    <a:pt x="2620" y="0"/>
                  </a:moveTo>
                  <a:lnTo>
                    <a:pt x="2467" y="21"/>
                  </a:lnTo>
                  <a:cubicBezTo>
                    <a:pt x="1913" y="93"/>
                    <a:pt x="1596" y="137"/>
                    <a:pt x="1513" y="149"/>
                  </a:cubicBezTo>
                  <a:cubicBezTo>
                    <a:pt x="1057" y="218"/>
                    <a:pt x="553" y="307"/>
                    <a:pt x="0" y="421"/>
                  </a:cubicBezTo>
                  <a:cubicBezTo>
                    <a:pt x="2" y="439"/>
                    <a:pt x="6" y="458"/>
                    <a:pt x="14" y="474"/>
                  </a:cubicBezTo>
                  <a:cubicBezTo>
                    <a:pt x="766" y="412"/>
                    <a:pt x="1301" y="355"/>
                    <a:pt x="1620" y="298"/>
                  </a:cubicBezTo>
                  <a:cubicBezTo>
                    <a:pt x="1910" y="251"/>
                    <a:pt x="2194" y="174"/>
                    <a:pt x="2465" y="67"/>
                  </a:cubicBezTo>
                  <a:cubicBezTo>
                    <a:pt x="2518" y="46"/>
                    <a:pt x="2569" y="25"/>
                    <a:pt x="2620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0"/>
            <p:cNvSpPr/>
            <p:nvPr/>
          </p:nvSpPr>
          <p:spPr>
            <a:xfrm>
              <a:off x="12423896" y="4713771"/>
              <a:ext cx="65032" cy="33611"/>
            </a:xfrm>
            <a:custGeom>
              <a:avLst/>
              <a:gdLst/>
              <a:ahLst/>
              <a:cxnLst/>
              <a:rect l="l" t="t" r="r" b="b"/>
              <a:pathLst>
                <a:path w="387" h="198" extrusionOk="0">
                  <a:moveTo>
                    <a:pt x="351" y="1"/>
                  </a:moveTo>
                  <a:cubicBezTo>
                    <a:pt x="312" y="1"/>
                    <a:pt x="249" y="15"/>
                    <a:pt x="163" y="41"/>
                  </a:cubicBezTo>
                  <a:cubicBezTo>
                    <a:pt x="88" y="64"/>
                    <a:pt x="41" y="85"/>
                    <a:pt x="18" y="104"/>
                  </a:cubicBezTo>
                  <a:cubicBezTo>
                    <a:pt x="9" y="111"/>
                    <a:pt x="4" y="118"/>
                    <a:pt x="2" y="129"/>
                  </a:cubicBezTo>
                  <a:cubicBezTo>
                    <a:pt x="0" y="148"/>
                    <a:pt x="7" y="167"/>
                    <a:pt x="20" y="181"/>
                  </a:cubicBezTo>
                  <a:cubicBezTo>
                    <a:pt x="30" y="192"/>
                    <a:pt x="44" y="197"/>
                    <a:pt x="60" y="197"/>
                  </a:cubicBezTo>
                  <a:cubicBezTo>
                    <a:pt x="130" y="195"/>
                    <a:pt x="200" y="181"/>
                    <a:pt x="265" y="153"/>
                  </a:cubicBezTo>
                  <a:cubicBezTo>
                    <a:pt x="346" y="122"/>
                    <a:pt x="386" y="83"/>
                    <a:pt x="384" y="38"/>
                  </a:cubicBezTo>
                  <a:cubicBezTo>
                    <a:pt x="384" y="15"/>
                    <a:pt x="383" y="4"/>
                    <a:pt x="379" y="3"/>
                  </a:cubicBezTo>
                  <a:cubicBezTo>
                    <a:pt x="377" y="4"/>
                    <a:pt x="375" y="4"/>
                    <a:pt x="374" y="4"/>
                  </a:cubicBezTo>
                  <a:cubicBezTo>
                    <a:pt x="373" y="4"/>
                    <a:pt x="372" y="4"/>
                    <a:pt x="372" y="3"/>
                  </a:cubicBezTo>
                  <a:cubicBezTo>
                    <a:pt x="366" y="1"/>
                    <a:pt x="359" y="1"/>
                    <a:pt x="351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0"/>
            <p:cNvSpPr/>
            <p:nvPr/>
          </p:nvSpPr>
          <p:spPr>
            <a:xfrm>
              <a:off x="12711752" y="4316907"/>
              <a:ext cx="147373" cy="126975"/>
            </a:xfrm>
            <a:custGeom>
              <a:avLst/>
              <a:gdLst/>
              <a:ahLst/>
              <a:cxnLst/>
              <a:rect l="l" t="t" r="r" b="b"/>
              <a:pathLst>
                <a:path w="877" h="748" extrusionOk="0">
                  <a:moveTo>
                    <a:pt x="861" y="0"/>
                  </a:moveTo>
                  <a:cubicBezTo>
                    <a:pt x="836" y="0"/>
                    <a:pt x="781" y="31"/>
                    <a:pt x="698" y="91"/>
                  </a:cubicBezTo>
                  <a:lnTo>
                    <a:pt x="693" y="95"/>
                  </a:lnTo>
                  <a:cubicBezTo>
                    <a:pt x="626" y="144"/>
                    <a:pt x="542" y="212"/>
                    <a:pt x="439" y="300"/>
                  </a:cubicBezTo>
                  <a:cubicBezTo>
                    <a:pt x="384" y="346"/>
                    <a:pt x="335" y="388"/>
                    <a:pt x="291" y="426"/>
                  </a:cubicBezTo>
                  <a:cubicBezTo>
                    <a:pt x="97" y="593"/>
                    <a:pt x="0" y="682"/>
                    <a:pt x="0" y="694"/>
                  </a:cubicBezTo>
                  <a:cubicBezTo>
                    <a:pt x="0" y="717"/>
                    <a:pt x="4" y="730"/>
                    <a:pt x="11" y="737"/>
                  </a:cubicBezTo>
                  <a:cubicBezTo>
                    <a:pt x="11" y="738"/>
                    <a:pt x="20" y="742"/>
                    <a:pt x="35" y="747"/>
                  </a:cubicBezTo>
                  <a:cubicBezTo>
                    <a:pt x="335" y="558"/>
                    <a:pt x="554" y="400"/>
                    <a:pt x="693" y="275"/>
                  </a:cubicBezTo>
                  <a:cubicBezTo>
                    <a:pt x="815" y="165"/>
                    <a:pt x="877" y="79"/>
                    <a:pt x="877" y="18"/>
                  </a:cubicBezTo>
                  <a:cubicBezTo>
                    <a:pt x="877" y="6"/>
                    <a:pt x="871" y="0"/>
                    <a:pt x="861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0"/>
            <p:cNvSpPr/>
            <p:nvPr/>
          </p:nvSpPr>
          <p:spPr>
            <a:xfrm>
              <a:off x="10664326" y="4671335"/>
              <a:ext cx="1331905" cy="41250"/>
            </a:xfrm>
            <a:custGeom>
              <a:avLst/>
              <a:gdLst/>
              <a:ahLst/>
              <a:cxnLst/>
              <a:rect l="l" t="t" r="r" b="b"/>
              <a:pathLst>
                <a:path w="7926" h="243" extrusionOk="0">
                  <a:moveTo>
                    <a:pt x="7669" y="1"/>
                  </a:moveTo>
                  <a:cubicBezTo>
                    <a:pt x="7635" y="1"/>
                    <a:pt x="7611" y="2"/>
                    <a:pt x="7598" y="4"/>
                  </a:cubicBezTo>
                  <a:lnTo>
                    <a:pt x="6439" y="7"/>
                  </a:lnTo>
                  <a:cubicBezTo>
                    <a:pt x="6033" y="9"/>
                    <a:pt x="5719" y="18"/>
                    <a:pt x="5494" y="33"/>
                  </a:cubicBezTo>
                  <a:cubicBezTo>
                    <a:pt x="5435" y="41"/>
                    <a:pt x="5317" y="55"/>
                    <a:pt x="5140" y="76"/>
                  </a:cubicBezTo>
                  <a:lnTo>
                    <a:pt x="4062" y="76"/>
                  </a:lnTo>
                  <a:cubicBezTo>
                    <a:pt x="3799" y="98"/>
                    <a:pt x="3641" y="116"/>
                    <a:pt x="3587" y="132"/>
                  </a:cubicBezTo>
                  <a:lnTo>
                    <a:pt x="2051" y="132"/>
                  </a:lnTo>
                  <a:lnTo>
                    <a:pt x="1972" y="118"/>
                  </a:lnTo>
                  <a:lnTo>
                    <a:pt x="1013" y="112"/>
                  </a:lnTo>
                  <a:cubicBezTo>
                    <a:pt x="989" y="109"/>
                    <a:pt x="908" y="104"/>
                    <a:pt x="766" y="97"/>
                  </a:cubicBezTo>
                  <a:cubicBezTo>
                    <a:pt x="626" y="88"/>
                    <a:pt x="544" y="84"/>
                    <a:pt x="517" y="84"/>
                  </a:cubicBezTo>
                  <a:cubicBezTo>
                    <a:pt x="445" y="72"/>
                    <a:pt x="372" y="63"/>
                    <a:pt x="298" y="58"/>
                  </a:cubicBezTo>
                  <a:cubicBezTo>
                    <a:pt x="288" y="57"/>
                    <a:pt x="278" y="57"/>
                    <a:pt x="268" y="57"/>
                  </a:cubicBezTo>
                  <a:cubicBezTo>
                    <a:pt x="199" y="57"/>
                    <a:pt x="130" y="73"/>
                    <a:pt x="67" y="104"/>
                  </a:cubicBezTo>
                  <a:cubicBezTo>
                    <a:pt x="44" y="116"/>
                    <a:pt x="21" y="130"/>
                    <a:pt x="0" y="147"/>
                  </a:cubicBezTo>
                  <a:lnTo>
                    <a:pt x="16" y="195"/>
                  </a:lnTo>
                  <a:cubicBezTo>
                    <a:pt x="185" y="189"/>
                    <a:pt x="334" y="186"/>
                    <a:pt x="465" y="186"/>
                  </a:cubicBezTo>
                  <a:cubicBezTo>
                    <a:pt x="735" y="186"/>
                    <a:pt x="924" y="199"/>
                    <a:pt x="1033" y="225"/>
                  </a:cubicBezTo>
                  <a:lnTo>
                    <a:pt x="1997" y="230"/>
                  </a:lnTo>
                  <a:lnTo>
                    <a:pt x="2079" y="242"/>
                  </a:lnTo>
                  <a:lnTo>
                    <a:pt x="3575" y="242"/>
                  </a:lnTo>
                  <a:cubicBezTo>
                    <a:pt x="3831" y="223"/>
                    <a:pt x="3988" y="205"/>
                    <a:pt x="4048" y="188"/>
                  </a:cubicBezTo>
                  <a:lnTo>
                    <a:pt x="5002" y="188"/>
                  </a:lnTo>
                  <a:cubicBezTo>
                    <a:pt x="5026" y="186"/>
                    <a:pt x="5147" y="172"/>
                    <a:pt x="5363" y="144"/>
                  </a:cubicBezTo>
                  <a:cubicBezTo>
                    <a:pt x="5417" y="140"/>
                    <a:pt x="5473" y="135"/>
                    <a:pt x="5531" y="132"/>
                  </a:cubicBezTo>
                  <a:cubicBezTo>
                    <a:pt x="5757" y="118"/>
                    <a:pt x="6017" y="109"/>
                    <a:pt x="6310" y="107"/>
                  </a:cubicBezTo>
                  <a:lnTo>
                    <a:pt x="6418" y="107"/>
                  </a:lnTo>
                  <a:lnTo>
                    <a:pt x="7575" y="98"/>
                  </a:lnTo>
                  <a:cubicBezTo>
                    <a:pt x="7591" y="93"/>
                    <a:pt x="7645" y="84"/>
                    <a:pt x="7737" y="69"/>
                  </a:cubicBezTo>
                  <a:cubicBezTo>
                    <a:pt x="7803" y="55"/>
                    <a:pt x="7854" y="44"/>
                    <a:pt x="7891" y="33"/>
                  </a:cubicBezTo>
                  <a:cubicBezTo>
                    <a:pt x="7905" y="30"/>
                    <a:pt x="7915" y="26"/>
                    <a:pt x="7926" y="23"/>
                  </a:cubicBezTo>
                  <a:cubicBezTo>
                    <a:pt x="7924" y="18"/>
                    <a:pt x="7919" y="12"/>
                    <a:pt x="7912" y="11"/>
                  </a:cubicBezTo>
                  <a:lnTo>
                    <a:pt x="7898" y="7"/>
                  </a:lnTo>
                  <a:cubicBezTo>
                    <a:pt x="7798" y="3"/>
                    <a:pt x="7721" y="1"/>
                    <a:pt x="766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0"/>
            <p:cNvSpPr/>
            <p:nvPr/>
          </p:nvSpPr>
          <p:spPr>
            <a:xfrm>
              <a:off x="9971656" y="4636877"/>
              <a:ext cx="241141" cy="32762"/>
            </a:xfrm>
            <a:custGeom>
              <a:avLst/>
              <a:gdLst/>
              <a:ahLst/>
              <a:cxnLst/>
              <a:rect l="l" t="t" r="r" b="b"/>
              <a:pathLst>
                <a:path w="1435" h="193" extrusionOk="0">
                  <a:moveTo>
                    <a:pt x="143" y="1"/>
                  </a:moveTo>
                  <a:cubicBezTo>
                    <a:pt x="121" y="1"/>
                    <a:pt x="102" y="2"/>
                    <a:pt x="85" y="3"/>
                  </a:cubicBezTo>
                  <a:cubicBezTo>
                    <a:pt x="29" y="7"/>
                    <a:pt x="1" y="21"/>
                    <a:pt x="1" y="44"/>
                  </a:cubicBezTo>
                  <a:cubicBezTo>
                    <a:pt x="1" y="70"/>
                    <a:pt x="44" y="94"/>
                    <a:pt x="134" y="116"/>
                  </a:cubicBezTo>
                  <a:cubicBezTo>
                    <a:pt x="200" y="131"/>
                    <a:pt x="267" y="144"/>
                    <a:pt x="334" y="151"/>
                  </a:cubicBezTo>
                  <a:cubicBezTo>
                    <a:pt x="541" y="179"/>
                    <a:pt x="747" y="193"/>
                    <a:pt x="956" y="193"/>
                  </a:cubicBezTo>
                  <a:cubicBezTo>
                    <a:pt x="979" y="193"/>
                    <a:pt x="1052" y="186"/>
                    <a:pt x="1175" y="172"/>
                  </a:cubicBezTo>
                  <a:cubicBezTo>
                    <a:pt x="1254" y="165"/>
                    <a:pt x="1319" y="158"/>
                    <a:pt x="1370" y="151"/>
                  </a:cubicBezTo>
                  <a:cubicBezTo>
                    <a:pt x="1394" y="147"/>
                    <a:pt x="1417" y="144"/>
                    <a:pt x="1435" y="142"/>
                  </a:cubicBezTo>
                  <a:cubicBezTo>
                    <a:pt x="1326" y="133"/>
                    <a:pt x="979" y="93"/>
                    <a:pt x="395" y="21"/>
                  </a:cubicBezTo>
                  <a:cubicBezTo>
                    <a:pt x="290" y="8"/>
                    <a:pt x="207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9" name="Google Shape;1399;p30"/>
          <p:cNvSpPr txBox="1">
            <a:spLocks noGrp="1"/>
          </p:cNvSpPr>
          <p:nvPr>
            <p:ph type="title" idx="2"/>
          </p:nvPr>
        </p:nvSpPr>
        <p:spPr>
          <a:xfrm>
            <a:off x="6127375" y="1431633"/>
            <a:ext cx="2012400" cy="20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</a:rPr>
              <a:t>0</a:t>
            </a:r>
            <a:r>
              <a:rPr lang="en" altLang="zh-TW" dirty="0">
                <a:solidFill>
                  <a:srgbClr val="0070C0"/>
                </a:solidFill>
              </a:rPr>
              <a:t>4</a:t>
            </a:r>
            <a:endParaRPr lang="en" dirty="0">
              <a:solidFill>
                <a:srgbClr val="0070C0"/>
              </a:solidFill>
            </a:endParaRPr>
          </a:p>
        </p:txBody>
      </p:sp>
      <p:sp>
        <p:nvSpPr>
          <p:cNvPr id="1400" name="Google Shape;1400;p30"/>
          <p:cNvSpPr/>
          <p:nvPr/>
        </p:nvSpPr>
        <p:spPr>
          <a:xfrm>
            <a:off x="6124064" y="997493"/>
            <a:ext cx="105285" cy="91055"/>
          </a:xfrm>
          <a:custGeom>
            <a:avLst/>
            <a:gdLst/>
            <a:ahLst/>
            <a:cxnLst/>
            <a:rect l="l" t="t" r="r" b="b"/>
            <a:pathLst>
              <a:path w="299" h="256" extrusionOk="0">
                <a:moveTo>
                  <a:pt x="129" y="1"/>
                </a:moveTo>
                <a:cubicBezTo>
                  <a:pt x="63" y="1"/>
                  <a:pt x="0" y="52"/>
                  <a:pt x="0" y="128"/>
                </a:cubicBezTo>
                <a:cubicBezTo>
                  <a:pt x="0" y="198"/>
                  <a:pt x="58" y="256"/>
                  <a:pt x="128" y="256"/>
                </a:cubicBezTo>
                <a:cubicBezTo>
                  <a:pt x="241" y="256"/>
                  <a:pt x="298" y="119"/>
                  <a:pt x="218" y="38"/>
                </a:cubicBezTo>
                <a:cubicBezTo>
                  <a:pt x="192" y="12"/>
                  <a:pt x="160" y="1"/>
                  <a:pt x="129" y="1"/>
                </a:cubicBezTo>
                <a:close/>
              </a:path>
            </a:pathLst>
          </a:custGeom>
          <a:solidFill>
            <a:srgbClr val="FFFFFF">
              <a:alpha val="44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99645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9">
          <a:extLst>
            <a:ext uri="{FF2B5EF4-FFF2-40B4-BE49-F238E27FC236}">
              <a16:creationId xmlns:a16="http://schemas.microsoft.com/office/drawing/2014/main" id="{1D523B12-12B2-46C5-5622-71E4E2003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0" name="Google Shape;2750;p40">
            <a:extLst>
              <a:ext uri="{FF2B5EF4-FFF2-40B4-BE49-F238E27FC236}">
                <a16:creationId xmlns:a16="http://schemas.microsoft.com/office/drawing/2014/main" id="{E7869BB2-DB3F-3973-3B82-71F08A52A9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>
                <a:solidFill>
                  <a:srgbClr val="000000"/>
                </a:solidFill>
                <a:latin typeface="微軟正黑體"/>
                <a:ea typeface="微軟正黑體"/>
              </a:rPr>
              <a:t>遇到的困難</a:t>
            </a:r>
          </a:p>
        </p:txBody>
      </p:sp>
      <p:grpSp>
        <p:nvGrpSpPr>
          <p:cNvPr id="21" name="Google Shape;2753;p40">
            <a:extLst>
              <a:ext uri="{FF2B5EF4-FFF2-40B4-BE49-F238E27FC236}">
                <a16:creationId xmlns:a16="http://schemas.microsoft.com/office/drawing/2014/main" id="{1AFF42FB-9900-FD23-0F18-9DE8669E5F3F}"/>
              </a:ext>
            </a:extLst>
          </p:cNvPr>
          <p:cNvGrpSpPr/>
          <p:nvPr/>
        </p:nvGrpSpPr>
        <p:grpSpPr>
          <a:xfrm>
            <a:off x="1107523" y="1574857"/>
            <a:ext cx="1178477" cy="572700"/>
            <a:chOff x="51655" y="3808136"/>
            <a:chExt cx="699736" cy="263687"/>
          </a:xfrm>
        </p:grpSpPr>
        <p:sp>
          <p:nvSpPr>
            <p:cNvPr id="22" name="Google Shape;2754;p40">
              <a:extLst>
                <a:ext uri="{FF2B5EF4-FFF2-40B4-BE49-F238E27FC236}">
                  <a16:creationId xmlns:a16="http://schemas.microsoft.com/office/drawing/2014/main" id="{EE89A563-9EDE-B603-F369-3DD64902A2F6}"/>
                </a:ext>
              </a:extLst>
            </p:cNvPr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755;p40">
              <a:extLst>
                <a:ext uri="{FF2B5EF4-FFF2-40B4-BE49-F238E27FC236}">
                  <a16:creationId xmlns:a16="http://schemas.microsoft.com/office/drawing/2014/main" id="{733A46AF-67C2-FC15-A39C-A3DF5C673E5D}"/>
                </a:ext>
              </a:extLst>
            </p:cNvPr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756;p40">
              <a:extLst>
                <a:ext uri="{FF2B5EF4-FFF2-40B4-BE49-F238E27FC236}">
                  <a16:creationId xmlns:a16="http://schemas.microsoft.com/office/drawing/2014/main" id="{2968521F-0F07-B124-5692-3C6E3EBC2FD2}"/>
                </a:ext>
              </a:extLst>
            </p:cNvPr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757;p40">
              <a:extLst>
                <a:ext uri="{FF2B5EF4-FFF2-40B4-BE49-F238E27FC236}">
                  <a16:creationId xmlns:a16="http://schemas.microsoft.com/office/drawing/2014/main" id="{F210A83D-5840-85B6-4E48-63B6904C1CE3}"/>
                </a:ext>
              </a:extLst>
            </p:cNvPr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758;p40">
              <a:extLst>
                <a:ext uri="{FF2B5EF4-FFF2-40B4-BE49-F238E27FC236}">
                  <a16:creationId xmlns:a16="http://schemas.microsoft.com/office/drawing/2014/main" id="{E2A19D4B-2F03-99B1-6E55-88B321DE773D}"/>
                </a:ext>
              </a:extLst>
            </p:cNvPr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59;p40">
              <a:extLst>
                <a:ext uri="{FF2B5EF4-FFF2-40B4-BE49-F238E27FC236}">
                  <a16:creationId xmlns:a16="http://schemas.microsoft.com/office/drawing/2014/main" id="{6ABAD8DE-11EA-DC92-7BB5-D0614DCD464D}"/>
                </a:ext>
              </a:extLst>
            </p:cNvPr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760;p40">
              <a:extLst>
                <a:ext uri="{FF2B5EF4-FFF2-40B4-BE49-F238E27FC236}">
                  <a16:creationId xmlns:a16="http://schemas.microsoft.com/office/drawing/2014/main" id="{C5ED98C8-1240-FC6C-F6DA-0F1ADB0F0408}"/>
                </a:ext>
              </a:extLst>
            </p:cNvPr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761;p40">
              <a:extLst>
                <a:ext uri="{FF2B5EF4-FFF2-40B4-BE49-F238E27FC236}">
                  <a16:creationId xmlns:a16="http://schemas.microsoft.com/office/drawing/2014/main" id="{FC872A66-CB89-B60A-BC26-8803809F112F}"/>
                </a:ext>
              </a:extLst>
            </p:cNvPr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62;p40">
              <a:extLst>
                <a:ext uri="{FF2B5EF4-FFF2-40B4-BE49-F238E27FC236}">
                  <a16:creationId xmlns:a16="http://schemas.microsoft.com/office/drawing/2014/main" id="{1FB14800-7786-0D13-2AA1-04AEA12468F0}"/>
                </a:ext>
              </a:extLst>
            </p:cNvPr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2308;p36">
            <a:extLst>
              <a:ext uri="{FF2B5EF4-FFF2-40B4-BE49-F238E27FC236}">
                <a16:creationId xmlns:a16="http://schemas.microsoft.com/office/drawing/2014/main" id="{2B7BB047-9EB9-D176-10F6-D70E016049B9}"/>
              </a:ext>
            </a:extLst>
          </p:cNvPr>
          <p:cNvGrpSpPr/>
          <p:nvPr/>
        </p:nvGrpSpPr>
        <p:grpSpPr>
          <a:xfrm>
            <a:off x="1544352" y="1231383"/>
            <a:ext cx="350910" cy="532456"/>
            <a:chOff x="4566516" y="1947370"/>
            <a:chExt cx="554038" cy="808100"/>
          </a:xfrm>
        </p:grpSpPr>
        <p:sp>
          <p:nvSpPr>
            <p:cNvPr id="2720" name="Google Shape;2309;p36">
              <a:extLst>
                <a:ext uri="{FF2B5EF4-FFF2-40B4-BE49-F238E27FC236}">
                  <a16:creationId xmlns:a16="http://schemas.microsoft.com/office/drawing/2014/main" id="{EFC094A8-88D2-56BD-F4C5-362CF9B550BD}"/>
                </a:ext>
              </a:extLst>
            </p:cNvPr>
            <p:cNvSpPr/>
            <p:nvPr/>
          </p:nvSpPr>
          <p:spPr>
            <a:xfrm>
              <a:off x="4566516" y="1947370"/>
              <a:ext cx="554038" cy="714883"/>
            </a:xfrm>
            <a:custGeom>
              <a:avLst/>
              <a:gdLst/>
              <a:ahLst/>
              <a:cxnLst/>
              <a:rect l="l" t="t" r="r" b="b"/>
              <a:pathLst>
                <a:path w="8105" h="10458" extrusionOk="0">
                  <a:moveTo>
                    <a:pt x="4772" y="1005"/>
                  </a:moveTo>
                  <a:cubicBezTo>
                    <a:pt x="4904" y="1005"/>
                    <a:pt x="4990" y="1043"/>
                    <a:pt x="5037" y="1124"/>
                  </a:cubicBezTo>
                  <a:cubicBezTo>
                    <a:pt x="5109" y="1245"/>
                    <a:pt x="5182" y="1508"/>
                    <a:pt x="5256" y="1762"/>
                  </a:cubicBezTo>
                  <a:cubicBezTo>
                    <a:pt x="5314" y="1965"/>
                    <a:pt x="5368" y="2158"/>
                    <a:pt x="5421" y="2281"/>
                  </a:cubicBezTo>
                  <a:lnTo>
                    <a:pt x="5424" y="2288"/>
                  </a:lnTo>
                  <a:cubicBezTo>
                    <a:pt x="6047" y="2980"/>
                    <a:pt x="7090" y="4525"/>
                    <a:pt x="7090" y="7058"/>
                  </a:cubicBezTo>
                  <a:cubicBezTo>
                    <a:pt x="7090" y="7204"/>
                    <a:pt x="7083" y="7344"/>
                    <a:pt x="7071" y="7481"/>
                  </a:cubicBezTo>
                  <a:lnTo>
                    <a:pt x="7076" y="7474"/>
                  </a:lnTo>
                  <a:lnTo>
                    <a:pt x="7076" y="7474"/>
                  </a:lnTo>
                  <a:cubicBezTo>
                    <a:pt x="6967" y="8697"/>
                    <a:pt x="6396" y="9498"/>
                    <a:pt x="6040" y="9886"/>
                  </a:cubicBezTo>
                  <a:cubicBezTo>
                    <a:pt x="5549" y="10422"/>
                    <a:pt x="5358" y="10422"/>
                    <a:pt x="4644" y="10422"/>
                  </a:cubicBezTo>
                  <a:cubicBezTo>
                    <a:pt x="4280" y="10422"/>
                    <a:pt x="4215" y="10363"/>
                    <a:pt x="4215" y="10240"/>
                  </a:cubicBezTo>
                  <a:cubicBezTo>
                    <a:pt x="4215" y="10165"/>
                    <a:pt x="4131" y="10101"/>
                    <a:pt x="4029" y="10101"/>
                  </a:cubicBezTo>
                  <a:cubicBezTo>
                    <a:pt x="3927" y="10101"/>
                    <a:pt x="3843" y="10165"/>
                    <a:pt x="3843" y="10240"/>
                  </a:cubicBezTo>
                  <a:cubicBezTo>
                    <a:pt x="3843" y="10363"/>
                    <a:pt x="3778" y="10422"/>
                    <a:pt x="3414" y="10422"/>
                  </a:cubicBezTo>
                  <a:cubicBezTo>
                    <a:pt x="2700" y="10422"/>
                    <a:pt x="2509" y="10422"/>
                    <a:pt x="2018" y="9886"/>
                  </a:cubicBezTo>
                  <a:cubicBezTo>
                    <a:pt x="1699" y="9539"/>
                    <a:pt x="1126" y="8629"/>
                    <a:pt x="1010" y="7477"/>
                  </a:cubicBezTo>
                  <a:lnTo>
                    <a:pt x="1010" y="7477"/>
                  </a:lnTo>
                  <a:lnTo>
                    <a:pt x="1017" y="7482"/>
                  </a:lnTo>
                  <a:cubicBezTo>
                    <a:pt x="1001" y="7342"/>
                    <a:pt x="994" y="7200"/>
                    <a:pt x="994" y="7058"/>
                  </a:cubicBezTo>
                  <a:cubicBezTo>
                    <a:pt x="994" y="4914"/>
                    <a:pt x="1848" y="3057"/>
                    <a:pt x="2690" y="2332"/>
                  </a:cubicBezTo>
                  <a:lnTo>
                    <a:pt x="2695" y="2323"/>
                  </a:lnTo>
                  <a:cubicBezTo>
                    <a:pt x="2746" y="2209"/>
                    <a:pt x="2793" y="2000"/>
                    <a:pt x="2844" y="1781"/>
                  </a:cubicBezTo>
                  <a:cubicBezTo>
                    <a:pt x="2900" y="1534"/>
                    <a:pt x="2958" y="1278"/>
                    <a:pt x="3019" y="1175"/>
                  </a:cubicBezTo>
                  <a:cubicBezTo>
                    <a:pt x="3075" y="1075"/>
                    <a:pt x="3180" y="1027"/>
                    <a:pt x="3340" y="1027"/>
                  </a:cubicBezTo>
                  <a:cubicBezTo>
                    <a:pt x="3499" y="1027"/>
                    <a:pt x="3677" y="1075"/>
                    <a:pt x="3820" y="1113"/>
                  </a:cubicBezTo>
                  <a:cubicBezTo>
                    <a:pt x="3918" y="1138"/>
                    <a:pt x="3996" y="1159"/>
                    <a:pt x="4041" y="1159"/>
                  </a:cubicBezTo>
                  <a:cubicBezTo>
                    <a:pt x="4096" y="1159"/>
                    <a:pt x="4180" y="1133"/>
                    <a:pt x="4288" y="1101"/>
                  </a:cubicBezTo>
                  <a:cubicBezTo>
                    <a:pt x="4436" y="1057"/>
                    <a:pt x="4618" y="1005"/>
                    <a:pt x="4772" y="1005"/>
                  </a:cubicBezTo>
                  <a:close/>
                  <a:moveTo>
                    <a:pt x="4039" y="0"/>
                  </a:moveTo>
                  <a:cubicBezTo>
                    <a:pt x="3026" y="0"/>
                    <a:pt x="2234" y="1757"/>
                    <a:pt x="1848" y="2805"/>
                  </a:cubicBezTo>
                  <a:cubicBezTo>
                    <a:pt x="1792" y="2959"/>
                    <a:pt x="1736" y="3121"/>
                    <a:pt x="1683" y="3284"/>
                  </a:cubicBezTo>
                  <a:cubicBezTo>
                    <a:pt x="1420" y="3547"/>
                    <a:pt x="978" y="4327"/>
                    <a:pt x="612" y="5368"/>
                  </a:cubicBezTo>
                  <a:cubicBezTo>
                    <a:pt x="114" y="6779"/>
                    <a:pt x="0" y="8299"/>
                    <a:pt x="133" y="8369"/>
                  </a:cubicBezTo>
                  <a:lnTo>
                    <a:pt x="163" y="8376"/>
                  </a:lnTo>
                  <a:lnTo>
                    <a:pt x="179" y="8373"/>
                  </a:lnTo>
                  <a:lnTo>
                    <a:pt x="190" y="8371"/>
                  </a:lnTo>
                  <a:cubicBezTo>
                    <a:pt x="256" y="8336"/>
                    <a:pt x="277" y="8170"/>
                    <a:pt x="319" y="7798"/>
                  </a:cubicBezTo>
                  <a:cubicBezTo>
                    <a:pt x="403" y="7069"/>
                    <a:pt x="558" y="5745"/>
                    <a:pt x="1334" y="4504"/>
                  </a:cubicBezTo>
                  <a:lnTo>
                    <a:pt x="1334" y="4504"/>
                  </a:lnTo>
                  <a:cubicBezTo>
                    <a:pt x="1308" y="4611"/>
                    <a:pt x="1282" y="4718"/>
                    <a:pt x="1257" y="4825"/>
                  </a:cubicBezTo>
                  <a:cubicBezTo>
                    <a:pt x="1063" y="5517"/>
                    <a:pt x="959" y="6232"/>
                    <a:pt x="950" y="6951"/>
                  </a:cubicBezTo>
                  <a:cubicBezTo>
                    <a:pt x="950" y="6986"/>
                    <a:pt x="949" y="7023"/>
                    <a:pt x="949" y="7058"/>
                  </a:cubicBezTo>
                  <a:cubicBezTo>
                    <a:pt x="949" y="7232"/>
                    <a:pt x="959" y="7405"/>
                    <a:pt x="982" y="7577"/>
                  </a:cubicBezTo>
                  <a:cubicBezTo>
                    <a:pt x="1036" y="8005"/>
                    <a:pt x="1150" y="8422"/>
                    <a:pt x="1322" y="8818"/>
                  </a:cubicBezTo>
                  <a:cubicBezTo>
                    <a:pt x="1329" y="8837"/>
                    <a:pt x="1338" y="8855"/>
                    <a:pt x="1347" y="8874"/>
                  </a:cubicBezTo>
                  <a:cubicBezTo>
                    <a:pt x="1429" y="9062"/>
                    <a:pt x="1524" y="9244"/>
                    <a:pt x="1631" y="9421"/>
                  </a:cubicBezTo>
                  <a:cubicBezTo>
                    <a:pt x="1734" y="9595"/>
                    <a:pt x="1853" y="9758"/>
                    <a:pt x="1988" y="9910"/>
                  </a:cubicBezTo>
                  <a:cubicBezTo>
                    <a:pt x="2490" y="10457"/>
                    <a:pt x="2686" y="10457"/>
                    <a:pt x="3412" y="10457"/>
                  </a:cubicBezTo>
                  <a:cubicBezTo>
                    <a:pt x="3578" y="10457"/>
                    <a:pt x="3691" y="10445"/>
                    <a:pt x="3764" y="10414"/>
                  </a:cubicBezTo>
                  <a:cubicBezTo>
                    <a:pt x="3773" y="10410"/>
                    <a:pt x="3782" y="10407"/>
                    <a:pt x="3790" y="10401"/>
                  </a:cubicBezTo>
                  <a:cubicBezTo>
                    <a:pt x="3796" y="10398"/>
                    <a:pt x="3803" y="10394"/>
                    <a:pt x="3808" y="10391"/>
                  </a:cubicBezTo>
                  <a:cubicBezTo>
                    <a:pt x="3857" y="10356"/>
                    <a:pt x="3876" y="10307"/>
                    <a:pt x="3876" y="10236"/>
                  </a:cubicBezTo>
                  <a:cubicBezTo>
                    <a:pt x="3876" y="10184"/>
                    <a:pt x="3948" y="10135"/>
                    <a:pt x="4027" y="10135"/>
                  </a:cubicBezTo>
                  <a:cubicBezTo>
                    <a:pt x="4062" y="10135"/>
                    <a:pt x="4096" y="10145"/>
                    <a:pt x="4125" y="10163"/>
                  </a:cubicBezTo>
                  <a:cubicBezTo>
                    <a:pt x="4132" y="10168"/>
                    <a:pt x="4139" y="10172"/>
                    <a:pt x="4145" y="10177"/>
                  </a:cubicBezTo>
                  <a:cubicBezTo>
                    <a:pt x="4146" y="10179"/>
                    <a:pt x="4148" y="10180"/>
                    <a:pt x="4150" y="10180"/>
                  </a:cubicBezTo>
                  <a:cubicBezTo>
                    <a:pt x="4166" y="10196"/>
                    <a:pt x="4176" y="10215"/>
                    <a:pt x="4176" y="10236"/>
                  </a:cubicBezTo>
                  <a:cubicBezTo>
                    <a:pt x="4176" y="10403"/>
                    <a:pt x="4290" y="10456"/>
                    <a:pt x="4642" y="10456"/>
                  </a:cubicBezTo>
                  <a:cubicBezTo>
                    <a:pt x="4867" y="10456"/>
                    <a:pt x="5040" y="10456"/>
                    <a:pt x="5188" y="10440"/>
                  </a:cubicBezTo>
                  <a:lnTo>
                    <a:pt x="5198" y="10438"/>
                  </a:lnTo>
                  <a:cubicBezTo>
                    <a:pt x="5225" y="10435"/>
                    <a:pt x="5249" y="10431"/>
                    <a:pt x="5272" y="10428"/>
                  </a:cubicBezTo>
                  <a:lnTo>
                    <a:pt x="5288" y="10426"/>
                  </a:lnTo>
                  <a:cubicBezTo>
                    <a:pt x="5360" y="10414"/>
                    <a:pt x="5430" y="10392"/>
                    <a:pt x="5496" y="10364"/>
                  </a:cubicBezTo>
                  <a:cubicBezTo>
                    <a:pt x="5509" y="10359"/>
                    <a:pt x="5519" y="10356"/>
                    <a:pt x="5530" y="10350"/>
                  </a:cubicBezTo>
                  <a:cubicBezTo>
                    <a:pt x="5619" y="10308"/>
                    <a:pt x="5701" y="10254"/>
                    <a:pt x="5777" y="10189"/>
                  </a:cubicBezTo>
                  <a:cubicBezTo>
                    <a:pt x="5814" y="10159"/>
                    <a:pt x="5849" y="10128"/>
                    <a:pt x="5887" y="10091"/>
                  </a:cubicBezTo>
                  <a:lnTo>
                    <a:pt x="5931" y="10047"/>
                  </a:lnTo>
                  <a:cubicBezTo>
                    <a:pt x="5973" y="10005"/>
                    <a:pt x="6019" y="9958"/>
                    <a:pt x="6064" y="9907"/>
                  </a:cubicBezTo>
                  <a:cubicBezTo>
                    <a:pt x="6415" y="9525"/>
                    <a:pt x="6974" y="8743"/>
                    <a:pt x="7102" y="7556"/>
                  </a:cubicBezTo>
                  <a:cubicBezTo>
                    <a:pt x="7120" y="7389"/>
                    <a:pt x="7128" y="7223"/>
                    <a:pt x="7128" y="7055"/>
                  </a:cubicBezTo>
                  <a:cubicBezTo>
                    <a:pt x="7128" y="7020"/>
                    <a:pt x="7128" y="6983"/>
                    <a:pt x="7127" y="6944"/>
                  </a:cubicBezTo>
                  <a:cubicBezTo>
                    <a:pt x="7116" y="6064"/>
                    <a:pt x="6981" y="5303"/>
                    <a:pt x="6781" y="4660"/>
                  </a:cubicBezTo>
                  <a:cubicBezTo>
                    <a:pt x="6764" y="4584"/>
                    <a:pt x="6744" y="4509"/>
                    <a:pt x="6725" y="4434"/>
                  </a:cubicBezTo>
                  <a:lnTo>
                    <a:pt x="6725" y="4434"/>
                  </a:lnTo>
                  <a:cubicBezTo>
                    <a:pt x="7539" y="5694"/>
                    <a:pt x="7696" y="7051"/>
                    <a:pt x="7782" y="7793"/>
                  </a:cubicBezTo>
                  <a:cubicBezTo>
                    <a:pt x="7826" y="8166"/>
                    <a:pt x="7847" y="8331"/>
                    <a:pt x="7912" y="8366"/>
                  </a:cubicBezTo>
                  <a:lnTo>
                    <a:pt x="7923" y="8369"/>
                  </a:lnTo>
                  <a:lnTo>
                    <a:pt x="7938" y="8373"/>
                  </a:lnTo>
                  <a:lnTo>
                    <a:pt x="7968" y="8364"/>
                  </a:lnTo>
                  <a:cubicBezTo>
                    <a:pt x="8105" y="8299"/>
                    <a:pt x="7991" y="6779"/>
                    <a:pt x="7493" y="5368"/>
                  </a:cubicBezTo>
                  <a:cubicBezTo>
                    <a:pt x="7113" y="4286"/>
                    <a:pt x="6652" y="3487"/>
                    <a:pt x="6394" y="3256"/>
                  </a:cubicBezTo>
                  <a:lnTo>
                    <a:pt x="6389" y="3261"/>
                  </a:lnTo>
                  <a:cubicBezTo>
                    <a:pt x="6338" y="3105"/>
                    <a:pt x="6285" y="2954"/>
                    <a:pt x="6231" y="2805"/>
                  </a:cubicBezTo>
                  <a:cubicBezTo>
                    <a:pt x="5847" y="1757"/>
                    <a:pt x="5053" y="0"/>
                    <a:pt x="4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21" name="Google Shape;2310;p36">
              <a:extLst>
                <a:ext uri="{FF2B5EF4-FFF2-40B4-BE49-F238E27FC236}">
                  <a16:creationId xmlns:a16="http://schemas.microsoft.com/office/drawing/2014/main" id="{EB27943A-64CB-5DA6-00B3-D861C6F1A105}"/>
                </a:ext>
              </a:extLst>
            </p:cNvPr>
            <p:cNvGrpSpPr/>
            <p:nvPr/>
          </p:nvGrpSpPr>
          <p:grpSpPr>
            <a:xfrm>
              <a:off x="4675174" y="2644799"/>
              <a:ext cx="336253" cy="110671"/>
              <a:chOff x="4675174" y="2644799"/>
              <a:chExt cx="336253" cy="110671"/>
            </a:xfrm>
          </p:grpSpPr>
          <p:sp>
            <p:nvSpPr>
              <p:cNvPr id="2736" name="Google Shape;2311;p36">
                <a:extLst>
                  <a:ext uri="{FF2B5EF4-FFF2-40B4-BE49-F238E27FC236}">
                    <a16:creationId xmlns:a16="http://schemas.microsoft.com/office/drawing/2014/main" id="{1E86A390-8EA0-79CD-E145-B229A073E48B}"/>
                  </a:ext>
                </a:extLst>
              </p:cNvPr>
              <p:cNvSpPr/>
              <p:nvPr/>
            </p:nvSpPr>
            <p:spPr>
              <a:xfrm>
                <a:off x="4868150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549" y="1"/>
                    </a:moveTo>
                    <a:lnTo>
                      <a:pt x="0" y="48"/>
                    </a:lnTo>
                    <a:cubicBezTo>
                      <a:pt x="41" y="129"/>
                      <a:pt x="128" y="329"/>
                      <a:pt x="99" y="511"/>
                    </a:cubicBezTo>
                    <a:cubicBezTo>
                      <a:pt x="77" y="642"/>
                      <a:pt x="170" y="751"/>
                      <a:pt x="300" y="905"/>
                    </a:cubicBezTo>
                    <a:cubicBezTo>
                      <a:pt x="425" y="1054"/>
                      <a:pt x="582" y="1240"/>
                      <a:pt x="686" y="1515"/>
                    </a:cubicBezTo>
                    <a:cubicBezTo>
                      <a:pt x="717" y="1601"/>
                      <a:pt x="800" y="1619"/>
                      <a:pt x="863" y="1619"/>
                    </a:cubicBezTo>
                    <a:cubicBezTo>
                      <a:pt x="1031" y="1619"/>
                      <a:pt x="1238" y="1501"/>
                      <a:pt x="1263" y="1394"/>
                    </a:cubicBezTo>
                    <a:lnTo>
                      <a:pt x="1259" y="1391"/>
                    </a:lnTo>
                    <a:cubicBezTo>
                      <a:pt x="1156" y="921"/>
                      <a:pt x="549" y="634"/>
                      <a:pt x="542" y="632"/>
                    </a:cubicBezTo>
                    <a:cubicBezTo>
                      <a:pt x="513" y="620"/>
                      <a:pt x="526" y="579"/>
                      <a:pt x="552" y="579"/>
                    </a:cubicBezTo>
                    <a:cubicBezTo>
                      <a:pt x="556" y="579"/>
                      <a:pt x="560" y="580"/>
                      <a:pt x="565" y="583"/>
                    </a:cubicBezTo>
                    <a:cubicBezTo>
                      <a:pt x="591" y="595"/>
                      <a:pt x="1201" y="884"/>
                      <a:pt x="1312" y="1380"/>
                    </a:cubicBezTo>
                    <a:cubicBezTo>
                      <a:pt x="1312" y="1380"/>
                      <a:pt x="1312" y="1380"/>
                      <a:pt x="1312" y="1382"/>
                    </a:cubicBezTo>
                    <a:cubicBezTo>
                      <a:pt x="1333" y="1405"/>
                      <a:pt x="1396" y="1430"/>
                      <a:pt x="1473" y="1430"/>
                    </a:cubicBezTo>
                    <a:cubicBezTo>
                      <a:pt x="1526" y="1430"/>
                      <a:pt x="1694" y="1415"/>
                      <a:pt x="1764" y="1249"/>
                    </a:cubicBezTo>
                    <a:cubicBezTo>
                      <a:pt x="1662" y="781"/>
                      <a:pt x="800" y="541"/>
                      <a:pt x="793" y="539"/>
                    </a:cubicBezTo>
                    <a:cubicBezTo>
                      <a:pt x="760" y="529"/>
                      <a:pt x="770" y="485"/>
                      <a:pt x="799" y="485"/>
                    </a:cubicBezTo>
                    <a:cubicBezTo>
                      <a:pt x="801" y="485"/>
                      <a:pt x="804" y="486"/>
                      <a:pt x="807" y="486"/>
                    </a:cubicBezTo>
                    <a:cubicBezTo>
                      <a:pt x="842" y="497"/>
                      <a:pt x="1683" y="732"/>
                      <a:pt x="1811" y="1216"/>
                    </a:cubicBezTo>
                    <a:cubicBezTo>
                      <a:pt x="1839" y="1220"/>
                      <a:pt x="1865" y="1222"/>
                      <a:pt x="1889" y="1222"/>
                    </a:cubicBezTo>
                    <a:cubicBezTo>
                      <a:pt x="1982" y="1222"/>
                      <a:pt x="2046" y="1190"/>
                      <a:pt x="2067" y="1133"/>
                    </a:cubicBezTo>
                    <a:cubicBezTo>
                      <a:pt x="2095" y="1056"/>
                      <a:pt x="2044" y="947"/>
                      <a:pt x="1939" y="858"/>
                    </a:cubicBezTo>
                    <a:cubicBezTo>
                      <a:pt x="1736" y="684"/>
                      <a:pt x="1238" y="490"/>
                      <a:pt x="872" y="393"/>
                    </a:cubicBezTo>
                    <a:cubicBezTo>
                      <a:pt x="696" y="348"/>
                      <a:pt x="595" y="223"/>
                      <a:pt x="5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312;p36">
                <a:extLst>
                  <a:ext uri="{FF2B5EF4-FFF2-40B4-BE49-F238E27FC236}">
                    <a16:creationId xmlns:a16="http://schemas.microsoft.com/office/drawing/2014/main" id="{78718CA1-2C4D-64BF-0213-F493C75A6B7B}"/>
                  </a:ext>
                </a:extLst>
              </p:cNvPr>
              <p:cNvSpPr/>
              <p:nvPr/>
            </p:nvSpPr>
            <p:spPr>
              <a:xfrm>
                <a:off x="4675174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1549" y="1"/>
                    </a:moveTo>
                    <a:cubicBezTo>
                      <a:pt x="1503" y="223"/>
                      <a:pt x="1400" y="348"/>
                      <a:pt x="1225" y="393"/>
                    </a:cubicBezTo>
                    <a:cubicBezTo>
                      <a:pt x="860" y="490"/>
                      <a:pt x="360" y="684"/>
                      <a:pt x="159" y="858"/>
                    </a:cubicBezTo>
                    <a:cubicBezTo>
                      <a:pt x="52" y="947"/>
                      <a:pt x="1" y="1054"/>
                      <a:pt x="31" y="1133"/>
                    </a:cubicBezTo>
                    <a:cubicBezTo>
                      <a:pt x="52" y="1191"/>
                      <a:pt x="117" y="1221"/>
                      <a:pt x="211" y="1221"/>
                    </a:cubicBezTo>
                    <a:cubicBezTo>
                      <a:pt x="234" y="1221"/>
                      <a:pt x="260" y="1219"/>
                      <a:pt x="287" y="1216"/>
                    </a:cubicBezTo>
                    <a:cubicBezTo>
                      <a:pt x="416" y="732"/>
                      <a:pt x="1254" y="497"/>
                      <a:pt x="1291" y="486"/>
                    </a:cubicBezTo>
                    <a:cubicBezTo>
                      <a:pt x="1294" y="486"/>
                      <a:pt x="1296" y="485"/>
                      <a:pt x="1299" y="485"/>
                    </a:cubicBezTo>
                    <a:cubicBezTo>
                      <a:pt x="1326" y="485"/>
                      <a:pt x="1336" y="529"/>
                      <a:pt x="1305" y="537"/>
                    </a:cubicBezTo>
                    <a:cubicBezTo>
                      <a:pt x="1296" y="541"/>
                      <a:pt x="436" y="781"/>
                      <a:pt x="332" y="1249"/>
                    </a:cubicBezTo>
                    <a:cubicBezTo>
                      <a:pt x="402" y="1415"/>
                      <a:pt x="572" y="1430"/>
                      <a:pt x="623" y="1430"/>
                    </a:cubicBezTo>
                    <a:cubicBezTo>
                      <a:pt x="702" y="1430"/>
                      <a:pt x="763" y="1405"/>
                      <a:pt x="786" y="1382"/>
                    </a:cubicBezTo>
                    <a:cubicBezTo>
                      <a:pt x="786" y="1380"/>
                      <a:pt x="786" y="1380"/>
                      <a:pt x="786" y="1380"/>
                    </a:cubicBezTo>
                    <a:cubicBezTo>
                      <a:pt x="895" y="884"/>
                      <a:pt x="1507" y="595"/>
                      <a:pt x="1533" y="583"/>
                    </a:cubicBezTo>
                    <a:cubicBezTo>
                      <a:pt x="1537" y="581"/>
                      <a:pt x="1540" y="581"/>
                      <a:pt x="1543" y="581"/>
                    </a:cubicBezTo>
                    <a:cubicBezTo>
                      <a:pt x="1567" y="581"/>
                      <a:pt x="1580" y="618"/>
                      <a:pt x="1554" y="630"/>
                    </a:cubicBezTo>
                    <a:cubicBezTo>
                      <a:pt x="1549" y="634"/>
                      <a:pt x="941" y="921"/>
                      <a:pt x="837" y="1391"/>
                    </a:cubicBezTo>
                    <a:lnTo>
                      <a:pt x="834" y="1394"/>
                    </a:lnTo>
                    <a:cubicBezTo>
                      <a:pt x="858" y="1501"/>
                      <a:pt x="1067" y="1619"/>
                      <a:pt x="1233" y="1619"/>
                    </a:cubicBezTo>
                    <a:cubicBezTo>
                      <a:pt x="1298" y="1619"/>
                      <a:pt x="1381" y="1601"/>
                      <a:pt x="1412" y="1515"/>
                    </a:cubicBezTo>
                    <a:cubicBezTo>
                      <a:pt x="1516" y="1240"/>
                      <a:pt x="1672" y="1054"/>
                      <a:pt x="1798" y="905"/>
                    </a:cubicBezTo>
                    <a:cubicBezTo>
                      <a:pt x="1928" y="751"/>
                      <a:pt x="2020" y="642"/>
                      <a:pt x="1999" y="511"/>
                    </a:cubicBezTo>
                    <a:cubicBezTo>
                      <a:pt x="1970" y="329"/>
                      <a:pt x="2055" y="129"/>
                      <a:pt x="2096" y="48"/>
                    </a:cubicBez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2" name="Google Shape;2313;p36">
              <a:extLst>
                <a:ext uri="{FF2B5EF4-FFF2-40B4-BE49-F238E27FC236}">
                  <a16:creationId xmlns:a16="http://schemas.microsoft.com/office/drawing/2014/main" id="{89B1654F-CFF1-B10E-E5BC-77E5634A41C3}"/>
                </a:ext>
              </a:extLst>
            </p:cNvPr>
            <p:cNvSpPr/>
            <p:nvPr/>
          </p:nvSpPr>
          <p:spPr>
            <a:xfrm>
              <a:off x="4578746" y="2255326"/>
              <a:ext cx="79090" cy="264544"/>
            </a:xfrm>
            <a:custGeom>
              <a:avLst/>
              <a:gdLst/>
              <a:ahLst/>
              <a:cxnLst/>
              <a:rect l="l" t="t" r="r" b="b"/>
              <a:pathLst>
                <a:path w="1157" h="3870" extrusionOk="0">
                  <a:moveTo>
                    <a:pt x="1156" y="1"/>
                  </a:moveTo>
                  <a:lnTo>
                    <a:pt x="1156" y="1"/>
                  </a:lnTo>
                  <a:cubicBezTo>
                    <a:pt x="380" y="1242"/>
                    <a:pt x="225" y="2564"/>
                    <a:pt x="141" y="3293"/>
                  </a:cubicBezTo>
                  <a:cubicBezTo>
                    <a:pt x="97" y="3666"/>
                    <a:pt x="78" y="3831"/>
                    <a:pt x="11" y="3866"/>
                  </a:cubicBezTo>
                  <a:lnTo>
                    <a:pt x="1" y="3870"/>
                  </a:lnTo>
                  <a:lnTo>
                    <a:pt x="8" y="3870"/>
                  </a:lnTo>
                  <a:cubicBezTo>
                    <a:pt x="174" y="3870"/>
                    <a:pt x="481" y="3552"/>
                    <a:pt x="804" y="3072"/>
                  </a:cubicBezTo>
                  <a:cubicBezTo>
                    <a:pt x="781" y="2900"/>
                    <a:pt x="770" y="2727"/>
                    <a:pt x="770" y="2553"/>
                  </a:cubicBezTo>
                  <a:cubicBezTo>
                    <a:pt x="770" y="2518"/>
                    <a:pt x="770" y="2483"/>
                    <a:pt x="772" y="2446"/>
                  </a:cubicBezTo>
                  <a:cubicBezTo>
                    <a:pt x="781" y="1727"/>
                    <a:pt x="884" y="1012"/>
                    <a:pt x="1079" y="321"/>
                  </a:cubicBezTo>
                  <a:cubicBezTo>
                    <a:pt x="1104" y="214"/>
                    <a:pt x="1130" y="107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314;p36">
              <a:extLst>
                <a:ext uri="{FF2B5EF4-FFF2-40B4-BE49-F238E27FC236}">
                  <a16:creationId xmlns:a16="http://schemas.microsoft.com/office/drawing/2014/main" id="{388A7FC2-AB54-174D-4C56-C5CA4CAC689F}"/>
                </a:ext>
              </a:extLst>
            </p:cNvPr>
            <p:cNvSpPr/>
            <p:nvPr/>
          </p:nvSpPr>
          <p:spPr>
            <a:xfrm>
              <a:off x="5026432" y="2250677"/>
              <a:ext cx="81824" cy="269192"/>
            </a:xfrm>
            <a:custGeom>
              <a:avLst/>
              <a:gdLst/>
              <a:ahLst/>
              <a:cxnLst/>
              <a:rect l="l" t="t" r="r" b="b"/>
              <a:pathLst>
                <a:path w="1197" h="3938" extrusionOk="0">
                  <a:moveTo>
                    <a:pt x="1" y="0"/>
                  </a:moveTo>
                  <a:cubicBezTo>
                    <a:pt x="20" y="76"/>
                    <a:pt x="39" y="151"/>
                    <a:pt x="57" y="226"/>
                  </a:cubicBezTo>
                  <a:cubicBezTo>
                    <a:pt x="255" y="870"/>
                    <a:pt x="392" y="1631"/>
                    <a:pt x="402" y="2512"/>
                  </a:cubicBezTo>
                  <a:cubicBezTo>
                    <a:pt x="402" y="2549"/>
                    <a:pt x="404" y="2586"/>
                    <a:pt x="404" y="2621"/>
                  </a:cubicBezTo>
                  <a:cubicBezTo>
                    <a:pt x="404" y="2789"/>
                    <a:pt x="395" y="2956"/>
                    <a:pt x="376" y="3122"/>
                  </a:cubicBezTo>
                  <a:cubicBezTo>
                    <a:pt x="704" y="3612"/>
                    <a:pt x="1016" y="3938"/>
                    <a:pt x="1184" y="3938"/>
                  </a:cubicBezTo>
                  <a:cubicBezTo>
                    <a:pt x="1188" y="3938"/>
                    <a:pt x="1193" y="3936"/>
                    <a:pt x="1196" y="3936"/>
                  </a:cubicBezTo>
                  <a:lnTo>
                    <a:pt x="1188" y="3934"/>
                  </a:lnTo>
                  <a:cubicBezTo>
                    <a:pt x="1123" y="3899"/>
                    <a:pt x="1100" y="3733"/>
                    <a:pt x="1058" y="3361"/>
                  </a:cubicBezTo>
                  <a:cubicBezTo>
                    <a:pt x="972" y="2619"/>
                    <a:pt x="814" y="126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315;p36">
              <a:extLst>
                <a:ext uri="{FF2B5EF4-FFF2-40B4-BE49-F238E27FC236}">
                  <a16:creationId xmlns:a16="http://schemas.microsoft.com/office/drawing/2014/main" id="{FD3CCC2B-A215-655D-8BB4-6272E2602560}"/>
                </a:ext>
              </a:extLst>
            </p:cNvPr>
            <p:cNvSpPr/>
            <p:nvPr/>
          </p:nvSpPr>
          <p:spPr>
            <a:xfrm>
              <a:off x="4629721" y="2009925"/>
              <a:ext cx="426132" cy="533331"/>
            </a:xfrm>
            <a:custGeom>
              <a:avLst/>
              <a:gdLst/>
              <a:ahLst/>
              <a:cxnLst/>
              <a:rect l="l" t="t" r="r" b="b"/>
              <a:pathLst>
                <a:path w="6095" h="7628" extrusionOk="0">
                  <a:moveTo>
                    <a:pt x="2419" y="129"/>
                  </a:moveTo>
                  <a:cubicBezTo>
                    <a:pt x="2489" y="129"/>
                    <a:pt x="2561" y="155"/>
                    <a:pt x="2619" y="213"/>
                  </a:cubicBezTo>
                  <a:cubicBezTo>
                    <a:pt x="2798" y="392"/>
                    <a:pt x="2672" y="699"/>
                    <a:pt x="2418" y="699"/>
                  </a:cubicBezTo>
                  <a:cubicBezTo>
                    <a:pt x="2260" y="699"/>
                    <a:pt x="2132" y="572"/>
                    <a:pt x="2132" y="415"/>
                  </a:cubicBezTo>
                  <a:cubicBezTo>
                    <a:pt x="2132" y="243"/>
                    <a:pt x="2272" y="129"/>
                    <a:pt x="2419" y="129"/>
                  </a:cubicBezTo>
                  <a:close/>
                  <a:moveTo>
                    <a:pt x="3656" y="128"/>
                  </a:moveTo>
                  <a:cubicBezTo>
                    <a:pt x="3803" y="128"/>
                    <a:pt x="3943" y="243"/>
                    <a:pt x="3943" y="415"/>
                  </a:cubicBezTo>
                  <a:cubicBezTo>
                    <a:pt x="3943" y="571"/>
                    <a:pt x="3815" y="699"/>
                    <a:pt x="3657" y="699"/>
                  </a:cubicBezTo>
                  <a:cubicBezTo>
                    <a:pt x="3405" y="699"/>
                    <a:pt x="3277" y="392"/>
                    <a:pt x="3456" y="213"/>
                  </a:cubicBezTo>
                  <a:cubicBezTo>
                    <a:pt x="3514" y="155"/>
                    <a:pt x="3586" y="128"/>
                    <a:pt x="3656" y="128"/>
                  </a:cubicBezTo>
                  <a:close/>
                  <a:moveTo>
                    <a:pt x="3005" y="504"/>
                  </a:moveTo>
                  <a:cubicBezTo>
                    <a:pt x="3070" y="504"/>
                    <a:pt x="3198" y="632"/>
                    <a:pt x="3368" y="814"/>
                  </a:cubicBezTo>
                  <a:cubicBezTo>
                    <a:pt x="3410" y="860"/>
                    <a:pt x="3450" y="902"/>
                    <a:pt x="3485" y="937"/>
                  </a:cubicBezTo>
                  <a:lnTo>
                    <a:pt x="3489" y="948"/>
                  </a:lnTo>
                  <a:lnTo>
                    <a:pt x="3482" y="956"/>
                  </a:lnTo>
                  <a:lnTo>
                    <a:pt x="3443" y="983"/>
                  </a:lnTo>
                  <a:cubicBezTo>
                    <a:pt x="3415" y="1212"/>
                    <a:pt x="3123" y="1389"/>
                    <a:pt x="3003" y="1389"/>
                  </a:cubicBezTo>
                  <a:cubicBezTo>
                    <a:pt x="2889" y="1389"/>
                    <a:pt x="2595" y="1209"/>
                    <a:pt x="2565" y="984"/>
                  </a:cubicBezTo>
                  <a:lnTo>
                    <a:pt x="2527" y="956"/>
                  </a:lnTo>
                  <a:lnTo>
                    <a:pt x="2521" y="948"/>
                  </a:lnTo>
                  <a:lnTo>
                    <a:pt x="2525" y="937"/>
                  </a:lnTo>
                  <a:cubicBezTo>
                    <a:pt x="2569" y="890"/>
                    <a:pt x="2612" y="839"/>
                    <a:pt x="2656" y="788"/>
                  </a:cubicBezTo>
                  <a:cubicBezTo>
                    <a:pt x="2788" y="635"/>
                    <a:pt x="2902" y="504"/>
                    <a:pt x="3005" y="504"/>
                  </a:cubicBezTo>
                  <a:close/>
                  <a:moveTo>
                    <a:pt x="3776" y="1"/>
                  </a:moveTo>
                  <a:cubicBezTo>
                    <a:pt x="3622" y="1"/>
                    <a:pt x="3440" y="55"/>
                    <a:pt x="3293" y="99"/>
                  </a:cubicBezTo>
                  <a:cubicBezTo>
                    <a:pt x="3184" y="131"/>
                    <a:pt x="3100" y="157"/>
                    <a:pt x="3047" y="157"/>
                  </a:cubicBezTo>
                  <a:cubicBezTo>
                    <a:pt x="3000" y="157"/>
                    <a:pt x="2923" y="136"/>
                    <a:pt x="2825" y="110"/>
                  </a:cubicBezTo>
                  <a:cubicBezTo>
                    <a:pt x="2683" y="73"/>
                    <a:pt x="2504" y="25"/>
                    <a:pt x="2344" y="25"/>
                  </a:cubicBezTo>
                  <a:cubicBezTo>
                    <a:pt x="2186" y="25"/>
                    <a:pt x="2079" y="73"/>
                    <a:pt x="2023" y="173"/>
                  </a:cubicBezTo>
                  <a:cubicBezTo>
                    <a:pt x="1964" y="276"/>
                    <a:pt x="1904" y="532"/>
                    <a:pt x="1848" y="777"/>
                  </a:cubicBezTo>
                  <a:cubicBezTo>
                    <a:pt x="1797" y="997"/>
                    <a:pt x="1750" y="1207"/>
                    <a:pt x="1701" y="1321"/>
                  </a:cubicBezTo>
                  <a:lnTo>
                    <a:pt x="1694" y="1330"/>
                  </a:lnTo>
                  <a:cubicBezTo>
                    <a:pt x="852" y="2055"/>
                    <a:pt x="0" y="3912"/>
                    <a:pt x="0" y="6056"/>
                  </a:cubicBezTo>
                  <a:cubicBezTo>
                    <a:pt x="0" y="6198"/>
                    <a:pt x="7" y="6340"/>
                    <a:pt x="21" y="6480"/>
                  </a:cubicBezTo>
                  <a:cubicBezTo>
                    <a:pt x="885" y="7245"/>
                    <a:pt x="1967" y="7628"/>
                    <a:pt x="3048" y="7628"/>
                  </a:cubicBezTo>
                  <a:cubicBezTo>
                    <a:pt x="4130" y="7628"/>
                    <a:pt x="5211" y="7245"/>
                    <a:pt x="6075" y="6479"/>
                  </a:cubicBezTo>
                  <a:cubicBezTo>
                    <a:pt x="6087" y="6342"/>
                    <a:pt x="6094" y="6202"/>
                    <a:pt x="6094" y="6056"/>
                  </a:cubicBezTo>
                  <a:cubicBezTo>
                    <a:pt x="6094" y="3523"/>
                    <a:pt x="5051" y="1978"/>
                    <a:pt x="4430" y="1284"/>
                  </a:cubicBezTo>
                  <a:lnTo>
                    <a:pt x="4425" y="1279"/>
                  </a:lnTo>
                  <a:cubicBezTo>
                    <a:pt x="4373" y="1154"/>
                    <a:pt x="4318" y="963"/>
                    <a:pt x="4260" y="760"/>
                  </a:cubicBezTo>
                  <a:cubicBezTo>
                    <a:pt x="4188" y="506"/>
                    <a:pt x="4113" y="243"/>
                    <a:pt x="4041" y="122"/>
                  </a:cubicBezTo>
                  <a:cubicBezTo>
                    <a:pt x="3994" y="41"/>
                    <a:pt x="3906" y="1"/>
                    <a:pt x="3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316;p36">
              <a:extLst>
                <a:ext uri="{FF2B5EF4-FFF2-40B4-BE49-F238E27FC236}">
                  <a16:creationId xmlns:a16="http://schemas.microsoft.com/office/drawing/2014/main" id="{92A3CE03-39DA-4869-3047-665682B3EA34}"/>
                </a:ext>
              </a:extLst>
            </p:cNvPr>
            <p:cNvSpPr/>
            <p:nvPr/>
          </p:nvSpPr>
          <p:spPr>
            <a:xfrm>
              <a:off x="4806213" y="2077994"/>
              <a:ext cx="67199" cy="29562"/>
            </a:xfrm>
            <a:custGeom>
              <a:avLst/>
              <a:gdLst/>
              <a:ahLst/>
              <a:cxnLst/>
              <a:rect l="l" t="t" r="r" b="b"/>
              <a:pathLst>
                <a:path w="820" h="361" extrusionOk="0">
                  <a:moveTo>
                    <a:pt x="820" y="1"/>
                  </a:moveTo>
                  <a:cubicBezTo>
                    <a:pt x="706" y="76"/>
                    <a:pt x="513" y="190"/>
                    <a:pt x="409" y="190"/>
                  </a:cubicBezTo>
                  <a:cubicBezTo>
                    <a:pt x="306" y="190"/>
                    <a:pt x="124" y="85"/>
                    <a:pt x="1" y="3"/>
                  </a:cubicBezTo>
                  <a:lnTo>
                    <a:pt x="1" y="3"/>
                  </a:lnTo>
                  <a:cubicBezTo>
                    <a:pt x="46" y="204"/>
                    <a:pt x="316" y="360"/>
                    <a:pt x="409" y="360"/>
                  </a:cubicBezTo>
                  <a:cubicBezTo>
                    <a:pt x="515" y="360"/>
                    <a:pt x="776" y="202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317;p36">
              <a:extLst>
                <a:ext uri="{FF2B5EF4-FFF2-40B4-BE49-F238E27FC236}">
                  <a16:creationId xmlns:a16="http://schemas.microsoft.com/office/drawing/2014/main" id="{54AD6438-7082-9FAF-0E83-5AE48ECD1406}"/>
                </a:ext>
              </a:extLst>
            </p:cNvPr>
            <p:cNvSpPr/>
            <p:nvPr/>
          </p:nvSpPr>
          <p:spPr>
            <a:xfrm>
              <a:off x="4805050" y="2045025"/>
              <a:ext cx="70074" cy="49575"/>
            </a:xfrm>
            <a:custGeom>
              <a:avLst/>
              <a:gdLst/>
              <a:ahLst/>
              <a:cxnLst/>
              <a:rect l="l" t="t" r="r" b="b"/>
              <a:pathLst>
                <a:path w="900" h="637" extrusionOk="0">
                  <a:moveTo>
                    <a:pt x="449" y="0"/>
                  </a:moveTo>
                  <a:cubicBezTo>
                    <a:pt x="358" y="0"/>
                    <a:pt x="244" y="134"/>
                    <a:pt x="122" y="276"/>
                  </a:cubicBezTo>
                  <a:cubicBezTo>
                    <a:pt x="83" y="323"/>
                    <a:pt x="41" y="370"/>
                    <a:pt x="1" y="414"/>
                  </a:cubicBezTo>
                  <a:cubicBezTo>
                    <a:pt x="155" y="526"/>
                    <a:pt x="355" y="637"/>
                    <a:pt x="449" y="637"/>
                  </a:cubicBezTo>
                  <a:cubicBezTo>
                    <a:pt x="565" y="637"/>
                    <a:pt x="809" y="477"/>
                    <a:pt x="900" y="414"/>
                  </a:cubicBezTo>
                  <a:cubicBezTo>
                    <a:pt x="868" y="381"/>
                    <a:pt x="832" y="342"/>
                    <a:pt x="793" y="302"/>
                  </a:cubicBezTo>
                  <a:cubicBezTo>
                    <a:pt x="674" y="174"/>
                    <a:pt x="509" y="0"/>
                    <a:pt x="4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318;p36">
              <a:extLst>
                <a:ext uri="{FF2B5EF4-FFF2-40B4-BE49-F238E27FC236}">
                  <a16:creationId xmlns:a16="http://schemas.microsoft.com/office/drawing/2014/main" id="{407DA8A9-C115-F8AC-AD4E-668A57B8080B}"/>
                </a:ext>
              </a:extLst>
            </p:cNvPr>
            <p:cNvSpPr/>
            <p:nvPr/>
          </p:nvSpPr>
          <p:spPr>
            <a:xfrm>
              <a:off x="4629713" y="2455450"/>
              <a:ext cx="426125" cy="207178"/>
            </a:xfrm>
            <a:custGeom>
              <a:avLst/>
              <a:gdLst/>
              <a:ahLst/>
              <a:cxnLst/>
              <a:rect l="l" t="t" r="r" b="b"/>
              <a:pathLst>
                <a:path w="6068" h="2950" extrusionOk="0">
                  <a:moveTo>
                    <a:pt x="6068" y="1"/>
                  </a:moveTo>
                  <a:lnTo>
                    <a:pt x="6061" y="8"/>
                  </a:lnTo>
                  <a:cubicBezTo>
                    <a:pt x="5226" y="749"/>
                    <a:pt x="4148" y="1158"/>
                    <a:pt x="3031" y="1158"/>
                  </a:cubicBezTo>
                  <a:cubicBezTo>
                    <a:pt x="1918" y="1158"/>
                    <a:pt x="842" y="751"/>
                    <a:pt x="7" y="11"/>
                  </a:cubicBezTo>
                  <a:lnTo>
                    <a:pt x="0" y="4"/>
                  </a:lnTo>
                  <a:lnTo>
                    <a:pt x="0" y="4"/>
                  </a:lnTo>
                  <a:cubicBezTo>
                    <a:pt x="118" y="1156"/>
                    <a:pt x="691" y="2066"/>
                    <a:pt x="1008" y="2413"/>
                  </a:cubicBezTo>
                  <a:cubicBezTo>
                    <a:pt x="1499" y="2949"/>
                    <a:pt x="1692" y="2949"/>
                    <a:pt x="2406" y="2949"/>
                  </a:cubicBezTo>
                  <a:cubicBezTo>
                    <a:pt x="2770" y="2949"/>
                    <a:pt x="2833" y="2891"/>
                    <a:pt x="2833" y="2767"/>
                  </a:cubicBezTo>
                  <a:cubicBezTo>
                    <a:pt x="2833" y="2692"/>
                    <a:pt x="2919" y="2628"/>
                    <a:pt x="3021" y="2628"/>
                  </a:cubicBezTo>
                  <a:cubicBezTo>
                    <a:pt x="3121" y="2628"/>
                    <a:pt x="3207" y="2692"/>
                    <a:pt x="3207" y="2767"/>
                  </a:cubicBezTo>
                  <a:cubicBezTo>
                    <a:pt x="3207" y="2891"/>
                    <a:pt x="3272" y="2949"/>
                    <a:pt x="3636" y="2949"/>
                  </a:cubicBezTo>
                  <a:cubicBezTo>
                    <a:pt x="4348" y="2949"/>
                    <a:pt x="4541" y="2949"/>
                    <a:pt x="5032" y="2413"/>
                  </a:cubicBezTo>
                  <a:cubicBezTo>
                    <a:pt x="5388" y="2025"/>
                    <a:pt x="5959" y="1224"/>
                    <a:pt x="60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319;p36">
              <a:extLst>
                <a:ext uri="{FF2B5EF4-FFF2-40B4-BE49-F238E27FC236}">
                  <a16:creationId xmlns:a16="http://schemas.microsoft.com/office/drawing/2014/main" id="{EBB565E3-BA20-6562-997A-D7C2609B0E3B}"/>
                </a:ext>
              </a:extLst>
            </p:cNvPr>
            <p:cNvSpPr/>
            <p:nvPr/>
          </p:nvSpPr>
          <p:spPr>
            <a:xfrm>
              <a:off x="48596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320;p36">
              <a:extLst>
                <a:ext uri="{FF2B5EF4-FFF2-40B4-BE49-F238E27FC236}">
                  <a16:creationId xmlns:a16="http://schemas.microsoft.com/office/drawing/2014/main" id="{E75D7CC5-47A1-F6C6-F07C-3E0066233089}"/>
                </a:ext>
              </a:extLst>
            </p:cNvPr>
            <p:cNvSpPr/>
            <p:nvPr/>
          </p:nvSpPr>
          <p:spPr>
            <a:xfrm>
              <a:off x="48672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321;p36">
              <a:extLst>
                <a:ext uri="{FF2B5EF4-FFF2-40B4-BE49-F238E27FC236}">
                  <a16:creationId xmlns:a16="http://schemas.microsoft.com/office/drawing/2014/main" id="{B2E9355A-2A02-6EEA-5BFC-016CC0DE54F6}"/>
                </a:ext>
              </a:extLst>
            </p:cNvPr>
            <p:cNvSpPr/>
            <p:nvPr/>
          </p:nvSpPr>
          <p:spPr>
            <a:xfrm>
              <a:off x="48789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322;p36">
              <a:extLst>
                <a:ext uri="{FF2B5EF4-FFF2-40B4-BE49-F238E27FC236}">
                  <a16:creationId xmlns:a16="http://schemas.microsoft.com/office/drawing/2014/main" id="{81CB4029-46EB-6F42-EC57-10FE588B3129}"/>
                </a:ext>
              </a:extLst>
            </p:cNvPr>
            <p:cNvSpPr/>
            <p:nvPr/>
          </p:nvSpPr>
          <p:spPr>
            <a:xfrm>
              <a:off x="48690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323;p36">
              <a:extLst>
                <a:ext uri="{FF2B5EF4-FFF2-40B4-BE49-F238E27FC236}">
                  <a16:creationId xmlns:a16="http://schemas.microsoft.com/office/drawing/2014/main" id="{86353DBB-DD76-08A0-01FF-A050144CBBDF}"/>
                </a:ext>
              </a:extLst>
            </p:cNvPr>
            <p:cNvSpPr/>
            <p:nvPr/>
          </p:nvSpPr>
          <p:spPr>
            <a:xfrm>
              <a:off x="47762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324;p36">
              <a:extLst>
                <a:ext uri="{FF2B5EF4-FFF2-40B4-BE49-F238E27FC236}">
                  <a16:creationId xmlns:a16="http://schemas.microsoft.com/office/drawing/2014/main" id="{D1E6AD4C-7E29-D2AF-1EF3-DF7DB2346978}"/>
                </a:ext>
              </a:extLst>
            </p:cNvPr>
            <p:cNvSpPr/>
            <p:nvPr/>
          </p:nvSpPr>
          <p:spPr>
            <a:xfrm>
              <a:off x="47838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325;p36">
              <a:extLst>
                <a:ext uri="{FF2B5EF4-FFF2-40B4-BE49-F238E27FC236}">
                  <a16:creationId xmlns:a16="http://schemas.microsoft.com/office/drawing/2014/main" id="{9A20D9D3-DC6A-6377-9A57-0A4020A771B7}"/>
                </a:ext>
              </a:extLst>
            </p:cNvPr>
            <p:cNvSpPr/>
            <p:nvPr/>
          </p:nvSpPr>
          <p:spPr>
            <a:xfrm>
              <a:off x="47955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326;p36">
              <a:extLst>
                <a:ext uri="{FF2B5EF4-FFF2-40B4-BE49-F238E27FC236}">
                  <a16:creationId xmlns:a16="http://schemas.microsoft.com/office/drawing/2014/main" id="{D69BD432-6482-2572-417C-D2A171053B3E}"/>
                </a:ext>
              </a:extLst>
            </p:cNvPr>
            <p:cNvSpPr/>
            <p:nvPr/>
          </p:nvSpPr>
          <p:spPr>
            <a:xfrm>
              <a:off x="47856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8" name="文字方塊 2737">
            <a:extLst>
              <a:ext uri="{FF2B5EF4-FFF2-40B4-BE49-F238E27FC236}">
                <a16:creationId xmlns:a16="http://schemas.microsoft.com/office/drawing/2014/main" id="{233E47DB-8FA7-4257-F4FE-6052758EF622}"/>
              </a:ext>
            </a:extLst>
          </p:cNvPr>
          <p:cNvSpPr txBox="1"/>
          <p:nvPr/>
        </p:nvSpPr>
        <p:spPr>
          <a:xfrm>
            <a:off x="2488851" y="1470122"/>
            <a:ext cx="54483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TW" altLang="en-US" sz="2000">
                <a:latin typeface="微軟正黑體"/>
                <a:ea typeface="微軟正黑體"/>
              </a:rPr>
              <a:t>統計功能上圖表出現問題</a:t>
            </a:r>
            <a:endParaRPr lang="zh-TW" altLang="en-US" sz="20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739" name="Google Shape;2753;p40">
            <a:extLst>
              <a:ext uri="{FF2B5EF4-FFF2-40B4-BE49-F238E27FC236}">
                <a16:creationId xmlns:a16="http://schemas.microsoft.com/office/drawing/2014/main" id="{E9B82745-8937-C92F-A2DD-6CCF8167BFC5}"/>
              </a:ext>
            </a:extLst>
          </p:cNvPr>
          <p:cNvGrpSpPr/>
          <p:nvPr/>
        </p:nvGrpSpPr>
        <p:grpSpPr>
          <a:xfrm>
            <a:off x="1107523" y="2586030"/>
            <a:ext cx="1178477" cy="572700"/>
            <a:chOff x="51655" y="3808136"/>
            <a:chExt cx="699736" cy="263687"/>
          </a:xfrm>
        </p:grpSpPr>
        <p:sp>
          <p:nvSpPr>
            <p:cNvPr id="2740" name="Google Shape;2754;p40">
              <a:extLst>
                <a:ext uri="{FF2B5EF4-FFF2-40B4-BE49-F238E27FC236}">
                  <a16:creationId xmlns:a16="http://schemas.microsoft.com/office/drawing/2014/main" id="{86751C57-CD58-7B1B-E572-100D0CF3BBBA}"/>
                </a:ext>
              </a:extLst>
            </p:cNvPr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55;p40">
              <a:extLst>
                <a:ext uri="{FF2B5EF4-FFF2-40B4-BE49-F238E27FC236}">
                  <a16:creationId xmlns:a16="http://schemas.microsoft.com/office/drawing/2014/main" id="{6EAF8D85-04FD-D4D2-244B-1C355D29CD19}"/>
                </a:ext>
              </a:extLst>
            </p:cNvPr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56;p40">
              <a:extLst>
                <a:ext uri="{FF2B5EF4-FFF2-40B4-BE49-F238E27FC236}">
                  <a16:creationId xmlns:a16="http://schemas.microsoft.com/office/drawing/2014/main" id="{8E5372E9-E1AB-C273-A02D-EA2CB3133A59}"/>
                </a:ext>
              </a:extLst>
            </p:cNvPr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57;p40">
              <a:extLst>
                <a:ext uri="{FF2B5EF4-FFF2-40B4-BE49-F238E27FC236}">
                  <a16:creationId xmlns:a16="http://schemas.microsoft.com/office/drawing/2014/main" id="{D706ED86-8848-3B17-3C87-1B00D0D8B5B1}"/>
                </a:ext>
              </a:extLst>
            </p:cNvPr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58;p40">
              <a:extLst>
                <a:ext uri="{FF2B5EF4-FFF2-40B4-BE49-F238E27FC236}">
                  <a16:creationId xmlns:a16="http://schemas.microsoft.com/office/drawing/2014/main" id="{811EF28D-2681-99E7-ACCD-12A04BD13A61}"/>
                </a:ext>
              </a:extLst>
            </p:cNvPr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59;p40">
              <a:extLst>
                <a:ext uri="{FF2B5EF4-FFF2-40B4-BE49-F238E27FC236}">
                  <a16:creationId xmlns:a16="http://schemas.microsoft.com/office/drawing/2014/main" id="{9CF3FC07-4DFB-8712-75CE-B059B15DE1A1}"/>
                </a:ext>
              </a:extLst>
            </p:cNvPr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60;p40">
              <a:extLst>
                <a:ext uri="{FF2B5EF4-FFF2-40B4-BE49-F238E27FC236}">
                  <a16:creationId xmlns:a16="http://schemas.microsoft.com/office/drawing/2014/main" id="{A7BE1008-5675-33D6-EC74-DBD40A8BDB8B}"/>
                </a:ext>
              </a:extLst>
            </p:cNvPr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61;p40">
              <a:extLst>
                <a:ext uri="{FF2B5EF4-FFF2-40B4-BE49-F238E27FC236}">
                  <a16:creationId xmlns:a16="http://schemas.microsoft.com/office/drawing/2014/main" id="{59261B98-806A-AE5C-9D9A-35A1527B8319}"/>
                </a:ext>
              </a:extLst>
            </p:cNvPr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62;p40">
              <a:extLst>
                <a:ext uri="{FF2B5EF4-FFF2-40B4-BE49-F238E27FC236}">
                  <a16:creationId xmlns:a16="http://schemas.microsoft.com/office/drawing/2014/main" id="{3D957BAE-6BBD-DCC3-313D-339FC1300672}"/>
                </a:ext>
              </a:extLst>
            </p:cNvPr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9" name="Google Shape;2308;p36">
            <a:extLst>
              <a:ext uri="{FF2B5EF4-FFF2-40B4-BE49-F238E27FC236}">
                <a16:creationId xmlns:a16="http://schemas.microsoft.com/office/drawing/2014/main" id="{CF00B59A-4448-188E-55F1-B7EA1930D983}"/>
              </a:ext>
            </a:extLst>
          </p:cNvPr>
          <p:cNvGrpSpPr/>
          <p:nvPr/>
        </p:nvGrpSpPr>
        <p:grpSpPr>
          <a:xfrm>
            <a:off x="1544352" y="2242556"/>
            <a:ext cx="350910" cy="532456"/>
            <a:chOff x="4566516" y="1947370"/>
            <a:chExt cx="554038" cy="808100"/>
          </a:xfrm>
        </p:grpSpPr>
        <p:sp>
          <p:nvSpPr>
            <p:cNvPr id="2806" name="Google Shape;2309;p36">
              <a:extLst>
                <a:ext uri="{FF2B5EF4-FFF2-40B4-BE49-F238E27FC236}">
                  <a16:creationId xmlns:a16="http://schemas.microsoft.com/office/drawing/2014/main" id="{70793333-EE6B-F8C0-593D-647665774A35}"/>
                </a:ext>
              </a:extLst>
            </p:cNvPr>
            <p:cNvSpPr/>
            <p:nvPr/>
          </p:nvSpPr>
          <p:spPr>
            <a:xfrm>
              <a:off x="4566516" y="1947370"/>
              <a:ext cx="554038" cy="714883"/>
            </a:xfrm>
            <a:custGeom>
              <a:avLst/>
              <a:gdLst/>
              <a:ahLst/>
              <a:cxnLst/>
              <a:rect l="l" t="t" r="r" b="b"/>
              <a:pathLst>
                <a:path w="8105" h="10458" extrusionOk="0">
                  <a:moveTo>
                    <a:pt x="4772" y="1005"/>
                  </a:moveTo>
                  <a:cubicBezTo>
                    <a:pt x="4904" y="1005"/>
                    <a:pt x="4990" y="1043"/>
                    <a:pt x="5037" y="1124"/>
                  </a:cubicBezTo>
                  <a:cubicBezTo>
                    <a:pt x="5109" y="1245"/>
                    <a:pt x="5182" y="1508"/>
                    <a:pt x="5256" y="1762"/>
                  </a:cubicBezTo>
                  <a:cubicBezTo>
                    <a:pt x="5314" y="1965"/>
                    <a:pt x="5368" y="2158"/>
                    <a:pt x="5421" y="2281"/>
                  </a:cubicBezTo>
                  <a:lnTo>
                    <a:pt x="5424" y="2288"/>
                  </a:lnTo>
                  <a:cubicBezTo>
                    <a:pt x="6047" y="2980"/>
                    <a:pt x="7090" y="4525"/>
                    <a:pt x="7090" y="7058"/>
                  </a:cubicBezTo>
                  <a:cubicBezTo>
                    <a:pt x="7090" y="7204"/>
                    <a:pt x="7083" y="7344"/>
                    <a:pt x="7071" y="7481"/>
                  </a:cubicBezTo>
                  <a:lnTo>
                    <a:pt x="7076" y="7474"/>
                  </a:lnTo>
                  <a:lnTo>
                    <a:pt x="7076" y="7474"/>
                  </a:lnTo>
                  <a:cubicBezTo>
                    <a:pt x="6967" y="8697"/>
                    <a:pt x="6396" y="9498"/>
                    <a:pt x="6040" y="9886"/>
                  </a:cubicBezTo>
                  <a:cubicBezTo>
                    <a:pt x="5549" y="10422"/>
                    <a:pt x="5358" y="10422"/>
                    <a:pt x="4644" y="10422"/>
                  </a:cubicBezTo>
                  <a:cubicBezTo>
                    <a:pt x="4280" y="10422"/>
                    <a:pt x="4215" y="10363"/>
                    <a:pt x="4215" y="10240"/>
                  </a:cubicBezTo>
                  <a:cubicBezTo>
                    <a:pt x="4215" y="10165"/>
                    <a:pt x="4131" y="10101"/>
                    <a:pt x="4029" y="10101"/>
                  </a:cubicBezTo>
                  <a:cubicBezTo>
                    <a:pt x="3927" y="10101"/>
                    <a:pt x="3843" y="10165"/>
                    <a:pt x="3843" y="10240"/>
                  </a:cubicBezTo>
                  <a:cubicBezTo>
                    <a:pt x="3843" y="10363"/>
                    <a:pt x="3778" y="10422"/>
                    <a:pt x="3414" y="10422"/>
                  </a:cubicBezTo>
                  <a:cubicBezTo>
                    <a:pt x="2700" y="10422"/>
                    <a:pt x="2509" y="10422"/>
                    <a:pt x="2018" y="9886"/>
                  </a:cubicBezTo>
                  <a:cubicBezTo>
                    <a:pt x="1699" y="9539"/>
                    <a:pt x="1126" y="8629"/>
                    <a:pt x="1010" y="7477"/>
                  </a:cubicBezTo>
                  <a:lnTo>
                    <a:pt x="1010" y="7477"/>
                  </a:lnTo>
                  <a:lnTo>
                    <a:pt x="1017" y="7482"/>
                  </a:lnTo>
                  <a:cubicBezTo>
                    <a:pt x="1001" y="7342"/>
                    <a:pt x="994" y="7200"/>
                    <a:pt x="994" y="7058"/>
                  </a:cubicBezTo>
                  <a:cubicBezTo>
                    <a:pt x="994" y="4914"/>
                    <a:pt x="1848" y="3057"/>
                    <a:pt x="2690" y="2332"/>
                  </a:cubicBezTo>
                  <a:lnTo>
                    <a:pt x="2695" y="2323"/>
                  </a:lnTo>
                  <a:cubicBezTo>
                    <a:pt x="2746" y="2209"/>
                    <a:pt x="2793" y="2000"/>
                    <a:pt x="2844" y="1781"/>
                  </a:cubicBezTo>
                  <a:cubicBezTo>
                    <a:pt x="2900" y="1534"/>
                    <a:pt x="2958" y="1278"/>
                    <a:pt x="3019" y="1175"/>
                  </a:cubicBezTo>
                  <a:cubicBezTo>
                    <a:pt x="3075" y="1075"/>
                    <a:pt x="3180" y="1027"/>
                    <a:pt x="3340" y="1027"/>
                  </a:cubicBezTo>
                  <a:cubicBezTo>
                    <a:pt x="3499" y="1027"/>
                    <a:pt x="3677" y="1075"/>
                    <a:pt x="3820" y="1113"/>
                  </a:cubicBezTo>
                  <a:cubicBezTo>
                    <a:pt x="3918" y="1138"/>
                    <a:pt x="3996" y="1159"/>
                    <a:pt x="4041" y="1159"/>
                  </a:cubicBezTo>
                  <a:cubicBezTo>
                    <a:pt x="4096" y="1159"/>
                    <a:pt x="4180" y="1133"/>
                    <a:pt x="4288" y="1101"/>
                  </a:cubicBezTo>
                  <a:cubicBezTo>
                    <a:pt x="4436" y="1057"/>
                    <a:pt x="4618" y="1005"/>
                    <a:pt x="4772" y="1005"/>
                  </a:cubicBezTo>
                  <a:close/>
                  <a:moveTo>
                    <a:pt x="4039" y="0"/>
                  </a:moveTo>
                  <a:cubicBezTo>
                    <a:pt x="3026" y="0"/>
                    <a:pt x="2234" y="1757"/>
                    <a:pt x="1848" y="2805"/>
                  </a:cubicBezTo>
                  <a:cubicBezTo>
                    <a:pt x="1792" y="2959"/>
                    <a:pt x="1736" y="3121"/>
                    <a:pt x="1683" y="3284"/>
                  </a:cubicBezTo>
                  <a:cubicBezTo>
                    <a:pt x="1420" y="3547"/>
                    <a:pt x="978" y="4327"/>
                    <a:pt x="612" y="5368"/>
                  </a:cubicBezTo>
                  <a:cubicBezTo>
                    <a:pt x="114" y="6779"/>
                    <a:pt x="0" y="8299"/>
                    <a:pt x="133" y="8369"/>
                  </a:cubicBezTo>
                  <a:lnTo>
                    <a:pt x="163" y="8376"/>
                  </a:lnTo>
                  <a:lnTo>
                    <a:pt x="179" y="8373"/>
                  </a:lnTo>
                  <a:lnTo>
                    <a:pt x="190" y="8371"/>
                  </a:lnTo>
                  <a:cubicBezTo>
                    <a:pt x="256" y="8336"/>
                    <a:pt x="277" y="8170"/>
                    <a:pt x="319" y="7798"/>
                  </a:cubicBezTo>
                  <a:cubicBezTo>
                    <a:pt x="403" y="7069"/>
                    <a:pt x="558" y="5745"/>
                    <a:pt x="1334" y="4504"/>
                  </a:cubicBezTo>
                  <a:lnTo>
                    <a:pt x="1334" y="4504"/>
                  </a:lnTo>
                  <a:cubicBezTo>
                    <a:pt x="1308" y="4611"/>
                    <a:pt x="1282" y="4718"/>
                    <a:pt x="1257" y="4825"/>
                  </a:cubicBezTo>
                  <a:cubicBezTo>
                    <a:pt x="1063" y="5517"/>
                    <a:pt x="959" y="6232"/>
                    <a:pt x="950" y="6951"/>
                  </a:cubicBezTo>
                  <a:cubicBezTo>
                    <a:pt x="950" y="6986"/>
                    <a:pt x="949" y="7023"/>
                    <a:pt x="949" y="7058"/>
                  </a:cubicBezTo>
                  <a:cubicBezTo>
                    <a:pt x="949" y="7232"/>
                    <a:pt x="959" y="7405"/>
                    <a:pt x="982" y="7577"/>
                  </a:cubicBezTo>
                  <a:cubicBezTo>
                    <a:pt x="1036" y="8005"/>
                    <a:pt x="1150" y="8422"/>
                    <a:pt x="1322" y="8818"/>
                  </a:cubicBezTo>
                  <a:cubicBezTo>
                    <a:pt x="1329" y="8837"/>
                    <a:pt x="1338" y="8855"/>
                    <a:pt x="1347" y="8874"/>
                  </a:cubicBezTo>
                  <a:cubicBezTo>
                    <a:pt x="1429" y="9062"/>
                    <a:pt x="1524" y="9244"/>
                    <a:pt x="1631" y="9421"/>
                  </a:cubicBezTo>
                  <a:cubicBezTo>
                    <a:pt x="1734" y="9595"/>
                    <a:pt x="1853" y="9758"/>
                    <a:pt x="1988" y="9910"/>
                  </a:cubicBezTo>
                  <a:cubicBezTo>
                    <a:pt x="2490" y="10457"/>
                    <a:pt x="2686" y="10457"/>
                    <a:pt x="3412" y="10457"/>
                  </a:cubicBezTo>
                  <a:cubicBezTo>
                    <a:pt x="3578" y="10457"/>
                    <a:pt x="3691" y="10445"/>
                    <a:pt x="3764" y="10414"/>
                  </a:cubicBezTo>
                  <a:cubicBezTo>
                    <a:pt x="3773" y="10410"/>
                    <a:pt x="3782" y="10407"/>
                    <a:pt x="3790" y="10401"/>
                  </a:cubicBezTo>
                  <a:cubicBezTo>
                    <a:pt x="3796" y="10398"/>
                    <a:pt x="3803" y="10394"/>
                    <a:pt x="3808" y="10391"/>
                  </a:cubicBezTo>
                  <a:cubicBezTo>
                    <a:pt x="3857" y="10356"/>
                    <a:pt x="3876" y="10307"/>
                    <a:pt x="3876" y="10236"/>
                  </a:cubicBezTo>
                  <a:cubicBezTo>
                    <a:pt x="3876" y="10184"/>
                    <a:pt x="3948" y="10135"/>
                    <a:pt x="4027" y="10135"/>
                  </a:cubicBezTo>
                  <a:cubicBezTo>
                    <a:pt x="4062" y="10135"/>
                    <a:pt x="4096" y="10145"/>
                    <a:pt x="4125" y="10163"/>
                  </a:cubicBezTo>
                  <a:cubicBezTo>
                    <a:pt x="4132" y="10168"/>
                    <a:pt x="4139" y="10172"/>
                    <a:pt x="4145" y="10177"/>
                  </a:cubicBezTo>
                  <a:cubicBezTo>
                    <a:pt x="4146" y="10179"/>
                    <a:pt x="4148" y="10180"/>
                    <a:pt x="4150" y="10180"/>
                  </a:cubicBezTo>
                  <a:cubicBezTo>
                    <a:pt x="4166" y="10196"/>
                    <a:pt x="4176" y="10215"/>
                    <a:pt x="4176" y="10236"/>
                  </a:cubicBezTo>
                  <a:cubicBezTo>
                    <a:pt x="4176" y="10403"/>
                    <a:pt x="4290" y="10456"/>
                    <a:pt x="4642" y="10456"/>
                  </a:cubicBezTo>
                  <a:cubicBezTo>
                    <a:pt x="4867" y="10456"/>
                    <a:pt x="5040" y="10456"/>
                    <a:pt x="5188" y="10440"/>
                  </a:cubicBezTo>
                  <a:lnTo>
                    <a:pt x="5198" y="10438"/>
                  </a:lnTo>
                  <a:cubicBezTo>
                    <a:pt x="5225" y="10435"/>
                    <a:pt x="5249" y="10431"/>
                    <a:pt x="5272" y="10428"/>
                  </a:cubicBezTo>
                  <a:lnTo>
                    <a:pt x="5288" y="10426"/>
                  </a:lnTo>
                  <a:cubicBezTo>
                    <a:pt x="5360" y="10414"/>
                    <a:pt x="5430" y="10392"/>
                    <a:pt x="5496" y="10364"/>
                  </a:cubicBezTo>
                  <a:cubicBezTo>
                    <a:pt x="5509" y="10359"/>
                    <a:pt x="5519" y="10356"/>
                    <a:pt x="5530" y="10350"/>
                  </a:cubicBezTo>
                  <a:cubicBezTo>
                    <a:pt x="5619" y="10308"/>
                    <a:pt x="5701" y="10254"/>
                    <a:pt x="5777" y="10189"/>
                  </a:cubicBezTo>
                  <a:cubicBezTo>
                    <a:pt x="5814" y="10159"/>
                    <a:pt x="5849" y="10128"/>
                    <a:pt x="5887" y="10091"/>
                  </a:cubicBezTo>
                  <a:lnTo>
                    <a:pt x="5931" y="10047"/>
                  </a:lnTo>
                  <a:cubicBezTo>
                    <a:pt x="5973" y="10005"/>
                    <a:pt x="6019" y="9958"/>
                    <a:pt x="6064" y="9907"/>
                  </a:cubicBezTo>
                  <a:cubicBezTo>
                    <a:pt x="6415" y="9525"/>
                    <a:pt x="6974" y="8743"/>
                    <a:pt x="7102" y="7556"/>
                  </a:cubicBezTo>
                  <a:cubicBezTo>
                    <a:pt x="7120" y="7389"/>
                    <a:pt x="7128" y="7223"/>
                    <a:pt x="7128" y="7055"/>
                  </a:cubicBezTo>
                  <a:cubicBezTo>
                    <a:pt x="7128" y="7020"/>
                    <a:pt x="7128" y="6983"/>
                    <a:pt x="7127" y="6944"/>
                  </a:cubicBezTo>
                  <a:cubicBezTo>
                    <a:pt x="7116" y="6064"/>
                    <a:pt x="6981" y="5303"/>
                    <a:pt x="6781" y="4660"/>
                  </a:cubicBezTo>
                  <a:cubicBezTo>
                    <a:pt x="6764" y="4584"/>
                    <a:pt x="6744" y="4509"/>
                    <a:pt x="6725" y="4434"/>
                  </a:cubicBezTo>
                  <a:lnTo>
                    <a:pt x="6725" y="4434"/>
                  </a:lnTo>
                  <a:cubicBezTo>
                    <a:pt x="7539" y="5694"/>
                    <a:pt x="7696" y="7051"/>
                    <a:pt x="7782" y="7793"/>
                  </a:cubicBezTo>
                  <a:cubicBezTo>
                    <a:pt x="7826" y="8166"/>
                    <a:pt x="7847" y="8331"/>
                    <a:pt x="7912" y="8366"/>
                  </a:cubicBezTo>
                  <a:lnTo>
                    <a:pt x="7923" y="8369"/>
                  </a:lnTo>
                  <a:lnTo>
                    <a:pt x="7938" y="8373"/>
                  </a:lnTo>
                  <a:lnTo>
                    <a:pt x="7968" y="8364"/>
                  </a:lnTo>
                  <a:cubicBezTo>
                    <a:pt x="8105" y="8299"/>
                    <a:pt x="7991" y="6779"/>
                    <a:pt x="7493" y="5368"/>
                  </a:cubicBezTo>
                  <a:cubicBezTo>
                    <a:pt x="7113" y="4286"/>
                    <a:pt x="6652" y="3487"/>
                    <a:pt x="6394" y="3256"/>
                  </a:cubicBezTo>
                  <a:lnTo>
                    <a:pt x="6389" y="3261"/>
                  </a:lnTo>
                  <a:cubicBezTo>
                    <a:pt x="6338" y="3105"/>
                    <a:pt x="6285" y="2954"/>
                    <a:pt x="6231" y="2805"/>
                  </a:cubicBezTo>
                  <a:cubicBezTo>
                    <a:pt x="5847" y="1757"/>
                    <a:pt x="5053" y="0"/>
                    <a:pt x="4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7" name="Google Shape;2310;p36">
              <a:extLst>
                <a:ext uri="{FF2B5EF4-FFF2-40B4-BE49-F238E27FC236}">
                  <a16:creationId xmlns:a16="http://schemas.microsoft.com/office/drawing/2014/main" id="{576B9350-FFA2-686B-BBDA-8A1806322250}"/>
                </a:ext>
              </a:extLst>
            </p:cNvPr>
            <p:cNvGrpSpPr/>
            <p:nvPr/>
          </p:nvGrpSpPr>
          <p:grpSpPr>
            <a:xfrm>
              <a:off x="4675174" y="2644799"/>
              <a:ext cx="336253" cy="110671"/>
              <a:chOff x="4675174" y="2644799"/>
              <a:chExt cx="336253" cy="110671"/>
            </a:xfrm>
          </p:grpSpPr>
          <p:sp>
            <p:nvSpPr>
              <p:cNvPr id="2822" name="Google Shape;2311;p36">
                <a:extLst>
                  <a:ext uri="{FF2B5EF4-FFF2-40B4-BE49-F238E27FC236}">
                    <a16:creationId xmlns:a16="http://schemas.microsoft.com/office/drawing/2014/main" id="{F55E3D7A-BF63-BDB9-95DD-2B1AE6EDD821}"/>
                  </a:ext>
                </a:extLst>
              </p:cNvPr>
              <p:cNvSpPr/>
              <p:nvPr/>
            </p:nvSpPr>
            <p:spPr>
              <a:xfrm>
                <a:off x="4868150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549" y="1"/>
                    </a:moveTo>
                    <a:lnTo>
                      <a:pt x="0" y="48"/>
                    </a:lnTo>
                    <a:cubicBezTo>
                      <a:pt x="41" y="129"/>
                      <a:pt x="128" y="329"/>
                      <a:pt x="99" y="511"/>
                    </a:cubicBezTo>
                    <a:cubicBezTo>
                      <a:pt x="77" y="642"/>
                      <a:pt x="170" y="751"/>
                      <a:pt x="300" y="905"/>
                    </a:cubicBezTo>
                    <a:cubicBezTo>
                      <a:pt x="425" y="1054"/>
                      <a:pt x="582" y="1240"/>
                      <a:pt x="686" y="1515"/>
                    </a:cubicBezTo>
                    <a:cubicBezTo>
                      <a:pt x="717" y="1601"/>
                      <a:pt x="800" y="1619"/>
                      <a:pt x="863" y="1619"/>
                    </a:cubicBezTo>
                    <a:cubicBezTo>
                      <a:pt x="1031" y="1619"/>
                      <a:pt x="1238" y="1501"/>
                      <a:pt x="1263" y="1394"/>
                    </a:cubicBezTo>
                    <a:lnTo>
                      <a:pt x="1259" y="1391"/>
                    </a:lnTo>
                    <a:cubicBezTo>
                      <a:pt x="1156" y="921"/>
                      <a:pt x="549" y="634"/>
                      <a:pt x="542" y="632"/>
                    </a:cubicBezTo>
                    <a:cubicBezTo>
                      <a:pt x="513" y="620"/>
                      <a:pt x="526" y="579"/>
                      <a:pt x="552" y="579"/>
                    </a:cubicBezTo>
                    <a:cubicBezTo>
                      <a:pt x="556" y="579"/>
                      <a:pt x="560" y="580"/>
                      <a:pt x="565" y="583"/>
                    </a:cubicBezTo>
                    <a:cubicBezTo>
                      <a:pt x="591" y="595"/>
                      <a:pt x="1201" y="884"/>
                      <a:pt x="1312" y="1380"/>
                    </a:cubicBezTo>
                    <a:cubicBezTo>
                      <a:pt x="1312" y="1380"/>
                      <a:pt x="1312" y="1380"/>
                      <a:pt x="1312" y="1382"/>
                    </a:cubicBezTo>
                    <a:cubicBezTo>
                      <a:pt x="1333" y="1405"/>
                      <a:pt x="1396" y="1430"/>
                      <a:pt x="1473" y="1430"/>
                    </a:cubicBezTo>
                    <a:cubicBezTo>
                      <a:pt x="1526" y="1430"/>
                      <a:pt x="1694" y="1415"/>
                      <a:pt x="1764" y="1249"/>
                    </a:cubicBezTo>
                    <a:cubicBezTo>
                      <a:pt x="1662" y="781"/>
                      <a:pt x="800" y="541"/>
                      <a:pt x="793" y="539"/>
                    </a:cubicBezTo>
                    <a:cubicBezTo>
                      <a:pt x="760" y="529"/>
                      <a:pt x="770" y="485"/>
                      <a:pt x="799" y="485"/>
                    </a:cubicBezTo>
                    <a:cubicBezTo>
                      <a:pt x="801" y="485"/>
                      <a:pt x="804" y="486"/>
                      <a:pt x="807" y="486"/>
                    </a:cubicBezTo>
                    <a:cubicBezTo>
                      <a:pt x="842" y="497"/>
                      <a:pt x="1683" y="732"/>
                      <a:pt x="1811" y="1216"/>
                    </a:cubicBezTo>
                    <a:cubicBezTo>
                      <a:pt x="1839" y="1220"/>
                      <a:pt x="1865" y="1222"/>
                      <a:pt x="1889" y="1222"/>
                    </a:cubicBezTo>
                    <a:cubicBezTo>
                      <a:pt x="1982" y="1222"/>
                      <a:pt x="2046" y="1190"/>
                      <a:pt x="2067" y="1133"/>
                    </a:cubicBezTo>
                    <a:cubicBezTo>
                      <a:pt x="2095" y="1056"/>
                      <a:pt x="2044" y="947"/>
                      <a:pt x="1939" y="858"/>
                    </a:cubicBezTo>
                    <a:cubicBezTo>
                      <a:pt x="1736" y="684"/>
                      <a:pt x="1238" y="490"/>
                      <a:pt x="872" y="393"/>
                    </a:cubicBezTo>
                    <a:cubicBezTo>
                      <a:pt x="696" y="348"/>
                      <a:pt x="595" y="223"/>
                      <a:pt x="5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312;p36">
                <a:extLst>
                  <a:ext uri="{FF2B5EF4-FFF2-40B4-BE49-F238E27FC236}">
                    <a16:creationId xmlns:a16="http://schemas.microsoft.com/office/drawing/2014/main" id="{809092F2-CC9F-1E58-D610-F6D3117F9585}"/>
                  </a:ext>
                </a:extLst>
              </p:cNvPr>
              <p:cNvSpPr/>
              <p:nvPr/>
            </p:nvSpPr>
            <p:spPr>
              <a:xfrm>
                <a:off x="4675174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1549" y="1"/>
                    </a:moveTo>
                    <a:cubicBezTo>
                      <a:pt x="1503" y="223"/>
                      <a:pt x="1400" y="348"/>
                      <a:pt x="1225" y="393"/>
                    </a:cubicBezTo>
                    <a:cubicBezTo>
                      <a:pt x="860" y="490"/>
                      <a:pt x="360" y="684"/>
                      <a:pt x="159" y="858"/>
                    </a:cubicBezTo>
                    <a:cubicBezTo>
                      <a:pt x="52" y="947"/>
                      <a:pt x="1" y="1054"/>
                      <a:pt x="31" y="1133"/>
                    </a:cubicBezTo>
                    <a:cubicBezTo>
                      <a:pt x="52" y="1191"/>
                      <a:pt x="117" y="1221"/>
                      <a:pt x="211" y="1221"/>
                    </a:cubicBezTo>
                    <a:cubicBezTo>
                      <a:pt x="234" y="1221"/>
                      <a:pt x="260" y="1219"/>
                      <a:pt x="287" y="1216"/>
                    </a:cubicBezTo>
                    <a:cubicBezTo>
                      <a:pt x="416" y="732"/>
                      <a:pt x="1254" y="497"/>
                      <a:pt x="1291" y="486"/>
                    </a:cubicBezTo>
                    <a:cubicBezTo>
                      <a:pt x="1294" y="486"/>
                      <a:pt x="1296" y="485"/>
                      <a:pt x="1299" y="485"/>
                    </a:cubicBezTo>
                    <a:cubicBezTo>
                      <a:pt x="1326" y="485"/>
                      <a:pt x="1336" y="529"/>
                      <a:pt x="1305" y="537"/>
                    </a:cubicBezTo>
                    <a:cubicBezTo>
                      <a:pt x="1296" y="541"/>
                      <a:pt x="436" y="781"/>
                      <a:pt x="332" y="1249"/>
                    </a:cubicBezTo>
                    <a:cubicBezTo>
                      <a:pt x="402" y="1415"/>
                      <a:pt x="572" y="1430"/>
                      <a:pt x="623" y="1430"/>
                    </a:cubicBezTo>
                    <a:cubicBezTo>
                      <a:pt x="702" y="1430"/>
                      <a:pt x="763" y="1405"/>
                      <a:pt x="786" y="1382"/>
                    </a:cubicBezTo>
                    <a:cubicBezTo>
                      <a:pt x="786" y="1380"/>
                      <a:pt x="786" y="1380"/>
                      <a:pt x="786" y="1380"/>
                    </a:cubicBezTo>
                    <a:cubicBezTo>
                      <a:pt x="895" y="884"/>
                      <a:pt x="1507" y="595"/>
                      <a:pt x="1533" y="583"/>
                    </a:cubicBezTo>
                    <a:cubicBezTo>
                      <a:pt x="1537" y="581"/>
                      <a:pt x="1540" y="581"/>
                      <a:pt x="1543" y="581"/>
                    </a:cubicBezTo>
                    <a:cubicBezTo>
                      <a:pt x="1567" y="581"/>
                      <a:pt x="1580" y="618"/>
                      <a:pt x="1554" y="630"/>
                    </a:cubicBezTo>
                    <a:cubicBezTo>
                      <a:pt x="1549" y="634"/>
                      <a:pt x="941" y="921"/>
                      <a:pt x="837" y="1391"/>
                    </a:cubicBezTo>
                    <a:lnTo>
                      <a:pt x="834" y="1394"/>
                    </a:lnTo>
                    <a:cubicBezTo>
                      <a:pt x="858" y="1501"/>
                      <a:pt x="1067" y="1619"/>
                      <a:pt x="1233" y="1619"/>
                    </a:cubicBezTo>
                    <a:cubicBezTo>
                      <a:pt x="1298" y="1619"/>
                      <a:pt x="1381" y="1601"/>
                      <a:pt x="1412" y="1515"/>
                    </a:cubicBezTo>
                    <a:cubicBezTo>
                      <a:pt x="1516" y="1240"/>
                      <a:pt x="1672" y="1054"/>
                      <a:pt x="1798" y="905"/>
                    </a:cubicBezTo>
                    <a:cubicBezTo>
                      <a:pt x="1928" y="751"/>
                      <a:pt x="2020" y="642"/>
                      <a:pt x="1999" y="511"/>
                    </a:cubicBezTo>
                    <a:cubicBezTo>
                      <a:pt x="1970" y="329"/>
                      <a:pt x="2055" y="129"/>
                      <a:pt x="2096" y="48"/>
                    </a:cubicBez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8" name="Google Shape;2313;p36">
              <a:extLst>
                <a:ext uri="{FF2B5EF4-FFF2-40B4-BE49-F238E27FC236}">
                  <a16:creationId xmlns:a16="http://schemas.microsoft.com/office/drawing/2014/main" id="{4454502E-7107-443C-B2D2-96739639C52A}"/>
                </a:ext>
              </a:extLst>
            </p:cNvPr>
            <p:cNvSpPr/>
            <p:nvPr/>
          </p:nvSpPr>
          <p:spPr>
            <a:xfrm>
              <a:off x="4578746" y="2255326"/>
              <a:ext cx="79090" cy="264544"/>
            </a:xfrm>
            <a:custGeom>
              <a:avLst/>
              <a:gdLst/>
              <a:ahLst/>
              <a:cxnLst/>
              <a:rect l="l" t="t" r="r" b="b"/>
              <a:pathLst>
                <a:path w="1157" h="3870" extrusionOk="0">
                  <a:moveTo>
                    <a:pt x="1156" y="1"/>
                  </a:moveTo>
                  <a:lnTo>
                    <a:pt x="1156" y="1"/>
                  </a:lnTo>
                  <a:cubicBezTo>
                    <a:pt x="380" y="1242"/>
                    <a:pt x="225" y="2564"/>
                    <a:pt x="141" y="3293"/>
                  </a:cubicBezTo>
                  <a:cubicBezTo>
                    <a:pt x="97" y="3666"/>
                    <a:pt x="78" y="3831"/>
                    <a:pt x="11" y="3866"/>
                  </a:cubicBezTo>
                  <a:lnTo>
                    <a:pt x="1" y="3870"/>
                  </a:lnTo>
                  <a:lnTo>
                    <a:pt x="8" y="3870"/>
                  </a:lnTo>
                  <a:cubicBezTo>
                    <a:pt x="174" y="3870"/>
                    <a:pt x="481" y="3552"/>
                    <a:pt x="804" y="3072"/>
                  </a:cubicBezTo>
                  <a:cubicBezTo>
                    <a:pt x="781" y="2900"/>
                    <a:pt x="770" y="2727"/>
                    <a:pt x="770" y="2553"/>
                  </a:cubicBezTo>
                  <a:cubicBezTo>
                    <a:pt x="770" y="2518"/>
                    <a:pt x="770" y="2483"/>
                    <a:pt x="772" y="2446"/>
                  </a:cubicBezTo>
                  <a:cubicBezTo>
                    <a:pt x="781" y="1727"/>
                    <a:pt x="884" y="1012"/>
                    <a:pt x="1079" y="321"/>
                  </a:cubicBezTo>
                  <a:cubicBezTo>
                    <a:pt x="1104" y="214"/>
                    <a:pt x="1130" y="107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314;p36">
              <a:extLst>
                <a:ext uri="{FF2B5EF4-FFF2-40B4-BE49-F238E27FC236}">
                  <a16:creationId xmlns:a16="http://schemas.microsoft.com/office/drawing/2014/main" id="{8416130A-C2F0-6589-5511-4F037756F1AE}"/>
                </a:ext>
              </a:extLst>
            </p:cNvPr>
            <p:cNvSpPr/>
            <p:nvPr/>
          </p:nvSpPr>
          <p:spPr>
            <a:xfrm>
              <a:off x="5026432" y="2250677"/>
              <a:ext cx="81824" cy="269192"/>
            </a:xfrm>
            <a:custGeom>
              <a:avLst/>
              <a:gdLst/>
              <a:ahLst/>
              <a:cxnLst/>
              <a:rect l="l" t="t" r="r" b="b"/>
              <a:pathLst>
                <a:path w="1197" h="3938" extrusionOk="0">
                  <a:moveTo>
                    <a:pt x="1" y="0"/>
                  </a:moveTo>
                  <a:cubicBezTo>
                    <a:pt x="20" y="76"/>
                    <a:pt x="39" y="151"/>
                    <a:pt x="57" y="226"/>
                  </a:cubicBezTo>
                  <a:cubicBezTo>
                    <a:pt x="255" y="870"/>
                    <a:pt x="392" y="1631"/>
                    <a:pt x="402" y="2512"/>
                  </a:cubicBezTo>
                  <a:cubicBezTo>
                    <a:pt x="402" y="2549"/>
                    <a:pt x="404" y="2586"/>
                    <a:pt x="404" y="2621"/>
                  </a:cubicBezTo>
                  <a:cubicBezTo>
                    <a:pt x="404" y="2789"/>
                    <a:pt x="395" y="2956"/>
                    <a:pt x="376" y="3122"/>
                  </a:cubicBezTo>
                  <a:cubicBezTo>
                    <a:pt x="704" y="3612"/>
                    <a:pt x="1016" y="3938"/>
                    <a:pt x="1184" y="3938"/>
                  </a:cubicBezTo>
                  <a:cubicBezTo>
                    <a:pt x="1188" y="3938"/>
                    <a:pt x="1193" y="3936"/>
                    <a:pt x="1196" y="3936"/>
                  </a:cubicBezTo>
                  <a:lnTo>
                    <a:pt x="1188" y="3934"/>
                  </a:lnTo>
                  <a:cubicBezTo>
                    <a:pt x="1123" y="3899"/>
                    <a:pt x="1100" y="3733"/>
                    <a:pt x="1058" y="3361"/>
                  </a:cubicBezTo>
                  <a:cubicBezTo>
                    <a:pt x="972" y="2619"/>
                    <a:pt x="814" y="126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315;p36">
              <a:extLst>
                <a:ext uri="{FF2B5EF4-FFF2-40B4-BE49-F238E27FC236}">
                  <a16:creationId xmlns:a16="http://schemas.microsoft.com/office/drawing/2014/main" id="{4F175B3E-1D09-3E78-77C9-244EB680ABAB}"/>
                </a:ext>
              </a:extLst>
            </p:cNvPr>
            <p:cNvSpPr/>
            <p:nvPr/>
          </p:nvSpPr>
          <p:spPr>
            <a:xfrm>
              <a:off x="4629721" y="2009925"/>
              <a:ext cx="426132" cy="533331"/>
            </a:xfrm>
            <a:custGeom>
              <a:avLst/>
              <a:gdLst/>
              <a:ahLst/>
              <a:cxnLst/>
              <a:rect l="l" t="t" r="r" b="b"/>
              <a:pathLst>
                <a:path w="6095" h="7628" extrusionOk="0">
                  <a:moveTo>
                    <a:pt x="2419" y="129"/>
                  </a:moveTo>
                  <a:cubicBezTo>
                    <a:pt x="2489" y="129"/>
                    <a:pt x="2561" y="155"/>
                    <a:pt x="2619" y="213"/>
                  </a:cubicBezTo>
                  <a:cubicBezTo>
                    <a:pt x="2798" y="392"/>
                    <a:pt x="2672" y="699"/>
                    <a:pt x="2418" y="699"/>
                  </a:cubicBezTo>
                  <a:cubicBezTo>
                    <a:pt x="2260" y="699"/>
                    <a:pt x="2132" y="572"/>
                    <a:pt x="2132" y="415"/>
                  </a:cubicBezTo>
                  <a:cubicBezTo>
                    <a:pt x="2132" y="243"/>
                    <a:pt x="2272" y="129"/>
                    <a:pt x="2419" y="129"/>
                  </a:cubicBezTo>
                  <a:close/>
                  <a:moveTo>
                    <a:pt x="3656" y="128"/>
                  </a:moveTo>
                  <a:cubicBezTo>
                    <a:pt x="3803" y="128"/>
                    <a:pt x="3943" y="243"/>
                    <a:pt x="3943" y="415"/>
                  </a:cubicBezTo>
                  <a:cubicBezTo>
                    <a:pt x="3943" y="571"/>
                    <a:pt x="3815" y="699"/>
                    <a:pt x="3657" y="699"/>
                  </a:cubicBezTo>
                  <a:cubicBezTo>
                    <a:pt x="3405" y="699"/>
                    <a:pt x="3277" y="392"/>
                    <a:pt x="3456" y="213"/>
                  </a:cubicBezTo>
                  <a:cubicBezTo>
                    <a:pt x="3514" y="155"/>
                    <a:pt x="3586" y="128"/>
                    <a:pt x="3656" y="128"/>
                  </a:cubicBezTo>
                  <a:close/>
                  <a:moveTo>
                    <a:pt x="3005" y="504"/>
                  </a:moveTo>
                  <a:cubicBezTo>
                    <a:pt x="3070" y="504"/>
                    <a:pt x="3198" y="632"/>
                    <a:pt x="3368" y="814"/>
                  </a:cubicBezTo>
                  <a:cubicBezTo>
                    <a:pt x="3410" y="860"/>
                    <a:pt x="3450" y="902"/>
                    <a:pt x="3485" y="937"/>
                  </a:cubicBezTo>
                  <a:lnTo>
                    <a:pt x="3489" y="948"/>
                  </a:lnTo>
                  <a:lnTo>
                    <a:pt x="3482" y="956"/>
                  </a:lnTo>
                  <a:lnTo>
                    <a:pt x="3443" y="983"/>
                  </a:lnTo>
                  <a:cubicBezTo>
                    <a:pt x="3415" y="1212"/>
                    <a:pt x="3123" y="1389"/>
                    <a:pt x="3003" y="1389"/>
                  </a:cubicBezTo>
                  <a:cubicBezTo>
                    <a:pt x="2889" y="1389"/>
                    <a:pt x="2595" y="1209"/>
                    <a:pt x="2565" y="984"/>
                  </a:cubicBezTo>
                  <a:lnTo>
                    <a:pt x="2527" y="956"/>
                  </a:lnTo>
                  <a:lnTo>
                    <a:pt x="2521" y="948"/>
                  </a:lnTo>
                  <a:lnTo>
                    <a:pt x="2525" y="937"/>
                  </a:lnTo>
                  <a:cubicBezTo>
                    <a:pt x="2569" y="890"/>
                    <a:pt x="2612" y="839"/>
                    <a:pt x="2656" y="788"/>
                  </a:cubicBezTo>
                  <a:cubicBezTo>
                    <a:pt x="2788" y="635"/>
                    <a:pt x="2902" y="504"/>
                    <a:pt x="3005" y="504"/>
                  </a:cubicBezTo>
                  <a:close/>
                  <a:moveTo>
                    <a:pt x="3776" y="1"/>
                  </a:moveTo>
                  <a:cubicBezTo>
                    <a:pt x="3622" y="1"/>
                    <a:pt x="3440" y="55"/>
                    <a:pt x="3293" y="99"/>
                  </a:cubicBezTo>
                  <a:cubicBezTo>
                    <a:pt x="3184" y="131"/>
                    <a:pt x="3100" y="157"/>
                    <a:pt x="3047" y="157"/>
                  </a:cubicBezTo>
                  <a:cubicBezTo>
                    <a:pt x="3000" y="157"/>
                    <a:pt x="2923" y="136"/>
                    <a:pt x="2825" y="110"/>
                  </a:cubicBezTo>
                  <a:cubicBezTo>
                    <a:pt x="2683" y="73"/>
                    <a:pt x="2504" y="25"/>
                    <a:pt x="2344" y="25"/>
                  </a:cubicBezTo>
                  <a:cubicBezTo>
                    <a:pt x="2186" y="25"/>
                    <a:pt x="2079" y="73"/>
                    <a:pt x="2023" y="173"/>
                  </a:cubicBezTo>
                  <a:cubicBezTo>
                    <a:pt x="1964" y="276"/>
                    <a:pt x="1904" y="532"/>
                    <a:pt x="1848" y="777"/>
                  </a:cubicBezTo>
                  <a:cubicBezTo>
                    <a:pt x="1797" y="997"/>
                    <a:pt x="1750" y="1207"/>
                    <a:pt x="1701" y="1321"/>
                  </a:cubicBezTo>
                  <a:lnTo>
                    <a:pt x="1694" y="1330"/>
                  </a:lnTo>
                  <a:cubicBezTo>
                    <a:pt x="852" y="2055"/>
                    <a:pt x="0" y="3912"/>
                    <a:pt x="0" y="6056"/>
                  </a:cubicBezTo>
                  <a:cubicBezTo>
                    <a:pt x="0" y="6198"/>
                    <a:pt x="7" y="6340"/>
                    <a:pt x="21" y="6480"/>
                  </a:cubicBezTo>
                  <a:cubicBezTo>
                    <a:pt x="885" y="7245"/>
                    <a:pt x="1967" y="7628"/>
                    <a:pt x="3048" y="7628"/>
                  </a:cubicBezTo>
                  <a:cubicBezTo>
                    <a:pt x="4130" y="7628"/>
                    <a:pt x="5211" y="7245"/>
                    <a:pt x="6075" y="6479"/>
                  </a:cubicBezTo>
                  <a:cubicBezTo>
                    <a:pt x="6087" y="6342"/>
                    <a:pt x="6094" y="6202"/>
                    <a:pt x="6094" y="6056"/>
                  </a:cubicBezTo>
                  <a:cubicBezTo>
                    <a:pt x="6094" y="3523"/>
                    <a:pt x="5051" y="1978"/>
                    <a:pt x="4430" y="1284"/>
                  </a:cubicBezTo>
                  <a:lnTo>
                    <a:pt x="4425" y="1279"/>
                  </a:lnTo>
                  <a:cubicBezTo>
                    <a:pt x="4373" y="1154"/>
                    <a:pt x="4318" y="963"/>
                    <a:pt x="4260" y="760"/>
                  </a:cubicBezTo>
                  <a:cubicBezTo>
                    <a:pt x="4188" y="506"/>
                    <a:pt x="4113" y="243"/>
                    <a:pt x="4041" y="122"/>
                  </a:cubicBezTo>
                  <a:cubicBezTo>
                    <a:pt x="3994" y="41"/>
                    <a:pt x="3906" y="1"/>
                    <a:pt x="3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316;p36">
              <a:extLst>
                <a:ext uri="{FF2B5EF4-FFF2-40B4-BE49-F238E27FC236}">
                  <a16:creationId xmlns:a16="http://schemas.microsoft.com/office/drawing/2014/main" id="{FE799F00-9A98-9C0B-1844-6B0601F0C0DF}"/>
                </a:ext>
              </a:extLst>
            </p:cNvPr>
            <p:cNvSpPr/>
            <p:nvPr/>
          </p:nvSpPr>
          <p:spPr>
            <a:xfrm>
              <a:off x="4806213" y="2077994"/>
              <a:ext cx="67199" cy="29562"/>
            </a:xfrm>
            <a:custGeom>
              <a:avLst/>
              <a:gdLst/>
              <a:ahLst/>
              <a:cxnLst/>
              <a:rect l="l" t="t" r="r" b="b"/>
              <a:pathLst>
                <a:path w="820" h="361" extrusionOk="0">
                  <a:moveTo>
                    <a:pt x="820" y="1"/>
                  </a:moveTo>
                  <a:cubicBezTo>
                    <a:pt x="706" y="76"/>
                    <a:pt x="513" y="190"/>
                    <a:pt x="409" y="190"/>
                  </a:cubicBezTo>
                  <a:cubicBezTo>
                    <a:pt x="306" y="190"/>
                    <a:pt x="124" y="85"/>
                    <a:pt x="1" y="3"/>
                  </a:cubicBezTo>
                  <a:lnTo>
                    <a:pt x="1" y="3"/>
                  </a:lnTo>
                  <a:cubicBezTo>
                    <a:pt x="46" y="204"/>
                    <a:pt x="316" y="360"/>
                    <a:pt x="409" y="360"/>
                  </a:cubicBezTo>
                  <a:cubicBezTo>
                    <a:pt x="515" y="360"/>
                    <a:pt x="776" y="202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317;p36">
              <a:extLst>
                <a:ext uri="{FF2B5EF4-FFF2-40B4-BE49-F238E27FC236}">
                  <a16:creationId xmlns:a16="http://schemas.microsoft.com/office/drawing/2014/main" id="{D7F267AB-9B1E-1CAA-4BD6-7FAEE6262670}"/>
                </a:ext>
              </a:extLst>
            </p:cNvPr>
            <p:cNvSpPr/>
            <p:nvPr/>
          </p:nvSpPr>
          <p:spPr>
            <a:xfrm>
              <a:off x="4805050" y="2045025"/>
              <a:ext cx="70074" cy="49575"/>
            </a:xfrm>
            <a:custGeom>
              <a:avLst/>
              <a:gdLst/>
              <a:ahLst/>
              <a:cxnLst/>
              <a:rect l="l" t="t" r="r" b="b"/>
              <a:pathLst>
                <a:path w="900" h="637" extrusionOk="0">
                  <a:moveTo>
                    <a:pt x="449" y="0"/>
                  </a:moveTo>
                  <a:cubicBezTo>
                    <a:pt x="358" y="0"/>
                    <a:pt x="244" y="134"/>
                    <a:pt x="122" y="276"/>
                  </a:cubicBezTo>
                  <a:cubicBezTo>
                    <a:pt x="83" y="323"/>
                    <a:pt x="41" y="370"/>
                    <a:pt x="1" y="414"/>
                  </a:cubicBezTo>
                  <a:cubicBezTo>
                    <a:pt x="155" y="526"/>
                    <a:pt x="355" y="637"/>
                    <a:pt x="449" y="637"/>
                  </a:cubicBezTo>
                  <a:cubicBezTo>
                    <a:pt x="565" y="637"/>
                    <a:pt x="809" y="477"/>
                    <a:pt x="900" y="414"/>
                  </a:cubicBezTo>
                  <a:cubicBezTo>
                    <a:pt x="868" y="381"/>
                    <a:pt x="832" y="342"/>
                    <a:pt x="793" y="302"/>
                  </a:cubicBezTo>
                  <a:cubicBezTo>
                    <a:pt x="674" y="174"/>
                    <a:pt x="509" y="0"/>
                    <a:pt x="4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318;p36">
              <a:extLst>
                <a:ext uri="{FF2B5EF4-FFF2-40B4-BE49-F238E27FC236}">
                  <a16:creationId xmlns:a16="http://schemas.microsoft.com/office/drawing/2014/main" id="{13529716-8080-85C8-8BCB-D52FF25E63D1}"/>
                </a:ext>
              </a:extLst>
            </p:cNvPr>
            <p:cNvSpPr/>
            <p:nvPr/>
          </p:nvSpPr>
          <p:spPr>
            <a:xfrm>
              <a:off x="4629713" y="2455450"/>
              <a:ext cx="426125" cy="207178"/>
            </a:xfrm>
            <a:custGeom>
              <a:avLst/>
              <a:gdLst/>
              <a:ahLst/>
              <a:cxnLst/>
              <a:rect l="l" t="t" r="r" b="b"/>
              <a:pathLst>
                <a:path w="6068" h="2950" extrusionOk="0">
                  <a:moveTo>
                    <a:pt x="6068" y="1"/>
                  </a:moveTo>
                  <a:lnTo>
                    <a:pt x="6061" y="8"/>
                  </a:lnTo>
                  <a:cubicBezTo>
                    <a:pt x="5226" y="749"/>
                    <a:pt x="4148" y="1158"/>
                    <a:pt x="3031" y="1158"/>
                  </a:cubicBezTo>
                  <a:cubicBezTo>
                    <a:pt x="1918" y="1158"/>
                    <a:pt x="842" y="751"/>
                    <a:pt x="7" y="11"/>
                  </a:cubicBezTo>
                  <a:lnTo>
                    <a:pt x="0" y="4"/>
                  </a:lnTo>
                  <a:lnTo>
                    <a:pt x="0" y="4"/>
                  </a:lnTo>
                  <a:cubicBezTo>
                    <a:pt x="118" y="1156"/>
                    <a:pt x="691" y="2066"/>
                    <a:pt x="1008" y="2413"/>
                  </a:cubicBezTo>
                  <a:cubicBezTo>
                    <a:pt x="1499" y="2949"/>
                    <a:pt x="1692" y="2949"/>
                    <a:pt x="2406" y="2949"/>
                  </a:cubicBezTo>
                  <a:cubicBezTo>
                    <a:pt x="2770" y="2949"/>
                    <a:pt x="2833" y="2891"/>
                    <a:pt x="2833" y="2767"/>
                  </a:cubicBezTo>
                  <a:cubicBezTo>
                    <a:pt x="2833" y="2692"/>
                    <a:pt x="2919" y="2628"/>
                    <a:pt x="3021" y="2628"/>
                  </a:cubicBezTo>
                  <a:cubicBezTo>
                    <a:pt x="3121" y="2628"/>
                    <a:pt x="3207" y="2692"/>
                    <a:pt x="3207" y="2767"/>
                  </a:cubicBezTo>
                  <a:cubicBezTo>
                    <a:pt x="3207" y="2891"/>
                    <a:pt x="3272" y="2949"/>
                    <a:pt x="3636" y="2949"/>
                  </a:cubicBezTo>
                  <a:cubicBezTo>
                    <a:pt x="4348" y="2949"/>
                    <a:pt x="4541" y="2949"/>
                    <a:pt x="5032" y="2413"/>
                  </a:cubicBezTo>
                  <a:cubicBezTo>
                    <a:pt x="5388" y="2025"/>
                    <a:pt x="5959" y="1224"/>
                    <a:pt x="60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319;p36">
              <a:extLst>
                <a:ext uri="{FF2B5EF4-FFF2-40B4-BE49-F238E27FC236}">
                  <a16:creationId xmlns:a16="http://schemas.microsoft.com/office/drawing/2014/main" id="{A8EC3A4A-7BF2-2E96-85AB-EC50FAFD83B4}"/>
                </a:ext>
              </a:extLst>
            </p:cNvPr>
            <p:cNvSpPr/>
            <p:nvPr/>
          </p:nvSpPr>
          <p:spPr>
            <a:xfrm>
              <a:off x="48596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320;p36">
              <a:extLst>
                <a:ext uri="{FF2B5EF4-FFF2-40B4-BE49-F238E27FC236}">
                  <a16:creationId xmlns:a16="http://schemas.microsoft.com/office/drawing/2014/main" id="{0F4006F4-6168-ACFB-76AA-FF90656FC890}"/>
                </a:ext>
              </a:extLst>
            </p:cNvPr>
            <p:cNvSpPr/>
            <p:nvPr/>
          </p:nvSpPr>
          <p:spPr>
            <a:xfrm>
              <a:off x="48672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321;p36">
              <a:extLst>
                <a:ext uri="{FF2B5EF4-FFF2-40B4-BE49-F238E27FC236}">
                  <a16:creationId xmlns:a16="http://schemas.microsoft.com/office/drawing/2014/main" id="{693AD972-8EDF-A0F9-6635-3291763B13DD}"/>
                </a:ext>
              </a:extLst>
            </p:cNvPr>
            <p:cNvSpPr/>
            <p:nvPr/>
          </p:nvSpPr>
          <p:spPr>
            <a:xfrm>
              <a:off x="48789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322;p36">
              <a:extLst>
                <a:ext uri="{FF2B5EF4-FFF2-40B4-BE49-F238E27FC236}">
                  <a16:creationId xmlns:a16="http://schemas.microsoft.com/office/drawing/2014/main" id="{9B084125-2D2D-BD63-0ACB-7D07D4EF5E0D}"/>
                </a:ext>
              </a:extLst>
            </p:cNvPr>
            <p:cNvSpPr/>
            <p:nvPr/>
          </p:nvSpPr>
          <p:spPr>
            <a:xfrm>
              <a:off x="48690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323;p36">
              <a:extLst>
                <a:ext uri="{FF2B5EF4-FFF2-40B4-BE49-F238E27FC236}">
                  <a16:creationId xmlns:a16="http://schemas.microsoft.com/office/drawing/2014/main" id="{ED44A23A-2341-50D3-6E5F-66054BF893EC}"/>
                </a:ext>
              </a:extLst>
            </p:cNvPr>
            <p:cNvSpPr/>
            <p:nvPr/>
          </p:nvSpPr>
          <p:spPr>
            <a:xfrm>
              <a:off x="47762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324;p36">
              <a:extLst>
                <a:ext uri="{FF2B5EF4-FFF2-40B4-BE49-F238E27FC236}">
                  <a16:creationId xmlns:a16="http://schemas.microsoft.com/office/drawing/2014/main" id="{7C9B9E06-EBB8-8A72-79AB-6A0DD6FC3D91}"/>
                </a:ext>
              </a:extLst>
            </p:cNvPr>
            <p:cNvSpPr/>
            <p:nvPr/>
          </p:nvSpPr>
          <p:spPr>
            <a:xfrm>
              <a:off x="47838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325;p36">
              <a:extLst>
                <a:ext uri="{FF2B5EF4-FFF2-40B4-BE49-F238E27FC236}">
                  <a16:creationId xmlns:a16="http://schemas.microsoft.com/office/drawing/2014/main" id="{702EF7CB-04CA-B938-A7B9-699CDE16293F}"/>
                </a:ext>
              </a:extLst>
            </p:cNvPr>
            <p:cNvSpPr/>
            <p:nvPr/>
          </p:nvSpPr>
          <p:spPr>
            <a:xfrm>
              <a:off x="47955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326;p36">
              <a:extLst>
                <a:ext uri="{FF2B5EF4-FFF2-40B4-BE49-F238E27FC236}">
                  <a16:creationId xmlns:a16="http://schemas.microsoft.com/office/drawing/2014/main" id="{7ACC1B82-9396-7D4D-4642-F3FDCFE30A67}"/>
                </a:ext>
              </a:extLst>
            </p:cNvPr>
            <p:cNvSpPr/>
            <p:nvPr/>
          </p:nvSpPr>
          <p:spPr>
            <a:xfrm>
              <a:off x="47856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4" name="文字方塊 2823">
            <a:extLst>
              <a:ext uri="{FF2B5EF4-FFF2-40B4-BE49-F238E27FC236}">
                <a16:creationId xmlns:a16="http://schemas.microsoft.com/office/drawing/2014/main" id="{0EABC635-FDCB-A3A1-E1E2-E005C3624BB6}"/>
              </a:ext>
            </a:extLst>
          </p:cNvPr>
          <p:cNvSpPr txBox="1"/>
          <p:nvPr/>
        </p:nvSpPr>
        <p:spPr>
          <a:xfrm>
            <a:off x="2488851" y="2481295"/>
            <a:ext cx="54483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TW" altLang="en-US" sz="2000">
                <a:latin typeface="微軟正黑體"/>
                <a:ea typeface="微軟正黑體"/>
              </a:rPr>
              <a:t>走路動畫製作過久</a:t>
            </a:r>
            <a:endParaRPr lang="zh-TW" altLang="en-US" sz="20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825" name="Google Shape;2753;p40">
            <a:extLst>
              <a:ext uri="{FF2B5EF4-FFF2-40B4-BE49-F238E27FC236}">
                <a16:creationId xmlns:a16="http://schemas.microsoft.com/office/drawing/2014/main" id="{98C5E587-EC1E-D0D5-7339-9DB9CE036504}"/>
              </a:ext>
            </a:extLst>
          </p:cNvPr>
          <p:cNvGrpSpPr/>
          <p:nvPr/>
        </p:nvGrpSpPr>
        <p:grpSpPr>
          <a:xfrm>
            <a:off x="1107523" y="3569716"/>
            <a:ext cx="1178477" cy="572700"/>
            <a:chOff x="51655" y="3808136"/>
            <a:chExt cx="699736" cy="263687"/>
          </a:xfrm>
        </p:grpSpPr>
        <p:sp>
          <p:nvSpPr>
            <p:cNvPr id="2826" name="Google Shape;2754;p40">
              <a:extLst>
                <a:ext uri="{FF2B5EF4-FFF2-40B4-BE49-F238E27FC236}">
                  <a16:creationId xmlns:a16="http://schemas.microsoft.com/office/drawing/2014/main" id="{FBF29A71-4A56-6488-9651-869012B4C86E}"/>
                </a:ext>
              </a:extLst>
            </p:cNvPr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755;p40">
              <a:extLst>
                <a:ext uri="{FF2B5EF4-FFF2-40B4-BE49-F238E27FC236}">
                  <a16:creationId xmlns:a16="http://schemas.microsoft.com/office/drawing/2014/main" id="{24977A73-C3EA-AA6D-628C-E1A57EC1B597}"/>
                </a:ext>
              </a:extLst>
            </p:cNvPr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756;p40">
              <a:extLst>
                <a:ext uri="{FF2B5EF4-FFF2-40B4-BE49-F238E27FC236}">
                  <a16:creationId xmlns:a16="http://schemas.microsoft.com/office/drawing/2014/main" id="{5CBBB3D2-E156-6046-8899-0ADF58350384}"/>
                </a:ext>
              </a:extLst>
            </p:cNvPr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757;p40">
              <a:extLst>
                <a:ext uri="{FF2B5EF4-FFF2-40B4-BE49-F238E27FC236}">
                  <a16:creationId xmlns:a16="http://schemas.microsoft.com/office/drawing/2014/main" id="{41A6782C-FA0C-49B2-9E5F-AC4BB75C4D1E}"/>
                </a:ext>
              </a:extLst>
            </p:cNvPr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758;p40">
              <a:extLst>
                <a:ext uri="{FF2B5EF4-FFF2-40B4-BE49-F238E27FC236}">
                  <a16:creationId xmlns:a16="http://schemas.microsoft.com/office/drawing/2014/main" id="{45C285AC-EA14-AB07-1D29-CC41CFC74983}"/>
                </a:ext>
              </a:extLst>
            </p:cNvPr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759;p40">
              <a:extLst>
                <a:ext uri="{FF2B5EF4-FFF2-40B4-BE49-F238E27FC236}">
                  <a16:creationId xmlns:a16="http://schemas.microsoft.com/office/drawing/2014/main" id="{99E787DF-8F0C-9A1B-8A65-3C00A9760723}"/>
                </a:ext>
              </a:extLst>
            </p:cNvPr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760;p40">
              <a:extLst>
                <a:ext uri="{FF2B5EF4-FFF2-40B4-BE49-F238E27FC236}">
                  <a16:creationId xmlns:a16="http://schemas.microsoft.com/office/drawing/2014/main" id="{355F8F4B-9C8D-4105-CE0D-6551A0E637AA}"/>
                </a:ext>
              </a:extLst>
            </p:cNvPr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761;p40">
              <a:extLst>
                <a:ext uri="{FF2B5EF4-FFF2-40B4-BE49-F238E27FC236}">
                  <a16:creationId xmlns:a16="http://schemas.microsoft.com/office/drawing/2014/main" id="{9ADFF935-9BA6-7684-F538-3DE512D307D8}"/>
                </a:ext>
              </a:extLst>
            </p:cNvPr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762;p40">
              <a:extLst>
                <a:ext uri="{FF2B5EF4-FFF2-40B4-BE49-F238E27FC236}">
                  <a16:creationId xmlns:a16="http://schemas.microsoft.com/office/drawing/2014/main" id="{FCCC03CB-0308-1B0F-8E58-94E38104D341}"/>
                </a:ext>
              </a:extLst>
            </p:cNvPr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5" name="Google Shape;2308;p36">
            <a:extLst>
              <a:ext uri="{FF2B5EF4-FFF2-40B4-BE49-F238E27FC236}">
                <a16:creationId xmlns:a16="http://schemas.microsoft.com/office/drawing/2014/main" id="{908F2D30-2D5B-24EB-D559-0DDEC750CEB7}"/>
              </a:ext>
            </a:extLst>
          </p:cNvPr>
          <p:cNvGrpSpPr/>
          <p:nvPr/>
        </p:nvGrpSpPr>
        <p:grpSpPr>
          <a:xfrm>
            <a:off x="1544352" y="3226242"/>
            <a:ext cx="350910" cy="532456"/>
            <a:chOff x="4566516" y="1947370"/>
            <a:chExt cx="554038" cy="808100"/>
          </a:xfrm>
        </p:grpSpPr>
        <p:sp>
          <p:nvSpPr>
            <p:cNvPr id="2836" name="Google Shape;2309;p36">
              <a:extLst>
                <a:ext uri="{FF2B5EF4-FFF2-40B4-BE49-F238E27FC236}">
                  <a16:creationId xmlns:a16="http://schemas.microsoft.com/office/drawing/2014/main" id="{E67B1C21-4EE1-9732-16D1-5A5D404E9975}"/>
                </a:ext>
              </a:extLst>
            </p:cNvPr>
            <p:cNvSpPr/>
            <p:nvPr/>
          </p:nvSpPr>
          <p:spPr>
            <a:xfrm>
              <a:off x="4566516" y="1947370"/>
              <a:ext cx="554038" cy="714883"/>
            </a:xfrm>
            <a:custGeom>
              <a:avLst/>
              <a:gdLst/>
              <a:ahLst/>
              <a:cxnLst/>
              <a:rect l="l" t="t" r="r" b="b"/>
              <a:pathLst>
                <a:path w="8105" h="10458" extrusionOk="0">
                  <a:moveTo>
                    <a:pt x="4772" y="1005"/>
                  </a:moveTo>
                  <a:cubicBezTo>
                    <a:pt x="4904" y="1005"/>
                    <a:pt x="4990" y="1043"/>
                    <a:pt x="5037" y="1124"/>
                  </a:cubicBezTo>
                  <a:cubicBezTo>
                    <a:pt x="5109" y="1245"/>
                    <a:pt x="5182" y="1508"/>
                    <a:pt x="5256" y="1762"/>
                  </a:cubicBezTo>
                  <a:cubicBezTo>
                    <a:pt x="5314" y="1965"/>
                    <a:pt x="5368" y="2158"/>
                    <a:pt x="5421" y="2281"/>
                  </a:cubicBezTo>
                  <a:lnTo>
                    <a:pt x="5424" y="2288"/>
                  </a:lnTo>
                  <a:cubicBezTo>
                    <a:pt x="6047" y="2980"/>
                    <a:pt x="7090" y="4525"/>
                    <a:pt x="7090" y="7058"/>
                  </a:cubicBezTo>
                  <a:cubicBezTo>
                    <a:pt x="7090" y="7204"/>
                    <a:pt x="7083" y="7344"/>
                    <a:pt x="7071" y="7481"/>
                  </a:cubicBezTo>
                  <a:lnTo>
                    <a:pt x="7076" y="7474"/>
                  </a:lnTo>
                  <a:lnTo>
                    <a:pt x="7076" y="7474"/>
                  </a:lnTo>
                  <a:cubicBezTo>
                    <a:pt x="6967" y="8697"/>
                    <a:pt x="6396" y="9498"/>
                    <a:pt x="6040" y="9886"/>
                  </a:cubicBezTo>
                  <a:cubicBezTo>
                    <a:pt x="5549" y="10422"/>
                    <a:pt x="5358" y="10422"/>
                    <a:pt x="4644" y="10422"/>
                  </a:cubicBezTo>
                  <a:cubicBezTo>
                    <a:pt x="4280" y="10422"/>
                    <a:pt x="4215" y="10363"/>
                    <a:pt x="4215" y="10240"/>
                  </a:cubicBezTo>
                  <a:cubicBezTo>
                    <a:pt x="4215" y="10165"/>
                    <a:pt x="4131" y="10101"/>
                    <a:pt x="4029" y="10101"/>
                  </a:cubicBezTo>
                  <a:cubicBezTo>
                    <a:pt x="3927" y="10101"/>
                    <a:pt x="3843" y="10165"/>
                    <a:pt x="3843" y="10240"/>
                  </a:cubicBezTo>
                  <a:cubicBezTo>
                    <a:pt x="3843" y="10363"/>
                    <a:pt x="3778" y="10422"/>
                    <a:pt x="3414" y="10422"/>
                  </a:cubicBezTo>
                  <a:cubicBezTo>
                    <a:pt x="2700" y="10422"/>
                    <a:pt x="2509" y="10422"/>
                    <a:pt x="2018" y="9886"/>
                  </a:cubicBezTo>
                  <a:cubicBezTo>
                    <a:pt x="1699" y="9539"/>
                    <a:pt x="1126" y="8629"/>
                    <a:pt x="1010" y="7477"/>
                  </a:cubicBezTo>
                  <a:lnTo>
                    <a:pt x="1010" y="7477"/>
                  </a:lnTo>
                  <a:lnTo>
                    <a:pt x="1017" y="7482"/>
                  </a:lnTo>
                  <a:cubicBezTo>
                    <a:pt x="1001" y="7342"/>
                    <a:pt x="994" y="7200"/>
                    <a:pt x="994" y="7058"/>
                  </a:cubicBezTo>
                  <a:cubicBezTo>
                    <a:pt x="994" y="4914"/>
                    <a:pt x="1848" y="3057"/>
                    <a:pt x="2690" y="2332"/>
                  </a:cubicBezTo>
                  <a:lnTo>
                    <a:pt x="2695" y="2323"/>
                  </a:lnTo>
                  <a:cubicBezTo>
                    <a:pt x="2746" y="2209"/>
                    <a:pt x="2793" y="2000"/>
                    <a:pt x="2844" y="1781"/>
                  </a:cubicBezTo>
                  <a:cubicBezTo>
                    <a:pt x="2900" y="1534"/>
                    <a:pt x="2958" y="1278"/>
                    <a:pt x="3019" y="1175"/>
                  </a:cubicBezTo>
                  <a:cubicBezTo>
                    <a:pt x="3075" y="1075"/>
                    <a:pt x="3180" y="1027"/>
                    <a:pt x="3340" y="1027"/>
                  </a:cubicBezTo>
                  <a:cubicBezTo>
                    <a:pt x="3499" y="1027"/>
                    <a:pt x="3677" y="1075"/>
                    <a:pt x="3820" y="1113"/>
                  </a:cubicBezTo>
                  <a:cubicBezTo>
                    <a:pt x="3918" y="1138"/>
                    <a:pt x="3996" y="1159"/>
                    <a:pt x="4041" y="1159"/>
                  </a:cubicBezTo>
                  <a:cubicBezTo>
                    <a:pt x="4096" y="1159"/>
                    <a:pt x="4180" y="1133"/>
                    <a:pt x="4288" y="1101"/>
                  </a:cubicBezTo>
                  <a:cubicBezTo>
                    <a:pt x="4436" y="1057"/>
                    <a:pt x="4618" y="1005"/>
                    <a:pt x="4772" y="1005"/>
                  </a:cubicBezTo>
                  <a:close/>
                  <a:moveTo>
                    <a:pt x="4039" y="0"/>
                  </a:moveTo>
                  <a:cubicBezTo>
                    <a:pt x="3026" y="0"/>
                    <a:pt x="2234" y="1757"/>
                    <a:pt x="1848" y="2805"/>
                  </a:cubicBezTo>
                  <a:cubicBezTo>
                    <a:pt x="1792" y="2959"/>
                    <a:pt x="1736" y="3121"/>
                    <a:pt x="1683" y="3284"/>
                  </a:cubicBezTo>
                  <a:cubicBezTo>
                    <a:pt x="1420" y="3547"/>
                    <a:pt x="978" y="4327"/>
                    <a:pt x="612" y="5368"/>
                  </a:cubicBezTo>
                  <a:cubicBezTo>
                    <a:pt x="114" y="6779"/>
                    <a:pt x="0" y="8299"/>
                    <a:pt x="133" y="8369"/>
                  </a:cubicBezTo>
                  <a:lnTo>
                    <a:pt x="163" y="8376"/>
                  </a:lnTo>
                  <a:lnTo>
                    <a:pt x="179" y="8373"/>
                  </a:lnTo>
                  <a:lnTo>
                    <a:pt x="190" y="8371"/>
                  </a:lnTo>
                  <a:cubicBezTo>
                    <a:pt x="256" y="8336"/>
                    <a:pt x="277" y="8170"/>
                    <a:pt x="319" y="7798"/>
                  </a:cubicBezTo>
                  <a:cubicBezTo>
                    <a:pt x="403" y="7069"/>
                    <a:pt x="558" y="5745"/>
                    <a:pt x="1334" y="4504"/>
                  </a:cubicBezTo>
                  <a:lnTo>
                    <a:pt x="1334" y="4504"/>
                  </a:lnTo>
                  <a:cubicBezTo>
                    <a:pt x="1308" y="4611"/>
                    <a:pt x="1282" y="4718"/>
                    <a:pt x="1257" y="4825"/>
                  </a:cubicBezTo>
                  <a:cubicBezTo>
                    <a:pt x="1063" y="5517"/>
                    <a:pt x="959" y="6232"/>
                    <a:pt x="950" y="6951"/>
                  </a:cubicBezTo>
                  <a:cubicBezTo>
                    <a:pt x="950" y="6986"/>
                    <a:pt x="949" y="7023"/>
                    <a:pt x="949" y="7058"/>
                  </a:cubicBezTo>
                  <a:cubicBezTo>
                    <a:pt x="949" y="7232"/>
                    <a:pt x="959" y="7405"/>
                    <a:pt x="982" y="7577"/>
                  </a:cubicBezTo>
                  <a:cubicBezTo>
                    <a:pt x="1036" y="8005"/>
                    <a:pt x="1150" y="8422"/>
                    <a:pt x="1322" y="8818"/>
                  </a:cubicBezTo>
                  <a:cubicBezTo>
                    <a:pt x="1329" y="8837"/>
                    <a:pt x="1338" y="8855"/>
                    <a:pt x="1347" y="8874"/>
                  </a:cubicBezTo>
                  <a:cubicBezTo>
                    <a:pt x="1429" y="9062"/>
                    <a:pt x="1524" y="9244"/>
                    <a:pt x="1631" y="9421"/>
                  </a:cubicBezTo>
                  <a:cubicBezTo>
                    <a:pt x="1734" y="9595"/>
                    <a:pt x="1853" y="9758"/>
                    <a:pt x="1988" y="9910"/>
                  </a:cubicBezTo>
                  <a:cubicBezTo>
                    <a:pt x="2490" y="10457"/>
                    <a:pt x="2686" y="10457"/>
                    <a:pt x="3412" y="10457"/>
                  </a:cubicBezTo>
                  <a:cubicBezTo>
                    <a:pt x="3578" y="10457"/>
                    <a:pt x="3691" y="10445"/>
                    <a:pt x="3764" y="10414"/>
                  </a:cubicBezTo>
                  <a:cubicBezTo>
                    <a:pt x="3773" y="10410"/>
                    <a:pt x="3782" y="10407"/>
                    <a:pt x="3790" y="10401"/>
                  </a:cubicBezTo>
                  <a:cubicBezTo>
                    <a:pt x="3796" y="10398"/>
                    <a:pt x="3803" y="10394"/>
                    <a:pt x="3808" y="10391"/>
                  </a:cubicBezTo>
                  <a:cubicBezTo>
                    <a:pt x="3857" y="10356"/>
                    <a:pt x="3876" y="10307"/>
                    <a:pt x="3876" y="10236"/>
                  </a:cubicBezTo>
                  <a:cubicBezTo>
                    <a:pt x="3876" y="10184"/>
                    <a:pt x="3948" y="10135"/>
                    <a:pt x="4027" y="10135"/>
                  </a:cubicBezTo>
                  <a:cubicBezTo>
                    <a:pt x="4062" y="10135"/>
                    <a:pt x="4096" y="10145"/>
                    <a:pt x="4125" y="10163"/>
                  </a:cubicBezTo>
                  <a:cubicBezTo>
                    <a:pt x="4132" y="10168"/>
                    <a:pt x="4139" y="10172"/>
                    <a:pt x="4145" y="10177"/>
                  </a:cubicBezTo>
                  <a:cubicBezTo>
                    <a:pt x="4146" y="10179"/>
                    <a:pt x="4148" y="10180"/>
                    <a:pt x="4150" y="10180"/>
                  </a:cubicBezTo>
                  <a:cubicBezTo>
                    <a:pt x="4166" y="10196"/>
                    <a:pt x="4176" y="10215"/>
                    <a:pt x="4176" y="10236"/>
                  </a:cubicBezTo>
                  <a:cubicBezTo>
                    <a:pt x="4176" y="10403"/>
                    <a:pt x="4290" y="10456"/>
                    <a:pt x="4642" y="10456"/>
                  </a:cubicBezTo>
                  <a:cubicBezTo>
                    <a:pt x="4867" y="10456"/>
                    <a:pt x="5040" y="10456"/>
                    <a:pt x="5188" y="10440"/>
                  </a:cubicBezTo>
                  <a:lnTo>
                    <a:pt x="5198" y="10438"/>
                  </a:lnTo>
                  <a:cubicBezTo>
                    <a:pt x="5225" y="10435"/>
                    <a:pt x="5249" y="10431"/>
                    <a:pt x="5272" y="10428"/>
                  </a:cubicBezTo>
                  <a:lnTo>
                    <a:pt x="5288" y="10426"/>
                  </a:lnTo>
                  <a:cubicBezTo>
                    <a:pt x="5360" y="10414"/>
                    <a:pt x="5430" y="10392"/>
                    <a:pt x="5496" y="10364"/>
                  </a:cubicBezTo>
                  <a:cubicBezTo>
                    <a:pt x="5509" y="10359"/>
                    <a:pt x="5519" y="10356"/>
                    <a:pt x="5530" y="10350"/>
                  </a:cubicBezTo>
                  <a:cubicBezTo>
                    <a:pt x="5619" y="10308"/>
                    <a:pt x="5701" y="10254"/>
                    <a:pt x="5777" y="10189"/>
                  </a:cubicBezTo>
                  <a:cubicBezTo>
                    <a:pt x="5814" y="10159"/>
                    <a:pt x="5849" y="10128"/>
                    <a:pt x="5887" y="10091"/>
                  </a:cubicBezTo>
                  <a:lnTo>
                    <a:pt x="5931" y="10047"/>
                  </a:lnTo>
                  <a:cubicBezTo>
                    <a:pt x="5973" y="10005"/>
                    <a:pt x="6019" y="9958"/>
                    <a:pt x="6064" y="9907"/>
                  </a:cubicBezTo>
                  <a:cubicBezTo>
                    <a:pt x="6415" y="9525"/>
                    <a:pt x="6974" y="8743"/>
                    <a:pt x="7102" y="7556"/>
                  </a:cubicBezTo>
                  <a:cubicBezTo>
                    <a:pt x="7120" y="7389"/>
                    <a:pt x="7128" y="7223"/>
                    <a:pt x="7128" y="7055"/>
                  </a:cubicBezTo>
                  <a:cubicBezTo>
                    <a:pt x="7128" y="7020"/>
                    <a:pt x="7128" y="6983"/>
                    <a:pt x="7127" y="6944"/>
                  </a:cubicBezTo>
                  <a:cubicBezTo>
                    <a:pt x="7116" y="6064"/>
                    <a:pt x="6981" y="5303"/>
                    <a:pt x="6781" y="4660"/>
                  </a:cubicBezTo>
                  <a:cubicBezTo>
                    <a:pt x="6764" y="4584"/>
                    <a:pt x="6744" y="4509"/>
                    <a:pt x="6725" y="4434"/>
                  </a:cubicBezTo>
                  <a:lnTo>
                    <a:pt x="6725" y="4434"/>
                  </a:lnTo>
                  <a:cubicBezTo>
                    <a:pt x="7539" y="5694"/>
                    <a:pt x="7696" y="7051"/>
                    <a:pt x="7782" y="7793"/>
                  </a:cubicBezTo>
                  <a:cubicBezTo>
                    <a:pt x="7826" y="8166"/>
                    <a:pt x="7847" y="8331"/>
                    <a:pt x="7912" y="8366"/>
                  </a:cubicBezTo>
                  <a:lnTo>
                    <a:pt x="7923" y="8369"/>
                  </a:lnTo>
                  <a:lnTo>
                    <a:pt x="7938" y="8373"/>
                  </a:lnTo>
                  <a:lnTo>
                    <a:pt x="7968" y="8364"/>
                  </a:lnTo>
                  <a:cubicBezTo>
                    <a:pt x="8105" y="8299"/>
                    <a:pt x="7991" y="6779"/>
                    <a:pt x="7493" y="5368"/>
                  </a:cubicBezTo>
                  <a:cubicBezTo>
                    <a:pt x="7113" y="4286"/>
                    <a:pt x="6652" y="3487"/>
                    <a:pt x="6394" y="3256"/>
                  </a:cubicBezTo>
                  <a:lnTo>
                    <a:pt x="6389" y="3261"/>
                  </a:lnTo>
                  <a:cubicBezTo>
                    <a:pt x="6338" y="3105"/>
                    <a:pt x="6285" y="2954"/>
                    <a:pt x="6231" y="2805"/>
                  </a:cubicBezTo>
                  <a:cubicBezTo>
                    <a:pt x="5847" y="1757"/>
                    <a:pt x="5053" y="0"/>
                    <a:pt x="4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37" name="Google Shape;2310;p36">
              <a:extLst>
                <a:ext uri="{FF2B5EF4-FFF2-40B4-BE49-F238E27FC236}">
                  <a16:creationId xmlns:a16="http://schemas.microsoft.com/office/drawing/2014/main" id="{9821B5BB-A360-8722-42AF-22BA7066D15C}"/>
                </a:ext>
              </a:extLst>
            </p:cNvPr>
            <p:cNvGrpSpPr/>
            <p:nvPr/>
          </p:nvGrpSpPr>
          <p:grpSpPr>
            <a:xfrm>
              <a:off x="4675174" y="2644799"/>
              <a:ext cx="336253" cy="110671"/>
              <a:chOff x="4675174" y="2644799"/>
              <a:chExt cx="336253" cy="110671"/>
            </a:xfrm>
          </p:grpSpPr>
          <p:sp>
            <p:nvSpPr>
              <p:cNvPr id="2852" name="Google Shape;2311;p36">
                <a:extLst>
                  <a:ext uri="{FF2B5EF4-FFF2-40B4-BE49-F238E27FC236}">
                    <a16:creationId xmlns:a16="http://schemas.microsoft.com/office/drawing/2014/main" id="{CE2D8C91-7B58-28F5-652E-EC11BC63D850}"/>
                  </a:ext>
                </a:extLst>
              </p:cNvPr>
              <p:cNvSpPr/>
              <p:nvPr/>
            </p:nvSpPr>
            <p:spPr>
              <a:xfrm>
                <a:off x="4868150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549" y="1"/>
                    </a:moveTo>
                    <a:lnTo>
                      <a:pt x="0" y="48"/>
                    </a:lnTo>
                    <a:cubicBezTo>
                      <a:pt x="41" y="129"/>
                      <a:pt x="128" y="329"/>
                      <a:pt x="99" y="511"/>
                    </a:cubicBezTo>
                    <a:cubicBezTo>
                      <a:pt x="77" y="642"/>
                      <a:pt x="170" y="751"/>
                      <a:pt x="300" y="905"/>
                    </a:cubicBezTo>
                    <a:cubicBezTo>
                      <a:pt x="425" y="1054"/>
                      <a:pt x="582" y="1240"/>
                      <a:pt x="686" y="1515"/>
                    </a:cubicBezTo>
                    <a:cubicBezTo>
                      <a:pt x="717" y="1601"/>
                      <a:pt x="800" y="1619"/>
                      <a:pt x="863" y="1619"/>
                    </a:cubicBezTo>
                    <a:cubicBezTo>
                      <a:pt x="1031" y="1619"/>
                      <a:pt x="1238" y="1501"/>
                      <a:pt x="1263" y="1394"/>
                    </a:cubicBezTo>
                    <a:lnTo>
                      <a:pt x="1259" y="1391"/>
                    </a:lnTo>
                    <a:cubicBezTo>
                      <a:pt x="1156" y="921"/>
                      <a:pt x="549" y="634"/>
                      <a:pt x="542" y="632"/>
                    </a:cubicBezTo>
                    <a:cubicBezTo>
                      <a:pt x="513" y="620"/>
                      <a:pt x="526" y="579"/>
                      <a:pt x="552" y="579"/>
                    </a:cubicBezTo>
                    <a:cubicBezTo>
                      <a:pt x="556" y="579"/>
                      <a:pt x="560" y="580"/>
                      <a:pt x="565" y="583"/>
                    </a:cubicBezTo>
                    <a:cubicBezTo>
                      <a:pt x="591" y="595"/>
                      <a:pt x="1201" y="884"/>
                      <a:pt x="1312" y="1380"/>
                    </a:cubicBezTo>
                    <a:cubicBezTo>
                      <a:pt x="1312" y="1380"/>
                      <a:pt x="1312" y="1380"/>
                      <a:pt x="1312" y="1382"/>
                    </a:cubicBezTo>
                    <a:cubicBezTo>
                      <a:pt x="1333" y="1405"/>
                      <a:pt x="1396" y="1430"/>
                      <a:pt x="1473" y="1430"/>
                    </a:cubicBezTo>
                    <a:cubicBezTo>
                      <a:pt x="1526" y="1430"/>
                      <a:pt x="1694" y="1415"/>
                      <a:pt x="1764" y="1249"/>
                    </a:cubicBezTo>
                    <a:cubicBezTo>
                      <a:pt x="1662" y="781"/>
                      <a:pt x="800" y="541"/>
                      <a:pt x="793" y="539"/>
                    </a:cubicBezTo>
                    <a:cubicBezTo>
                      <a:pt x="760" y="529"/>
                      <a:pt x="770" y="485"/>
                      <a:pt x="799" y="485"/>
                    </a:cubicBezTo>
                    <a:cubicBezTo>
                      <a:pt x="801" y="485"/>
                      <a:pt x="804" y="486"/>
                      <a:pt x="807" y="486"/>
                    </a:cubicBezTo>
                    <a:cubicBezTo>
                      <a:pt x="842" y="497"/>
                      <a:pt x="1683" y="732"/>
                      <a:pt x="1811" y="1216"/>
                    </a:cubicBezTo>
                    <a:cubicBezTo>
                      <a:pt x="1839" y="1220"/>
                      <a:pt x="1865" y="1222"/>
                      <a:pt x="1889" y="1222"/>
                    </a:cubicBezTo>
                    <a:cubicBezTo>
                      <a:pt x="1982" y="1222"/>
                      <a:pt x="2046" y="1190"/>
                      <a:pt x="2067" y="1133"/>
                    </a:cubicBezTo>
                    <a:cubicBezTo>
                      <a:pt x="2095" y="1056"/>
                      <a:pt x="2044" y="947"/>
                      <a:pt x="1939" y="858"/>
                    </a:cubicBezTo>
                    <a:cubicBezTo>
                      <a:pt x="1736" y="684"/>
                      <a:pt x="1238" y="490"/>
                      <a:pt x="872" y="393"/>
                    </a:cubicBezTo>
                    <a:cubicBezTo>
                      <a:pt x="696" y="348"/>
                      <a:pt x="595" y="223"/>
                      <a:pt x="5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3" name="Google Shape;2312;p36">
                <a:extLst>
                  <a:ext uri="{FF2B5EF4-FFF2-40B4-BE49-F238E27FC236}">
                    <a16:creationId xmlns:a16="http://schemas.microsoft.com/office/drawing/2014/main" id="{C220D120-3D77-739C-EE05-AFDEF2A8A725}"/>
                  </a:ext>
                </a:extLst>
              </p:cNvPr>
              <p:cNvSpPr/>
              <p:nvPr/>
            </p:nvSpPr>
            <p:spPr>
              <a:xfrm>
                <a:off x="4675174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1549" y="1"/>
                    </a:moveTo>
                    <a:cubicBezTo>
                      <a:pt x="1503" y="223"/>
                      <a:pt x="1400" y="348"/>
                      <a:pt x="1225" y="393"/>
                    </a:cubicBezTo>
                    <a:cubicBezTo>
                      <a:pt x="860" y="490"/>
                      <a:pt x="360" y="684"/>
                      <a:pt x="159" y="858"/>
                    </a:cubicBezTo>
                    <a:cubicBezTo>
                      <a:pt x="52" y="947"/>
                      <a:pt x="1" y="1054"/>
                      <a:pt x="31" y="1133"/>
                    </a:cubicBezTo>
                    <a:cubicBezTo>
                      <a:pt x="52" y="1191"/>
                      <a:pt x="117" y="1221"/>
                      <a:pt x="211" y="1221"/>
                    </a:cubicBezTo>
                    <a:cubicBezTo>
                      <a:pt x="234" y="1221"/>
                      <a:pt x="260" y="1219"/>
                      <a:pt x="287" y="1216"/>
                    </a:cubicBezTo>
                    <a:cubicBezTo>
                      <a:pt x="416" y="732"/>
                      <a:pt x="1254" y="497"/>
                      <a:pt x="1291" y="486"/>
                    </a:cubicBezTo>
                    <a:cubicBezTo>
                      <a:pt x="1294" y="486"/>
                      <a:pt x="1296" y="485"/>
                      <a:pt x="1299" y="485"/>
                    </a:cubicBezTo>
                    <a:cubicBezTo>
                      <a:pt x="1326" y="485"/>
                      <a:pt x="1336" y="529"/>
                      <a:pt x="1305" y="537"/>
                    </a:cubicBezTo>
                    <a:cubicBezTo>
                      <a:pt x="1296" y="541"/>
                      <a:pt x="436" y="781"/>
                      <a:pt x="332" y="1249"/>
                    </a:cubicBezTo>
                    <a:cubicBezTo>
                      <a:pt x="402" y="1415"/>
                      <a:pt x="572" y="1430"/>
                      <a:pt x="623" y="1430"/>
                    </a:cubicBezTo>
                    <a:cubicBezTo>
                      <a:pt x="702" y="1430"/>
                      <a:pt x="763" y="1405"/>
                      <a:pt x="786" y="1382"/>
                    </a:cubicBezTo>
                    <a:cubicBezTo>
                      <a:pt x="786" y="1380"/>
                      <a:pt x="786" y="1380"/>
                      <a:pt x="786" y="1380"/>
                    </a:cubicBezTo>
                    <a:cubicBezTo>
                      <a:pt x="895" y="884"/>
                      <a:pt x="1507" y="595"/>
                      <a:pt x="1533" y="583"/>
                    </a:cubicBezTo>
                    <a:cubicBezTo>
                      <a:pt x="1537" y="581"/>
                      <a:pt x="1540" y="581"/>
                      <a:pt x="1543" y="581"/>
                    </a:cubicBezTo>
                    <a:cubicBezTo>
                      <a:pt x="1567" y="581"/>
                      <a:pt x="1580" y="618"/>
                      <a:pt x="1554" y="630"/>
                    </a:cubicBezTo>
                    <a:cubicBezTo>
                      <a:pt x="1549" y="634"/>
                      <a:pt x="941" y="921"/>
                      <a:pt x="837" y="1391"/>
                    </a:cubicBezTo>
                    <a:lnTo>
                      <a:pt x="834" y="1394"/>
                    </a:lnTo>
                    <a:cubicBezTo>
                      <a:pt x="858" y="1501"/>
                      <a:pt x="1067" y="1619"/>
                      <a:pt x="1233" y="1619"/>
                    </a:cubicBezTo>
                    <a:cubicBezTo>
                      <a:pt x="1298" y="1619"/>
                      <a:pt x="1381" y="1601"/>
                      <a:pt x="1412" y="1515"/>
                    </a:cubicBezTo>
                    <a:cubicBezTo>
                      <a:pt x="1516" y="1240"/>
                      <a:pt x="1672" y="1054"/>
                      <a:pt x="1798" y="905"/>
                    </a:cubicBezTo>
                    <a:cubicBezTo>
                      <a:pt x="1928" y="751"/>
                      <a:pt x="2020" y="642"/>
                      <a:pt x="1999" y="511"/>
                    </a:cubicBezTo>
                    <a:cubicBezTo>
                      <a:pt x="1970" y="329"/>
                      <a:pt x="2055" y="129"/>
                      <a:pt x="2096" y="48"/>
                    </a:cubicBez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38" name="Google Shape;2313;p36">
              <a:extLst>
                <a:ext uri="{FF2B5EF4-FFF2-40B4-BE49-F238E27FC236}">
                  <a16:creationId xmlns:a16="http://schemas.microsoft.com/office/drawing/2014/main" id="{B847317E-24D2-B4AB-29F7-768FEDDB9E5E}"/>
                </a:ext>
              </a:extLst>
            </p:cNvPr>
            <p:cNvSpPr/>
            <p:nvPr/>
          </p:nvSpPr>
          <p:spPr>
            <a:xfrm>
              <a:off x="4578746" y="2255326"/>
              <a:ext cx="79090" cy="264544"/>
            </a:xfrm>
            <a:custGeom>
              <a:avLst/>
              <a:gdLst/>
              <a:ahLst/>
              <a:cxnLst/>
              <a:rect l="l" t="t" r="r" b="b"/>
              <a:pathLst>
                <a:path w="1157" h="3870" extrusionOk="0">
                  <a:moveTo>
                    <a:pt x="1156" y="1"/>
                  </a:moveTo>
                  <a:lnTo>
                    <a:pt x="1156" y="1"/>
                  </a:lnTo>
                  <a:cubicBezTo>
                    <a:pt x="380" y="1242"/>
                    <a:pt x="225" y="2564"/>
                    <a:pt x="141" y="3293"/>
                  </a:cubicBezTo>
                  <a:cubicBezTo>
                    <a:pt x="97" y="3666"/>
                    <a:pt x="78" y="3831"/>
                    <a:pt x="11" y="3866"/>
                  </a:cubicBezTo>
                  <a:lnTo>
                    <a:pt x="1" y="3870"/>
                  </a:lnTo>
                  <a:lnTo>
                    <a:pt x="8" y="3870"/>
                  </a:lnTo>
                  <a:cubicBezTo>
                    <a:pt x="174" y="3870"/>
                    <a:pt x="481" y="3552"/>
                    <a:pt x="804" y="3072"/>
                  </a:cubicBezTo>
                  <a:cubicBezTo>
                    <a:pt x="781" y="2900"/>
                    <a:pt x="770" y="2727"/>
                    <a:pt x="770" y="2553"/>
                  </a:cubicBezTo>
                  <a:cubicBezTo>
                    <a:pt x="770" y="2518"/>
                    <a:pt x="770" y="2483"/>
                    <a:pt x="772" y="2446"/>
                  </a:cubicBezTo>
                  <a:cubicBezTo>
                    <a:pt x="781" y="1727"/>
                    <a:pt x="884" y="1012"/>
                    <a:pt x="1079" y="321"/>
                  </a:cubicBezTo>
                  <a:cubicBezTo>
                    <a:pt x="1104" y="214"/>
                    <a:pt x="1130" y="107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314;p36">
              <a:extLst>
                <a:ext uri="{FF2B5EF4-FFF2-40B4-BE49-F238E27FC236}">
                  <a16:creationId xmlns:a16="http://schemas.microsoft.com/office/drawing/2014/main" id="{ABDB8E9D-6D80-DED2-A9B6-023780A01F06}"/>
                </a:ext>
              </a:extLst>
            </p:cNvPr>
            <p:cNvSpPr/>
            <p:nvPr/>
          </p:nvSpPr>
          <p:spPr>
            <a:xfrm>
              <a:off x="5026432" y="2250677"/>
              <a:ext cx="81824" cy="269192"/>
            </a:xfrm>
            <a:custGeom>
              <a:avLst/>
              <a:gdLst/>
              <a:ahLst/>
              <a:cxnLst/>
              <a:rect l="l" t="t" r="r" b="b"/>
              <a:pathLst>
                <a:path w="1197" h="3938" extrusionOk="0">
                  <a:moveTo>
                    <a:pt x="1" y="0"/>
                  </a:moveTo>
                  <a:cubicBezTo>
                    <a:pt x="20" y="76"/>
                    <a:pt x="39" y="151"/>
                    <a:pt x="57" y="226"/>
                  </a:cubicBezTo>
                  <a:cubicBezTo>
                    <a:pt x="255" y="870"/>
                    <a:pt x="392" y="1631"/>
                    <a:pt x="402" y="2512"/>
                  </a:cubicBezTo>
                  <a:cubicBezTo>
                    <a:pt x="402" y="2549"/>
                    <a:pt x="404" y="2586"/>
                    <a:pt x="404" y="2621"/>
                  </a:cubicBezTo>
                  <a:cubicBezTo>
                    <a:pt x="404" y="2789"/>
                    <a:pt x="395" y="2956"/>
                    <a:pt x="376" y="3122"/>
                  </a:cubicBezTo>
                  <a:cubicBezTo>
                    <a:pt x="704" y="3612"/>
                    <a:pt x="1016" y="3938"/>
                    <a:pt x="1184" y="3938"/>
                  </a:cubicBezTo>
                  <a:cubicBezTo>
                    <a:pt x="1188" y="3938"/>
                    <a:pt x="1193" y="3936"/>
                    <a:pt x="1196" y="3936"/>
                  </a:cubicBezTo>
                  <a:lnTo>
                    <a:pt x="1188" y="3934"/>
                  </a:lnTo>
                  <a:cubicBezTo>
                    <a:pt x="1123" y="3899"/>
                    <a:pt x="1100" y="3733"/>
                    <a:pt x="1058" y="3361"/>
                  </a:cubicBezTo>
                  <a:cubicBezTo>
                    <a:pt x="972" y="2619"/>
                    <a:pt x="814" y="126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315;p36">
              <a:extLst>
                <a:ext uri="{FF2B5EF4-FFF2-40B4-BE49-F238E27FC236}">
                  <a16:creationId xmlns:a16="http://schemas.microsoft.com/office/drawing/2014/main" id="{51BAAB02-0065-9B0B-4703-BE29C145470F}"/>
                </a:ext>
              </a:extLst>
            </p:cNvPr>
            <p:cNvSpPr/>
            <p:nvPr/>
          </p:nvSpPr>
          <p:spPr>
            <a:xfrm>
              <a:off x="4629721" y="2009925"/>
              <a:ext cx="426132" cy="533331"/>
            </a:xfrm>
            <a:custGeom>
              <a:avLst/>
              <a:gdLst/>
              <a:ahLst/>
              <a:cxnLst/>
              <a:rect l="l" t="t" r="r" b="b"/>
              <a:pathLst>
                <a:path w="6095" h="7628" extrusionOk="0">
                  <a:moveTo>
                    <a:pt x="2419" y="129"/>
                  </a:moveTo>
                  <a:cubicBezTo>
                    <a:pt x="2489" y="129"/>
                    <a:pt x="2561" y="155"/>
                    <a:pt x="2619" y="213"/>
                  </a:cubicBezTo>
                  <a:cubicBezTo>
                    <a:pt x="2798" y="392"/>
                    <a:pt x="2672" y="699"/>
                    <a:pt x="2418" y="699"/>
                  </a:cubicBezTo>
                  <a:cubicBezTo>
                    <a:pt x="2260" y="699"/>
                    <a:pt x="2132" y="572"/>
                    <a:pt x="2132" y="415"/>
                  </a:cubicBezTo>
                  <a:cubicBezTo>
                    <a:pt x="2132" y="243"/>
                    <a:pt x="2272" y="129"/>
                    <a:pt x="2419" y="129"/>
                  </a:cubicBezTo>
                  <a:close/>
                  <a:moveTo>
                    <a:pt x="3656" y="128"/>
                  </a:moveTo>
                  <a:cubicBezTo>
                    <a:pt x="3803" y="128"/>
                    <a:pt x="3943" y="243"/>
                    <a:pt x="3943" y="415"/>
                  </a:cubicBezTo>
                  <a:cubicBezTo>
                    <a:pt x="3943" y="571"/>
                    <a:pt x="3815" y="699"/>
                    <a:pt x="3657" y="699"/>
                  </a:cubicBezTo>
                  <a:cubicBezTo>
                    <a:pt x="3405" y="699"/>
                    <a:pt x="3277" y="392"/>
                    <a:pt x="3456" y="213"/>
                  </a:cubicBezTo>
                  <a:cubicBezTo>
                    <a:pt x="3514" y="155"/>
                    <a:pt x="3586" y="128"/>
                    <a:pt x="3656" y="128"/>
                  </a:cubicBezTo>
                  <a:close/>
                  <a:moveTo>
                    <a:pt x="3005" y="504"/>
                  </a:moveTo>
                  <a:cubicBezTo>
                    <a:pt x="3070" y="504"/>
                    <a:pt x="3198" y="632"/>
                    <a:pt x="3368" y="814"/>
                  </a:cubicBezTo>
                  <a:cubicBezTo>
                    <a:pt x="3410" y="860"/>
                    <a:pt x="3450" y="902"/>
                    <a:pt x="3485" y="937"/>
                  </a:cubicBezTo>
                  <a:lnTo>
                    <a:pt x="3489" y="948"/>
                  </a:lnTo>
                  <a:lnTo>
                    <a:pt x="3482" y="956"/>
                  </a:lnTo>
                  <a:lnTo>
                    <a:pt x="3443" y="983"/>
                  </a:lnTo>
                  <a:cubicBezTo>
                    <a:pt x="3415" y="1212"/>
                    <a:pt x="3123" y="1389"/>
                    <a:pt x="3003" y="1389"/>
                  </a:cubicBezTo>
                  <a:cubicBezTo>
                    <a:pt x="2889" y="1389"/>
                    <a:pt x="2595" y="1209"/>
                    <a:pt x="2565" y="984"/>
                  </a:cubicBezTo>
                  <a:lnTo>
                    <a:pt x="2527" y="956"/>
                  </a:lnTo>
                  <a:lnTo>
                    <a:pt x="2521" y="948"/>
                  </a:lnTo>
                  <a:lnTo>
                    <a:pt x="2525" y="937"/>
                  </a:lnTo>
                  <a:cubicBezTo>
                    <a:pt x="2569" y="890"/>
                    <a:pt x="2612" y="839"/>
                    <a:pt x="2656" y="788"/>
                  </a:cubicBezTo>
                  <a:cubicBezTo>
                    <a:pt x="2788" y="635"/>
                    <a:pt x="2902" y="504"/>
                    <a:pt x="3005" y="504"/>
                  </a:cubicBezTo>
                  <a:close/>
                  <a:moveTo>
                    <a:pt x="3776" y="1"/>
                  </a:moveTo>
                  <a:cubicBezTo>
                    <a:pt x="3622" y="1"/>
                    <a:pt x="3440" y="55"/>
                    <a:pt x="3293" y="99"/>
                  </a:cubicBezTo>
                  <a:cubicBezTo>
                    <a:pt x="3184" y="131"/>
                    <a:pt x="3100" y="157"/>
                    <a:pt x="3047" y="157"/>
                  </a:cubicBezTo>
                  <a:cubicBezTo>
                    <a:pt x="3000" y="157"/>
                    <a:pt x="2923" y="136"/>
                    <a:pt x="2825" y="110"/>
                  </a:cubicBezTo>
                  <a:cubicBezTo>
                    <a:pt x="2683" y="73"/>
                    <a:pt x="2504" y="25"/>
                    <a:pt x="2344" y="25"/>
                  </a:cubicBezTo>
                  <a:cubicBezTo>
                    <a:pt x="2186" y="25"/>
                    <a:pt x="2079" y="73"/>
                    <a:pt x="2023" y="173"/>
                  </a:cubicBezTo>
                  <a:cubicBezTo>
                    <a:pt x="1964" y="276"/>
                    <a:pt x="1904" y="532"/>
                    <a:pt x="1848" y="777"/>
                  </a:cubicBezTo>
                  <a:cubicBezTo>
                    <a:pt x="1797" y="997"/>
                    <a:pt x="1750" y="1207"/>
                    <a:pt x="1701" y="1321"/>
                  </a:cubicBezTo>
                  <a:lnTo>
                    <a:pt x="1694" y="1330"/>
                  </a:lnTo>
                  <a:cubicBezTo>
                    <a:pt x="852" y="2055"/>
                    <a:pt x="0" y="3912"/>
                    <a:pt x="0" y="6056"/>
                  </a:cubicBezTo>
                  <a:cubicBezTo>
                    <a:pt x="0" y="6198"/>
                    <a:pt x="7" y="6340"/>
                    <a:pt x="21" y="6480"/>
                  </a:cubicBezTo>
                  <a:cubicBezTo>
                    <a:pt x="885" y="7245"/>
                    <a:pt x="1967" y="7628"/>
                    <a:pt x="3048" y="7628"/>
                  </a:cubicBezTo>
                  <a:cubicBezTo>
                    <a:pt x="4130" y="7628"/>
                    <a:pt x="5211" y="7245"/>
                    <a:pt x="6075" y="6479"/>
                  </a:cubicBezTo>
                  <a:cubicBezTo>
                    <a:pt x="6087" y="6342"/>
                    <a:pt x="6094" y="6202"/>
                    <a:pt x="6094" y="6056"/>
                  </a:cubicBezTo>
                  <a:cubicBezTo>
                    <a:pt x="6094" y="3523"/>
                    <a:pt x="5051" y="1978"/>
                    <a:pt x="4430" y="1284"/>
                  </a:cubicBezTo>
                  <a:lnTo>
                    <a:pt x="4425" y="1279"/>
                  </a:lnTo>
                  <a:cubicBezTo>
                    <a:pt x="4373" y="1154"/>
                    <a:pt x="4318" y="963"/>
                    <a:pt x="4260" y="760"/>
                  </a:cubicBezTo>
                  <a:cubicBezTo>
                    <a:pt x="4188" y="506"/>
                    <a:pt x="4113" y="243"/>
                    <a:pt x="4041" y="122"/>
                  </a:cubicBezTo>
                  <a:cubicBezTo>
                    <a:pt x="3994" y="41"/>
                    <a:pt x="3906" y="1"/>
                    <a:pt x="3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316;p36">
              <a:extLst>
                <a:ext uri="{FF2B5EF4-FFF2-40B4-BE49-F238E27FC236}">
                  <a16:creationId xmlns:a16="http://schemas.microsoft.com/office/drawing/2014/main" id="{3561D32F-691A-3F68-BDD4-1DA2D9256D69}"/>
                </a:ext>
              </a:extLst>
            </p:cNvPr>
            <p:cNvSpPr/>
            <p:nvPr/>
          </p:nvSpPr>
          <p:spPr>
            <a:xfrm>
              <a:off x="4806213" y="2077994"/>
              <a:ext cx="67199" cy="29562"/>
            </a:xfrm>
            <a:custGeom>
              <a:avLst/>
              <a:gdLst/>
              <a:ahLst/>
              <a:cxnLst/>
              <a:rect l="l" t="t" r="r" b="b"/>
              <a:pathLst>
                <a:path w="820" h="361" extrusionOk="0">
                  <a:moveTo>
                    <a:pt x="820" y="1"/>
                  </a:moveTo>
                  <a:cubicBezTo>
                    <a:pt x="706" y="76"/>
                    <a:pt x="513" y="190"/>
                    <a:pt x="409" y="190"/>
                  </a:cubicBezTo>
                  <a:cubicBezTo>
                    <a:pt x="306" y="190"/>
                    <a:pt x="124" y="85"/>
                    <a:pt x="1" y="3"/>
                  </a:cubicBezTo>
                  <a:lnTo>
                    <a:pt x="1" y="3"/>
                  </a:lnTo>
                  <a:cubicBezTo>
                    <a:pt x="46" y="204"/>
                    <a:pt x="316" y="360"/>
                    <a:pt x="409" y="360"/>
                  </a:cubicBezTo>
                  <a:cubicBezTo>
                    <a:pt x="515" y="360"/>
                    <a:pt x="776" y="202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317;p36">
              <a:extLst>
                <a:ext uri="{FF2B5EF4-FFF2-40B4-BE49-F238E27FC236}">
                  <a16:creationId xmlns:a16="http://schemas.microsoft.com/office/drawing/2014/main" id="{9F6829CD-4FF0-B0A9-995D-10181795A3DB}"/>
                </a:ext>
              </a:extLst>
            </p:cNvPr>
            <p:cNvSpPr/>
            <p:nvPr/>
          </p:nvSpPr>
          <p:spPr>
            <a:xfrm>
              <a:off x="4805050" y="2045025"/>
              <a:ext cx="70074" cy="49575"/>
            </a:xfrm>
            <a:custGeom>
              <a:avLst/>
              <a:gdLst/>
              <a:ahLst/>
              <a:cxnLst/>
              <a:rect l="l" t="t" r="r" b="b"/>
              <a:pathLst>
                <a:path w="900" h="637" extrusionOk="0">
                  <a:moveTo>
                    <a:pt x="449" y="0"/>
                  </a:moveTo>
                  <a:cubicBezTo>
                    <a:pt x="358" y="0"/>
                    <a:pt x="244" y="134"/>
                    <a:pt x="122" y="276"/>
                  </a:cubicBezTo>
                  <a:cubicBezTo>
                    <a:pt x="83" y="323"/>
                    <a:pt x="41" y="370"/>
                    <a:pt x="1" y="414"/>
                  </a:cubicBezTo>
                  <a:cubicBezTo>
                    <a:pt x="155" y="526"/>
                    <a:pt x="355" y="637"/>
                    <a:pt x="449" y="637"/>
                  </a:cubicBezTo>
                  <a:cubicBezTo>
                    <a:pt x="565" y="637"/>
                    <a:pt x="809" y="477"/>
                    <a:pt x="900" y="414"/>
                  </a:cubicBezTo>
                  <a:cubicBezTo>
                    <a:pt x="868" y="381"/>
                    <a:pt x="832" y="342"/>
                    <a:pt x="793" y="302"/>
                  </a:cubicBezTo>
                  <a:cubicBezTo>
                    <a:pt x="674" y="174"/>
                    <a:pt x="509" y="0"/>
                    <a:pt x="4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318;p36">
              <a:extLst>
                <a:ext uri="{FF2B5EF4-FFF2-40B4-BE49-F238E27FC236}">
                  <a16:creationId xmlns:a16="http://schemas.microsoft.com/office/drawing/2014/main" id="{EEA5914A-51DB-3DE6-847D-C51D196ACAA4}"/>
                </a:ext>
              </a:extLst>
            </p:cNvPr>
            <p:cNvSpPr/>
            <p:nvPr/>
          </p:nvSpPr>
          <p:spPr>
            <a:xfrm>
              <a:off x="4629713" y="2455450"/>
              <a:ext cx="426125" cy="207178"/>
            </a:xfrm>
            <a:custGeom>
              <a:avLst/>
              <a:gdLst/>
              <a:ahLst/>
              <a:cxnLst/>
              <a:rect l="l" t="t" r="r" b="b"/>
              <a:pathLst>
                <a:path w="6068" h="2950" extrusionOk="0">
                  <a:moveTo>
                    <a:pt x="6068" y="1"/>
                  </a:moveTo>
                  <a:lnTo>
                    <a:pt x="6061" y="8"/>
                  </a:lnTo>
                  <a:cubicBezTo>
                    <a:pt x="5226" y="749"/>
                    <a:pt x="4148" y="1158"/>
                    <a:pt x="3031" y="1158"/>
                  </a:cubicBezTo>
                  <a:cubicBezTo>
                    <a:pt x="1918" y="1158"/>
                    <a:pt x="842" y="751"/>
                    <a:pt x="7" y="11"/>
                  </a:cubicBezTo>
                  <a:lnTo>
                    <a:pt x="0" y="4"/>
                  </a:lnTo>
                  <a:lnTo>
                    <a:pt x="0" y="4"/>
                  </a:lnTo>
                  <a:cubicBezTo>
                    <a:pt x="118" y="1156"/>
                    <a:pt x="691" y="2066"/>
                    <a:pt x="1008" y="2413"/>
                  </a:cubicBezTo>
                  <a:cubicBezTo>
                    <a:pt x="1499" y="2949"/>
                    <a:pt x="1692" y="2949"/>
                    <a:pt x="2406" y="2949"/>
                  </a:cubicBezTo>
                  <a:cubicBezTo>
                    <a:pt x="2770" y="2949"/>
                    <a:pt x="2833" y="2891"/>
                    <a:pt x="2833" y="2767"/>
                  </a:cubicBezTo>
                  <a:cubicBezTo>
                    <a:pt x="2833" y="2692"/>
                    <a:pt x="2919" y="2628"/>
                    <a:pt x="3021" y="2628"/>
                  </a:cubicBezTo>
                  <a:cubicBezTo>
                    <a:pt x="3121" y="2628"/>
                    <a:pt x="3207" y="2692"/>
                    <a:pt x="3207" y="2767"/>
                  </a:cubicBezTo>
                  <a:cubicBezTo>
                    <a:pt x="3207" y="2891"/>
                    <a:pt x="3272" y="2949"/>
                    <a:pt x="3636" y="2949"/>
                  </a:cubicBezTo>
                  <a:cubicBezTo>
                    <a:pt x="4348" y="2949"/>
                    <a:pt x="4541" y="2949"/>
                    <a:pt x="5032" y="2413"/>
                  </a:cubicBezTo>
                  <a:cubicBezTo>
                    <a:pt x="5388" y="2025"/>
                    <a:pt x="5959" y="1224"/>
                    <a:pt x="60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319;p36">
              <a:extLst>
                <a:ext uri="{FF2B5EF4-FFF2-40B4-BE49-F238E27FC236}">
                  <a16:creationId xmlns:a16="http://schemas.microsoft.com/office/drawing/2014/main" id="{59095F33-7B64-DC3C-8D34-5228AE0D017D}"/>
                </a:ext>
              </a:extLst>
            </p:cNvPr>
            <p:cNvSpPr/>
            <p:nvPr/>
          </p:nvSpPr>
          <p:spPr>
            <a:xfrm>
              <a:off x="48596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320;p36">
              <a:extLst>
                <a:ext uri="{FF2B5EF4-FFF2-40B4-BE49-F238E27FC236}">
                  <a16:creationId xmlns:a16="http://schemas.microsoft.com/office/drawing/2014/main" id="{74927B8C-4D25-A207-DB93-B3E6B07FDA12}"/>
                </a:ext>
              </a:extLst>
            </p:cNvPr>
            <p:cNvSpPr/>
            <p:nvPr/>
          </p:nvSpPr>
          <p:spPr>
            <a:xfrm>
              <a:off x="48672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321;p36">
              <a:extLst>
                <a:ext uri="{FF2B5EF4-FFF2-40B4-BE49-F238E27FC236}">
                  <a16:creationId xmlns:a16="http://schemas.microsoft.com/office/drawing/2014/main" id="{EFA6BEF6-7B6D-DE94-9BA4-5BB549833A00}"/>
                </a:ext>
              </a:extLst>
            </p:cNvPr>
            <p:cNvSpPr/>
            <p:nvPr/>
          </p:nvSpPr>
          <p:spPr>
            <a:xfrm>
              <a:off x="48789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322;p36">
              <a:extLst>
                <a:ext uri="{FF2B5EF4-FFF2-40B4-BE49-F238E27FC236}">
                  <a16:creationId xmlns:a16="http://schemas.microsoft.com/office/drawing/2014/main" id="{713EFF6C-F592-4EFC-B9F1-3D36DE984B49}"/>
                </a:ext>
              </a:extLst>
            </p:cNvPr>
            <p:cNvSpPr/>
            <p:nvPr/>
          </p:nvSpPr>
          <p:spPr>
            <a:xfrm>
              <a:off x="48690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323;p36">
              <a:extLst>
                <a:ext uri="{FF2B5EF4-FFF2-40B4-BE49-F238E27FC236}">
                  <a16:creationId xmlns:a16="http://schemas.microsoft.com/office/drawing/2014/main" id="{A4AC7FE6-17A1-F926-5F03-C20A6041D3C5}"/>
                </a:ext>
              </a:extLst>
            </p:cNvPr>
            <p:cNvSpPr/>
            <p:nvPr/>
          </p:nvSpPr>
          <p:spPr>
            <a:xfrm>
              <a:off x="47762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324;p36">
              <a:extLst>
                <a:ext uri="{FF2B5EF4-FFF2-40B4-BE49-F238E27FC236}">
                  <a16:creationId xmlns:a16="http://schemas.microsoft.com/office/drawing/2014/main" id="{55BD99DA-9910-726F-79E9-06D457E752DB}"/>
                </a:ext>
              </a:extLst>
            </p:cNvPr>
            <p:cNvSpPr/>
            <p:nvPr/>
          </p:nvSpPr>
          <p:spPr>
            <a:xfrm>
              <a:off x="47838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325;p36">
              <a:extLst>
                <a:ext uri="{FF2B5EF4-FFF2-40B4-BE49-F238E27FC236}">
                  <a16:creationId xmlns:a16="http://schemas.microsoft.com/office/drawing/2014/main" id="{BEFB671E-5A80-256C-639B-3F9165BCBCD5}"/>
                </a:ext>
              </a:extLst>
            </p:cNvPr>
            <p:cNvSpPr/>
            <p:nvPr/>
          </p:nvSpPr>
          <p:spPr>
            <a:xfrm>
              <a:off x="47955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326;p36">
              <a:extLst>
                <a:ext uri="{FF2B5EF4-FFF2-40B4-BE49-F238E27FC236}">
                  <a16:creationId xmlns:a16="http://schemas.microsoft.com/office/drawing/2014/main" id="{711E10AC-CB2B-21F9-4368-E3A368A99086}"/>
                </a:ext>
              </a:extLst>
            </p:cNvPr>
            <p:cNvSpPr/>
            <p:nvPr/>
          </p:nvSpPr>
          <p:spPr>
            <a:xfrm>
              <a:off x="47856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54" name="文字方塊 2853">
            <a:extLst>
              <a:ext uri="{FF2B5EF4-FFF2-40B4-BE49-F238E27FC236}">
                <a16:creationId xmlns:a16="http://schemas.microsoft.com/office/drawing/2014/main" id="{BE681C3C-F5FE-0705-F1E7-71E99F1DE2C4}"/>
              </a:ext>
            </a:extLst>
          </p:cNvPr>
          <p:cNvSpPr txBox="1"/>
          <p:nvPr/>
        </p:nvSpPr>
        <p:spPr>
          <a:xfrm>
            <a:off x="2488851" y="3483123"/>
            <a:ext cx="5684157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zh-TW" sz="2000" err="1">
                <a:latin typeface="微軟正黑體"/>
                <a:ea typeface="微軟正黑體"/>
              </a:rPr>
              <a:t>一直出現一些奇怪的錯誤</a:t>
            </a:r>
            <a:endParaRPr lang="en-US" altLang="zh-TW" sz="2000">
              <a:latin typeface="微軟正黑體"/>
              <a:ea typeface="微軟正黑體"/>
            </a:endParaRPr>
          </a:p>
        </p:txBody>
      </p:sp>
    </p:spTree>
    <p:extLst>
      <p:ext uri="{BB962C8B-B14F-4D97-AF65-F5344CB8AC3E}">
        <p14:creationId xmlns:p14="http://schemas.microsoft.com/office/powerpoint/2010/main" val="12882056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9">
          <a:extLst>
            <a:ext uri="{FF2B5EF4-FFF2-40B4-BE49-F238E27FC236}">
              <a16:creationId xmlns:a16="http://schemas.microsoft.com/office/drawing/2014/main" id="{80E05DA2-50E5-4D37-F2A5-D59329DA20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0" name="Google Shape;2750;p40">
            <a:extLst>
              <a:ext uri="{FF2B5EF4-FFF2-40B4-BE49-F238E27FC236}">
                <a16:creationId xmlns:a16="http://schemas.microsoft.com/office/drawing/2014/main" id="{0F47AE07-6B8B-BEDF-7401-B1D91F9B00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>
                <a:solidFill>
                  <a:srgbClr val="000000"/>
                </a:solidFill>
                <a:latin typeface="微軟正黑體"/>
                <a:ea typeface="微軟正黑體"/>
              </a:rPr>
              <a:t>增進功能</a:t>
            </a:r>
          </a:p>
        </p:txBody>
      </p:sp>
      <p:grpSp>
        <p:nvGrpSpPr>
          <p:cNvPr id="21" name="Google Shape;2753;p40">
            <a:extLst>
              <a:ext uri="{FF2B5EF4-FFF2-40B4-BE49-F238E27FC236}">
                <a16:creationId xmlns:a16="http://schemas.microsoft.com/office/drawing/2014/main" id="{98920D23-D7AB-D393-F97A-29CD23587460}"/>
              </a:ext>
            </a:extLst>
          </p:cNvPr>
          <p:cNvGrpSpPr/>
          <p:nvPr/>
        </p:nvGrpSpPr>
        <p:grpSpPr>
          <a:xfrm>
            <a:off x="1107523" y="1574857"/>
            <a:ext cx="1178477" cy="572700"/>
            <a:chOff x="51655" y="3808136"/>
            <a:chExt cx="699736" cy="263687"/>
          </a:xfrm>
        </p:grpSpPr>
        <p:sp>
          <p:nvSpPr>
            <p:cNvPr id="22" name="Google Shape;2754;p40">
              <a:extLst>
                <a:ext uri="{FF2B5EF4-FFF2-40B4-BE49-F238E27FC236}">
                  <a16:creationId xmlns:a16="http://schemas.microsoft.com/office/drawing/2014/main" id="{E24B5CD8-7699-D7D0-3B3D-FADF5D1EF705}"/>
                </a:ext>
              </a:extLst>
            </p:cNvPr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755;p40">
              <a:extLst>
                <a:ext uri="{FF2B5EF4-FFF2-40B4-BE49-F238E27FC236}">
                  <a16:creationId xmlns:a16="http://schemas.microsoft.com/office/drawing/2014/main" id="{BC28B635-256C-8F02-0FE3-FE9124D633E6}"/>
                </a:ext>
              </a:extLst>
            </p:cNvPr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756;p40">
              <a:extLst>
                <a:ext uri="{FF2B5EF4-FFF2-40B4-BE49-F238E27FC236}">
                  <a16:creationId xmlns:a16="http://schemas.microsoft.com/office/drawing/2014/main" id="{89AB0249-3119-D88B-E42C-D52F212CCD9B}"/>
                </a:ext>
              </a:extLst>
            </p:cNvPr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757;p40">
              <a:extLst>
                <a:ext uri="{FF2B5EF4-FFF2-40B4-BE49-F238E27FC236}">
                  <a16:creationId xmlns:a16="http://schemas.microsoft.com/office/drawing/2014/main" id="{6233621F-C8E3-E456-574A-C70C1F9C2A7A}"/>
                </a:ext>
              </a:extLst>
            </p:cNvPr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758;p40">
              <a:extLst>
                <a:ext uri="{FF2B5EF4-FFF2-40B4-BE49-F238E27FC236}">
                  <a16:creationId xmlns:a16="http://schemas.microsoft.com/office/drawing/2014/main" id="{14725B1D-60CE-36B1-2260-C1B754328E05}"/>
                </a:ext>
              </a:extLst>
            </p:cNvPr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59;p40">
              <a:extLst>
                <a:ext uri="{FF2B5EF4-FFF2-40B4-BE49-F238E27FC236}">
                  <a16:creationId xmlns:a16="http://schemas.microsoft.com/office/drawing/2014/main" id="{C47A253F-C141-D319-85EB-78E5F6CA0417}"/>
                </a:ext>
              </a:extLst>
            </p:cNvPr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760;p40">
              <a:extLst>
                <a:ext uri="{FF2B5EF4-FFF2-40B4-BE49-F238E27FC236}">
                  <a16:creationId xmlns:a16="http://schemas.microsoft.com/office/drawing/2014/main" id="{5A0BB0E4-A71A-E628-E24B-B5D8EB57FBA7}"/>
                </a:ext>
              </a:extLst>
            </p:cNvPr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761;p40">
              <a:extLst>
                <a:ext uri="{FF2B5EF4-FFF2-40B4-BE49-F238E27FC236}">
                  <a16:creationId xmlns:a16="http://schemas.microsoft.com/office/drawing/2014/main" id="{03917D73-FC72-7ADD-7142-E42760C733A5}"/>
                </a:ext>
              </a:extLst>
            </p:cNvPr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62;p40">
              <a:extLst>
                <a:ext uri="{FF2B5EF4-FFF2-40B4-BE49-F238E27FC236}">
                  <a16:creationId xmlns:a16="http://schemas.microsoft.com/office/drawing/2014/main" id="{667BE45D-CE28-FE00-48F2-0E618EE02CBE}"/>
                </a:ext>
              </a:extLst>
            </p:cNvPr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2308;p36">
            <a:extLst>
              <a:ext uri="{FF2B5EF4-FFF2-40B4-BE49-F238E27FC236}">
                <a16:creationId xmlns:a16="http://schemas.microsoft.com/office/drawing/2014/main" id="{BE9D9CE1-69D6-EA80-2489-824A19E2BEE9}"/>
              </a:ext>
            </a:extLst>
          </p:cNvPr>
          <p:cNvGrpSpPr/>
          <p:nvPr/>
        </p:nvGrpSpPr>
        <p:grpSpPr>
          <a:xfrm>
            <a:off x="1544352" y="1231383"/>
            <a:ext cx="350910" cy="532456"/>
            <a:chOff x="4566516" y="1947370"/>
            <a:chExt cx="554038" cy="808100"/>
          </a:xfrm>
        </p:grpSpPr>
        <p:sp>
          <p:nvSpPr>
            <p:cNvPr id="2720" name="Google Shape;2309;p36">
              <a:extLst>
                <a:ext uri="{FF2B5EF4-FFF2-40B4-BE49-F238E27FC236}">
                  <a16:creationId xmlns:a16="http://schemas.microsoft.com/office/drawing/2014/main" id="{753F6B91-50AB-A726-7FB7-ECCE639AEF11}"/>
                </a:ext>
              </a:extLst>
            </p:cNvPr>
            <p:cNvSpPr/>
            <p:nvPr/>
          </p:nvSpPr>
          <p:spPr>
            <a:xfrm>
              <a:off x="4566516" y="1947370"/>
              <a:ext cx="554038" cy="714883"/>
            </a:xfrm>
            <a:custGeom>
              <a:avLst/>
              <a:gdLst/>
              <a:ahLst/>
              <a:cxnLst/>
              <a:rect l="l" t="t" r="r" b="b"/>
              <a:pathLst>
                <a:path w="8105" h="10458" extrusionOk="0">
                  <a:moveTo>
                    <a:pt x="4772" y="1005"/>
                  </a:moveTo>
                  <a:cubicBezTo>
                    <a:pt x="4904" y="1005"/>
                    <a:pt x="4990" y="1043"/>
                    <a:pt x="5037" y="1124"/>
                  </a:cubicBezTo>
                  <a:cubicBezTo>
                    <a:pt x="5109" y="1245"/>
                    <a:pt x="5182" y="1508"/>
                    <a:pt x="5256" y="1762"/>
                  </a:cubicBezTo>
                  <a:cubicBezTo>
                    <a:pt x="5314" y="1965"/>
                    <a:pt x="5368" y="2158"/>
                    <a:pt x="5421" y="2281"/>
                  </a:cubicBezTo>
                  <a:lnTo>
                    <a:pt x="5424" y="2288"/>
                  </a:lnTo>
                  <a:cubicBezTo>
                    <a:pt x="6047" y="2980"/>
                    <a:pt x="7090" y="4525"/>
                    <a:pt x="7090" y="7058"/>
                  </a:cubicBezTo>
                  <a:cubicBezTo>
                    <a:pt x="7090" y="7204"/>
                    <a:pt x="7083" y="7344"/>
                    <a:pt x="7071" y="7481"/>
                  </a:cubicBezTo>
                  <a:lnTo>
                    <a:pt x="7076" y="7474"/>
                  </a:lnTo>
                  <a:lnTo>
                    <a:pt x="7076" y="7474"/>
                  </a:lnTo>
                  <a:cubicBezTo>
                    <a:pt x="6967" y="8697"/>
                    <a:pt x="6396" y="9498"/>
                    <a:pt x="6040" y="9886"/>
                  </a:cubicBezTo>
                  <a:cubicBezTo>
                    <a:pt x="5549" y="10422"/>
                    <a:pt x="5358" y="10422"/>
                    <a:pt x="4644" y="10422"/>
                  </a:cubicBezTo>
                  <a:cubicBezTo>
                    <a:pt x="4280" y="10422"/>
                    <a:pt x="4215" y="10363"/>
                    <a:pt x="4215" y="10240"/>
                  </a:cubicBezTo>
                  <a:cubicBezTo>
                    <a:pt x="4215" y="10165"/>
                    <a:pt x="4131" y="10101"/>
                    <a:pt x="4029" y="10101"/>
                  </a:cubicBezTo>
                  <a:cubicBezTo>
                    <a:pt x="3927" y="10101"/>
                    <a:pt x="3843" y="10165"/>
                    <a:pt x="3843" y="10240"/>
                  </a:cubicBezTo>
                  <a:cubicBezTo>
                    <a:pt x="3843" y="10363"/>
                    <a:pt x="3778" y="10422"/>
                    <a:pt x="3414" y="10422"/>
                  </a:cubicBezTo>
                  <a:cubicBezTo>
                    <a:pt x="2700" y="10422"/>
                    <a:pt x="2509" y="10422"/>
                    <a:pt x="2018" y="9886"/>
                  </a:cubicBezTo>
                  <a:cubicBezTo>
                    <a:pt x="1699" y="9539"/>
                    <a:pt x="1126" y="8629"/>
                    <a:pt x="1010" y="7477"/>
                  </a:cubicBezTo>
                  <a:lnTo>
                    <a:pt x="1010" y="7477"/>
                  </a:lnTo>
                  <a:lnTo>
                    <a:pt x="1017" y="7482"/>
                  </a:lnTo>
                  <a:cubicBezTo>
                    <a:pt x="1001" y="7342"/>
                    <a:pt x="994" y="7200"/>
                    <a:pt x="994" y="7058"/>
                  </a:cubicBezTo>
                  <a:cubicBezTo>
                    <a:pt x="994" y="4914"/>
                    <a:pt x="1848" y="3057"/>
                    <a:pt x="2690" y="2332"/>
                  </a:cubicBezTo>
                  <a:lnTo>
                    <a:pt x="2695" y="2323"/>
                  </a:lnTo>
                  <a:cubicBezTo>
                    <a:pt x="2746" y="2209"/>
                    <a:pt x="2793" y="2000"/>
                    <a:pt x="2844" y="1781"/>
                  </a:cubicBezTo>
                  <a:cubicBezTo>
                    <a:pt x="2900" y="1534"/>
                    <a:pt x="2958" y="1278"/>
                    <a:pt x="3019" y="1175"/>
                  </a:cubicBezTo>
                  <a:cubicBezTo>
                    <a:pt x="3075" y="1075"/>
                    <a:pt x="3180" y="1027"/>
                    <a:pt x="3340" y="1027"/>
                  </a:cubicBezTo>
                  <a:cubicBezTo>
                    <a:pt x="3499" y="1027"/>
                    <a:pt x="3677" y="1075"/>
                    <a:pt x="3820" y="1113"/>
                  </a:cubicBezTo>
                  <a:cubicBezTo>
                    <a:pt x="3918" y="1138"/>
                    <a:pt x="3996" y="1159"/>
                    <a:pt x="4041" y="1159"/>
                  </a:cubicBezTo>
                  <a:cubicBezTo>
                    <a:pt x="4096" y="1159"/>
                    <a:pt x="4180" y="1133"/>
                    <a:pt x="4288" y="1101"/>
                  </a:cubicBezTo>
                  <a:cubicBezTo>
                    <a:pt x="4436" y="1057"/>
                    <a:pt x="4618" y="1005"/>
                    <a:pt x="4772" y="1005"/>
                  </a:cubicBezTo>
                  <a:close/>
                  <a:moveTo>
                    <a:pt x="4039" y="0"/>
                  </a:moveTo>
                  <a:cubicBezTo>
                    <a:pt x="3026" y="0"/>
                    <a:pt x="2234" y="1757"/>
                    <a:pt x="1848" y="2805"/>
                  </a:cubicBezTo>
                  <a:cubicBezTo>
                    <a:pt x="1792" y="2959"/>
                    <a:pt x="1736" y="3121"/>
                    <a:pt x="1683" y="3284"/>
                  </a:cubicBezTo>
                  <a:cubicBezTo>
                    <a:pt x="1420" y="3547"/>
                    <a:pt x="978" y="4327"/>
                    <a:pt x="612" y="5368"/>
                  </a:cubicBezTo>
                  <a:cubicBezTo>
                    <a:pt x="114" y="6779"/>
                    <a:pt x="0" y="8299"/>
                    <a:pt x="133" y="8369"/>
                  </a:cubicBezTo>
                  <a:lnTo>
                    <a:pt x="163" y="8376"/>
                  </a:lnTo>
                  <a:lnTo>
                    <a:pt x="179" y="8373"/>
                  </a:lnTo>
                  <a:lnTo>
                    <a:pt x="190" y="8371"/>
                  </a:lnTo>
                  <a:cubicBezTo>
                    <a:pt x="256" y="8336"/>
                    <a:pt x="277" y="8170"/>
                    <a:pt x="319" y="7798"/>
                  </a:cubicBezTo>
                  <a:cubicBezTo>
                    <a:pt x="403" y="7069"/>
                    <a:pt x="558" y="5745"/>
                    <a:pt x="1334" y="4504"/>
                  </a:cubicBezTo>
                  <a:lnTo>
                    <a:pt x="1334" y="4504"/>
                  </a:lnTo>
                  <a:cubicBezTo>
                    <a:pt x="1308" y="4611"/>
                    <a:pt x="1282" y="4718"/>
                    <a:pt x="1257" y="4825"/>
                  </a:cubicBezTo>
                  <a:cubicBezTo>
                    <a:pt x="1063" y="5517"/>
                    <a:pt x="959" y="6232"/>
                    <a:pt x="950" y="6951"/>
                  </a:cubicBezTo>
                  <a:cubicBezTo>
                    <a:pt x="950" y="6986"/>
                    <a:pt x="949" y="7023"/>
                    <a:pt x="949" y="7058"/>
                  </a:cubicBezTo>
                  <a:cubicBezTo>
                    <a:pt x="949" y="7232"/>
                    <a:pt x="959" y="7405"/>
                    <a:pt x="982" y="7577"/>
                  </a:cubicBezTo>
                  <a:cubicBezTo>
                    <a:pt x="1036" y="8005"/>
                    <a:pt x="1150" y="8422"/>
                    <a:pt x="1322" y="8818"/>
                  </a:cubicBezTo>
                  <a:cubicBezTo>
                    <a:pt x="1329" y="8837"/>
                    <a:pt x="1338" y="8855"/>
                    <a:pt x="1347" y="8874"/>
                  </a:cubicBezTo>
                  <a:cubicBezTo>
                    <a:pt x="1429" y="9062"/>
                    <a:pt x="1524" y="9244"/>
                    <a:pt x="1631" y="9421"/>
                  </a:cubicBezTo>
                  <a:cubicBezTo>
                    <a:pt x="1734" y="9595"/>
                    <a:pt x="1853" y="9758"/>
                    <a:pt x="1988" y="9910"/>
                  </a:cubicBezTo>
                  <a:cubicBezTo>
                    <a:pt x="2490" y="10457"/>
                    <a:pt x="2686" y="10457"/>
                    <a:pt x="3412" y="10457"/>
                  </a:cubicBezTo>
                  <a:cubicBezTo>
                    <a:pt x="3578" y="10457"/>
                    <a:pt x="3691" y="10445"/>
                    <a:pt x="3764" y="10414"/>
                  </a:cubicBezTo>
                  <a:cubicBezTo>
                    <a:pt x="3773" y="10410"/>
                    <a:pt x="3782" y="10407"/>
                    <a:pt x="3790" y="10401"/>
                  </a:cubicBezTo>
                  <a:cubicBezTo>
                    <a:pt x="3796" y="10398"/>
                    <a:pt x="3803" y="10394"/>
                    <a:pt x="3808" y="10391"/>
                  </a:cubicBezTo>
                  <a:cubicBezTo>
                    <a:pt x="3857" y="10356"/>
                    <a:pt x="3876" y="10307"/>
                    <a:pt x="3876" y="10236"/>
                  </a:cubicBezTo>
                  <a:cubicBezTo>
                    <a:pt x="3876" y="10184"/>
                    <a:pt x="3948" y="10135"/>
                    <a:pt x="4027" y="10135"/>
                  </a:cubicBezTo>
                  <a:cubicBezTo>
                    <a:pt x="4062" y="10135"/>
                    <a:pt x="4096" y="10145"/>
                    <a:pt x="4125" y="10163"/>
                  </a:cubicBezTo>
                  <a:cubicBezTo>
                    <a:pt x="4132" y="10168"/>
                    <a:pt x="4139" y="10172"/>
                    <a:pt x="4145" y="10177"/>
                  </a:cubicBezTo>
                  <a:cubicBezTo>
                    <a:pt x="4146" y="10179"/>
                    <a:pt x="4148" y="10180"/>
                    <a:pt x="4150" y="10180"/>
                  </a:cubicBezTo>
                  <a:cubicBezTo>
                    <a:pt x="4166" y="10196"/>
                    <a:pt x="4176" y="10215"/>
                    <a:pt x="4176" y="10236"/>
                  </a:cubicBezTo>
                  <a:cubicBezTo>
                    <a:pt x="4176" y="10403"/>
                    <a:pt x="4290" y="10456"/>
                    <a:pt x="4642" y="10456"/>
                  </a:cubicBezTo>
                  <a:cubicBezTo>
                    <a:pt x="4867" y="10456"/>
                    <a:pt x="5040" y="10456"/>
                    <a:pt x="5188" y="10440"/>
                  </a:cubicBezTo>
                  <a:lnTo>
                    <a:pt x="5198" y="10438"/>
                  </a:lnTo>
                  <a:cubicBezTo>
                    <a:pt x="5225" y="10435"/>
                    <a:pt x="5249" y="10431"/>
                    <a:pt x="5272" y="10428"/>
                  </a:cubicBezTo>
                  <a:lnTo>
                    <a:pt x="5288" y="10426"/>
                  </a:lnTo>
                  <a:cubicBezTo>
                    <a:pt x="5360" y="10414"/>
                    <a:pt x="5430" y="10392"/>
                    <a:pt x="5496" y="10364"/>
                  </a:cubicBezTo>
                  <a:cubicBezTo>
                    <a:pt x="5509" y="10359"/>
                    <a:pt x="5519" y="10356"/>
                    <a:pt x="5530" y="10350"/>
                  </a:cubicBezTo>
                  <a:cubicBezTo>
                    <a:pt x="5619" y="10308"/>
                    <a:pt x="5701" y="10254"/>
                    <a:pt x="5777" y="10189"/>
                  </a:cubicBezTo>
                  <a:cubicBezTo>
                    <a:pt x="5814" y="10159"/>
                    <a:pt x="5849" y="10128"/>
                    <a:pt x="5887" y="10091"/>
                  </a:cubicBezTo>
                  <a:lnTo>
                    <a:pt x="5931" y="10047"/>
                  </a:lnTo>
                  <a:cubicBezTo>
                    <a:pt x="5973" y="10005"/>
                    <a:pt x="6019" y="9958"/>
                    <a:pt x="6064" y="9907"/>
                  </a:cubicBezTo>
                  <a:cubicBezTo>
                    <a:pt x="6415" y="9525"/>
                    <a:pt x="6974" y="8743"/>
                    <a:pt x="7102" y="7556"/>
                  </a:cubicBezTo>
                  <a:cubicBezTo>
                    <a:pt x="7120" y="7389"/>
                    <a:pt x="7128" y="7223"/>
                    <a:pt x="7128" y="7055"/>
                  </a:cubicBezTo>
                  <a:cubicBezTo>
                    <a:pt x="7128" y="7020"/>
                    <a:pt x="7128" y="6983"/>
                    <a:pt x="7127" y="6944"/>
                  </a:cubicBezTo>
                  <a:cubicBezTo>
                    <a:pt x="7116" y="6064"/>
                    <a:pt x="6981" y="5303"/>
                    <a:pt x="6781" y="4660"/>
                  </a:cubicBezTo>
                  <a:cubicBezTo>
                    <a:pt x="6764" y="4584"/>
                    <a:pt x="6744" y="4509"/>
                    <a:pt x="6725" y="4434"/>
                  </a:cubicBezTo>
                  <a:lnTo>
                    <a:pt x="6725" y="4434"/>
                  </a:lnTo>
                  <a:cubicBezTo>
                    <a:pt x="7539" y="5694"/>
                    <a:pt x="7696" y="7051"/>
                    <a:pt x="7782" y="7793"/>
                  </a:cubicBezTo>
                  <a:cubicBezTo>
                    <a:pt x="7826" y="8166"/>
                    <a:pt x="7847" y="8331"/>
                    <a:pt x="7912" y="8366"/>
                  </a:cubicBezTo>
                  <a:lnTo>
                    <a:pt x="7923" y="8369"/>
                  </a:lnTo>
                  <a:lnTo>
                    <a:pt x="7938" y="8373"/>
                  </a:lnTo>
                  <a:lnTo>
                    <a:pt x="7968" y="8364"/>
                  </a:lnTo>
                  <a:cubicBezTo>
                    <a:pt x="8105" y="8299"/>
                    <a:pt x="7991" y="6779"/>
                    <a:pt x="7493" y="5368"/>
                  </a:cubicBezTo>
                  <a:cubicBezTo>
                    <a:pt x="7113" y="4286"/>
                    <a:pt x="6652" y="3487"/>
                    <a:pt x="6394" y="3256"/>
                  </a:cubicBezTo>
                  <a:lnTo>
                    <a:pt x="6389" y="3261"/>
                  </a:lnTo>
                  <a:cubicBezTo>
                    <a:pt x="6338" y="3105"/>
                    <a:pt x="6285" y="2954"/>
                    <a:pt x="6231" y="2805"/>
                  </a:cubicBezTo>
                  <a:cubicBezTo>
                    <a:pt x="5847" y="1757"/>
                    <a:pt x="5053" y="0"/>
                    <a:pt x="4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21" name="Google Shape;2310;p36">
              <a:extLst>
                <a:ext uri="{FF2B5EF4-FFF2-40B4-BE49-F238E27FC236}">
                  <a16:creationId xmlns:a16="http://schemas.microsoft.com/office/drawing/2014/main" id="{2A951C8E-C6BA-CCDC-C531-054252347270}"/>
                </a:ext>
              </a:extLst>
            </p:cNvPr>
            <p:cNvGrpSpPr/>
            <p:nvPr/>
          </p:nvGrpSpPr>
          <p:grpSpPr>
            <a:xfrm>
              <a:off x="4675174" y="2644799"/>
              <a:ext cx="336253" cy="110671"/>
              <a:chOff x="4675174" y="2644799"/>
              <a:chExt cx="336253" cy="110671"/>
            </a:xfrm>
          </p:grpSpPr>
          <p:sp>
            <p:nvSpPr>
              <p:cNvPr id="2736" name="Google Shape;2311;p36">
                <a:extLst>
                  <a:ext uri="{FF2B5EF4-FFF2-40B4-BE49-F238E27FC236}">
                    <a16:creationId xmlns:a16="http://schemas.microsoft.com/office/drawing/2014/main" id="{80A6F4A8-329F-86CC-4F5C-9BDA41277942}"/>
                  </a:ext>
                </a:extLst>
              </p:cNvPr>
              <p:cNvSpPr/>
              <p:nvPr/>
            </p:nvSpPr>
            <p:spPr>
              <a:xfrm>
                <a:off x="4868150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549" y="1"/>
                    </a:moveTo>
                    <a:lnTo>
                      <a:pt x="0" y="48"/>
                    </a:lnTo>
                    <a:cubicBezTo>
                      <a:pt x="41" y="129"/>
                      <a:pt x="128" y="329"/>
                      <a:pt x="99" y="511"/>
                    </a:cubicBezTo>
                    <a:cubicBezTo>
                      <a:pt x="77" y="642"/>
                      <a:pt x="170" y="751"/>
                      <a:pt x="300" y="905"/>
                    </a:cubicBezTo>
                    <a:cubicBezTo>
                      <a:pt x="425" y="1054"/>
                      <a:pt x="582" y="1240"/>
                      <a:pt x="686" y="1515"/>
                    </a:cubicBezTo>
                    <a:cubicBezTo>
                      <a:pt x="717" y="1601"/>
                      <a:pt x="800" y="1619"/>
                      <a:pt x="863" y="1619"/>
                    </a:cubicBezTo>
                    <a:cubicBezTo>
                      <a:pt x="1031" y="1619"/>
                      <a:pt x="1238" y="1501"/>
                      <a:pt x="1263" y="1394"/>
                    </a:cubicBezTo>
                    <a:lnTo>
                      <a:pt x="1259" y="1391"/>
                    </a:lnTo>
                    <a:cubicBezTo>
                      <a:pt x="1156" y="921"/>
                      <a:pt x="549" y="634"/>
                      <a:pt x="542" y="632"/>
                    </a:cubicBezTo>
                    <a:cubicBezTo>
                      <a:pt x="513" y="620"/>
                      <a:pt x="526" y="579"/>
                      <a:pt x="552" y="579"/>
                    </a:cubicBezTo>
                    <a:cubicBezTo>
                      <a:pt x="556" y="579"/>
                      <a:pt x="560" y="580"/>
                      <a:pt x="565" y="583"/>
                    </a:cubicBezTo>
                    <a:cubicBezTo>
                      <a:pt x="591" y="595"/>
                      <a:pt x="1201" y="884"/>
                      <a:pt x="1312" y="1380"/>
                    </a:cubicBezTo>
                    <a:cubicBezTo>
                      <a:pt x="1312" y="1380"/>
                      <a:pt x="1312" y="1380"/>
                      <a:pt x="1312" y="1382"/>
                    </a:cubicBezTo>
                    <a:cubicBezTo>
                      <a:pt x="1333" y="1405"/>
                      <a:pt x="1396" y="1430"/>
                      <a:pt x="1473" y="1430"/>
                    </a:cubicBezTo>
                    <a:cubicBezTo>
                      <a:pt x="1526" y="1430"/>
                      <a:pt x="1694" y="1415"/>
                      <a:pt x="1764" y="1249"/>
                    </a:cubicBezTo>
                    <a:cubicBezTo>
                      <a:pt x="1662" y="781"/>
                      <a:pt x="800" y="541"/>
                      <a:pt x="793" y="539"/>
                    </a:cubicBezTo>
                    <a:cubicBezTo>
                      <a:pt x="760" y="529"/>
                      <a:pt x="770" y="485"/>
                      <a:pt x="799" y="485"/>
                    </a:cubicBezTo>
                    <a:cubicBezTo>
                      <a:pt x="801" y="485"/>
                      <a:pt x="804" y="486"/>
                      <a:pt x="807" y="486"/>
                    </a:cubicBezTo>
                    <a:cubicBezTo>
                      <a:pt x="842" y="497"/>
                      <a:pt x="1683" y="732"/>
                      <a:pt x="1811" y="1216"/>
                    </a:cubicBezTo>
                    <a:cubicBezTo>
                      <a:pt x="1839" y="1220"/>
                      <a:pt x="1865" y="1222"/>
                      <a:pt x="1889" y="1222"/>
                    </a:cubicBezTo>
                    <a:cubicBezTo>
                      <a:pt x="1982" y="1222"/>
                      <a:pt x="2046" y="1190"/>
                      <a:pt x="2067" y="1133"/>
                    </a:cubicBezTo>
                    <a:cubicBezTo>
                      <a:pt x="2095" y="1056"/>
                      <a:pt x="2044" y="947"/>
                      <a:pt x="1939" y="858"/>
                    </a:cubicBezTo>
                    <a:cubicBezTo>
                      <a:pt x="1736" y="684"/>
                      <a:pt x="1238" y="490"/>
                      <a:pt x="872" y="393"/>
                    </a:cubicBezTo>
                    <a:cubicBezTo>
                      <a:pt x="696" y="348"/>
                      <a:pt x="595" y="223"/>
                      <a:pt x="5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312;p36">
                <a:extLst>
                  <a:ext uri="{FF2B5EF4-FFF2-40B4-BE49-F238E27FC236}">
                    <a16:creationId xmlns:a16="http://schemas.microsoft.com/office/drawing/2014/main" id="{3C80AE16-9531-150D-18FE-FFE26588838C}"/>
                  </a:ext>
                </a:extLst>
              </p:cNvPr>
              <p:cNvSpPr/>
              <p:nvPr/>
            </p:nvSpPr>
            <p:spPr>
              <a:xfrm>
                <a:off x="4675174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1549" y="1"/>
                    </a:moveTo>
                    <a:cubicBezTo>
                      <a:pt x="1503" y="223"/>
                      <a:pt x="1400" y="348"/>
                      <a:pt x="1225" y="393"/>
                    </a:cubicBezTo>
                    <a:cubicBezTo>
                      <a:pt x="860" y="490"/>
                      <a:pt x="360" y="684"/>
                      <a:pt x="159" y="858"/>
                    </a:cubicBezTo>
                    <a:cubicBezTo>
                      <a:pt x="52" y="947"/>
                      <a:pt x="1" y="1054"/>
                      <a:pt x="31" y="1133"/>
                    </a:cubicBezTo>
                    <a:cubicBezTo>
                      <a:pt x="52" y="1191"/>
                      <a:pt x="117" y="1221"/>
                      <a:pt x="211" y="1221"/>
                    </a:cubicBezTo>
                    <a:cubicBezTo>
                      <a:pt x="234" y="1221"/>
                      <a:pt x="260" y="1219"/>
                      <a:pt x="287" y="1216"/>
                    </a:cubicBezTo>
                    <a:cubicBezTo>
                      <a:pt x="416" y="732"/>
                      <a:pt x="1254" y="497"/>
                      <a:pt x="1291" y="486"/>
                    </a:cubicBezTo>
                    <a:cubicBezTo>
                      <a:pt x="1294" y="486"/>
                      <a:pt x="1296" y="485"/>
                      <a:pt x="1299" y="485"/>
                    </a:cubicBezTo>
                    <a:cubicBezTo>
                      <a:pt x="1326" y="485"/>
                      <a:pt x="1336" y="529"/>
                      <a:pt x="1305" y="537"/>
                    </a:cubicBezTo>
                    <a:cubicBezTo>
                      <a:pt x="1296" y="541"/>
                      <a:pt x="436" y="781"/>
                      <a:pt x="332" y="1249"/>
                    </a:cubicBezTo>
                    <a:cubicBezTo>
                      <a:pt x="402" y="1415"/>
                      <a:pt x="572" y="1430"/>
                      <a:pt x="623" y="1430"/>
                    </a:cubicBezTo>
                    <a:cubicBezTo>
                      <a:pt x="702" y="1430"/>
                      <a:pt x="763" y="1405"/>
                      <a:pt x="786" y="1382"/>
                    </a:cubicBezTo>
                    <a:cubicBezTo>
                      <a:pt x="786" y="1380"/>
                      <a:pt x="786" y="1380"/>
                      <a:pt x="786" y="1380"/>
                    </a:cubicBezTo>
                    <a:cubicBezTo>
                      <a:pt x="895" y="884"/>
                      <a:pt x="1507" y="595"/>
                      <a:pt x="1533" y="583"/>
                    </a:cubicBezTo>
                    <a:cubicBezTo>
                      <a:pt x="1537" y="581"/>
                      <a:pt x="1540" y="581"/>
                      <a:pt x="1543" y="581"/>
                    </a:cubicBezTo>
                    <a:cubicBezTo>
                      <a:pt x="1567" y="581"/>
                      <a:pt x="1580" y="618"/>
                      <a:pt x="1554" y="630"/>
                    </a:cubicBezTo>
                    <a:cubicBezTo>
                      <a:pt x="1549" y="634"/>
                      <a:pt x="941" y="921"/>
                      <a:pt x="837" y="1391"/>
                    </a:cubicBezTo>
                    <a:lnTo>
                      <a:pt x="834" y="1394"/>
                    </a:lnTo>
                    <a:cubicBezTo>
                      <a:pt x="858" y="1501"/>
                      <a:pt x="1067" y="1619"/>
                      <a:pt x="1233" y="1619"/>
                    </a:cubicBezTo>
                    <a:cubicBezTo>
                      <a:pt x="1298" y="1619"/>
                      <a:pt x="1381" y="1601"/>
                      <a:pt x="1412" y="1515"/>
                    </a:cubicBezTo>
                    <a:cubicBezTo>
                      <a:pt x="1516" y="1240"/>
                      <a:pt x="1672" y="1054"/>
                      <a:pt x="1798" y="905"/>
                    </a:cubicBezTo>
                    <a:cubicBezTo>
                      <a:pt x="1928" y="751"/>
                      <a:pt x="2020" y="642"/>
                      <a:pt x="1999" y="511"/>
                    </a:cubicBezTo>
                    <a:cubicBezTo>
                      <a:pt x="1970" y="329"/>
                      <a:pt x="2055" y="129"/>
                      <a:pt x="2096" y="48"/>
                    </a:cubicBez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2" name="Google Shape;2313;p36">
              <a:extLst>
                <a:ext uri="{FF2B5EF4-FFF2-40B4-BE49-F238E27FC236}">
                  <a16:creationId xmlns:a16="http://schemas.microsoft.com/office/drawing/2014/main" id="{7BEA6F23-147B-31C6-63F3-F8D08F774C04}"/>
                </a:ext>
              </a:extLst>
            </p:cNvPr>
            <p:cNvSpPr/>
            <p:nvPr/>
          </p:nvSpPr>
          <p:spPr>
            <a:xfrm>
              <a:off x="4578746" y="2255326"/>
              <a:ext cx="79090" cy="264544"/>
            </a:xfrm>
            <a:custGeom>
              <a:avLst/>
              <a:gdLst/>
              <a:ahLst/>
              <a:cxnLst/>
              <a:rect l="l" t="t" r="r" b="b"/>
              <a:pathLst>
                <a:path w="1157" h="3870" extrusionOk="0">
                  <a:moveTo>
                    <a:pt x="1156" y="1"/>
                  </a:moveTo>
                  <a:lnTo>
                    <a:pt x="1156" y="1"/>
                  </a:lnTo>
                  <a:cubicBezTo>
                    <a:pt x="380" y="1242"/>
                    <a:pt x="225" y="2564"/>
                    <a:pt x="141" y="3293"/>
                  </a:cubicBezTo>
                  <a:cubicBezTo>
                    <a:pt x="97" y="3666"/>
                    <a:pt x="78" y="3831"/>
                    <a:pt x="11" y="3866"/>
                  </a:cubicBezTo>
                  <a:lnTo>
                    <a:pt x="1" y="3870"/>
                  </a:lnTo>
                  <a:lnTo>
                    <a:pt x="8" y="3870"/>
                  </a:lnTo>
                  <a:cubicBezTo>
                    <a:pt x="174" y="3870"/>
                    <a:pt x="481" y="3552"/>
                    <a:pt x="804" y="3072"/>
                  </a:cubicBezTo>
                  <a:cubicBezTo>
                    <a:pt x="781" y="2900"/>
                    <a:pt x="770" y="2727"/>
                    <a:pt x="770" y="2553"/>
                  </a:cubicBezTo>
                  <a:cubicBezTo>
                    <a:pt x="770" y="2518"/>
                    <a:pt x="770" y="2483"/>
                    <a:pt x="772" y="2446"/>
                  </a:cubicBezTo>
                  <a:cubicBezTo>
                    <a:pt x="781" y="1727"/>
                    <a:pt x="884" y="1012"/>
                    <a:pt x="1079" y="321"/>
                  </a:cubicBezTo>
                  <a:cubicBezTo>
                    <a:pt x="1104" y="214"/>
                    <a:pt x="1130" y="107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314;p36">
              <a:extLst>
                <a:ext uri="{FF2B5EF4-FFF2-40B4-BE49-F238E27FC236}">
                  <a16:creationId xmlns:a16="http://schemas.microsoft.com/office/drawing/2014/main" id="{A5B1C2DC-052D-5DD9-D191-AB10512D38F6}"/>
                </a:ext>
              </a:extLst>
            </p:cNvPr>
            <p:cNvSpPr/>
            <p:nvPr/>
          </p:nvSpPr>
          <p:spPr>
            <a:xfrm>
              <a:off x="5026432" y="2250677"/>
              <a:ext cx="81824" cy="269192"/>
            </a:xfrm>
            <a:custGeom>
              <a:avLst/>
              <a:gdLst/>
              <a:ahLst/>
              <a:cxnLst/>
              <a:rect l="l" t="t" r="r" b="b"/>
              <a:pathLst>
                <a:path w="1197" h="3938" extrusionOk="0">
                  <a:moveTo>
                    <a:pt x="1" y="0"/>
                  </a:moveTo>
                  <a:cubicBezTo>
                    <a:pt x="20" y="76"/>
                    <a:pt x="39" y="151"/>
                    <a:pt x="57" y="226"/>
                  </a:cubicBezTo>
                  <a:cubicBezTo>
                    <a:pt x="255" y="870"/>
                    <a:pt x="392" y="1631"/>
                    <a:pt x="402" y="2512"/>
                  </a:cubicBezTo>
                  <a:cubicBezTo>
                    <a:pt x="402" y="2549"/>
                    <a:pt x="404" y="2586"/>
                    <a:pt x="404" y="2621"/>
                  </a:cubicBezTo>
                  <a:cubicBezTo>
                    <a:pt x="404" y="2789"/>
                    <a:pt x="395" y="2956"/>
                    <a:pt x="376" y="3122"/>
                  </a:cubicBezTo>
                  <a:cubicBezTo>
                    <a:pt x="704" y="3612"/>
                    <a:pt x="1016" y="3938"/>
                    <a:pt x="1184" y="3938"/>
                  </a:cubicBezTo>
                  <a:cubicBezTo>
                    <a:pt x="1188" y="3938"/>
                    <a:pt x="1193" y="3936"/>
                    <a:pt x="1196" y="3936"/>
                  </a:cubicBezTo>
                  <a:lnTo>
                    <a:pt x="1188" y="3934"/>
                  </a:lnTo>
                  <a:cubicBezTo>
                    <a:pt x="1123" y="3899"/>
                    <a:pt x="1100" y="3733"/>
                    <a:pt x="1058" y="3361"/>
                  </a:cubicBezTo>
                  <a:cubicBezTo>
                    <a:pt x="972" y="2619"/>
                    <a:pt x="814" y="126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315;p36">
              <a:extLst>
                <a:ext uri="{FF2B5EF4-FFF2-40B4-BE49-F238E27FC236}">
                  <a16:creationId xmlns:a16="http://schemas.microsoft.com/office/drawing/2014/main" id="{0C32B4B4-4C87-A851-480F-135DD82A5956}"/>
                </a:ext>
              </a:extLst>
            </p:cNvPr>
            <p:cNvSpPr/>
            <p:nvPr/>
          </p:nvSpPr>
          <p:spPr>
            <a:xfrm>
              <a:off x="4629721" y="2009925"/>
              <a:ext cx="426132" cy="533331"/>
            </a:xfrm>
            <a:custGeom>
              <a:avLst/>
              <a:gdLst/>
              <a:ahLst/>
              <a:cxnLst/>
              <a:rect l="l" t="t" r="r" b="b"/>
              <a:pathLst>
                <a:path w="6095" h="7628" extrusionOk="0">
                  <a:moveTo>
                    <a:pt x="2419" y="129"/>
                  </a:moveTo>
                  <a:cubicBezTo>
                    <a:pt x="2489" y="129"/>
                    <a:pt x="2561" y="155"/>
                    <a:pt x="2619" y="213"/>
                  </a:cubicBezTo>
                  <a:cubicBezTo>
                    <a:pt x="2798" y="392"/>
                    <a:pt x="2672" y="699"/>
                    <a:pt x="2418" y="699"/>
                  </a:cubicBezTo>
                  <a:cubicBezTo>
                    <a:pt x="2260" y="699"/>
                    <a:pt x="2132" y="572"/>
                    <a:pt x="2132" y="415"/>
                  </a:cubicBezTo>
                  <a:cubicBezTo>
                    <a:pt x="2132" y="243"/>
                    <a:pt x="2272" y="129"/>
                    <a:pt x="2419" y="129"/>
                  </a:cubicBezTo>
                  <a:close/>
                  <a:moveTo>
                    <a:pt x="3656" y="128"/>
                  </a:moveTo>
                  <a:cubicBezTo>
                    <a:pt x="3803" y="128"/>
                    <a:pt x="3943" y="243"/>
                    <a:pt x="3943" y="415"/>
                  </a:cubicBezTo>
                  <a:cubicBezTo>
                    <a:pt x="3943" y="571"/>
                    <a:pt x="3815" y="699"/>
                    <a:pt x="3657" y="699"/>
                  </a:cubicBezTo>
                  <a:cubicBezTo>
                    <a:pt x="3405" y="699"/>
                    <a:pt x="3277" y="392"/>
                    <a:pt x="3456" y="213"/>
                  </a:cubicBezTo>
                  <a:cubicBezTo>
                    <a:pt x="3514" y="155"/>
                    <a:pt x="3586" y="128"/>
                    <a:pt x="3656" y="128"/>
                  </a:cubicBezTo>
                  <a:close/>
                  <a:moveTo>
                    <a:pt x="3005" y="504"/>
                  </a:moveTo>
                  <a:cubicBezTo>
                    <a:pt x="3070" y="504"/>
                    <a:pt x="3198" y="632"/>
                    <a:pt x="3368" y="814"/>
                  </a:cubicBezTo>
                  <a:cubicBezTo>
                    <a:pt x="3410" y="860"/>
                    <a:pt x="3450" y="902"/>
                    <a:pt x="3485" y="937"/>
                  </a:cubicBezTo>
                  <a:lnTo>
                    <a:pt x="3489" y="948"/>
                  </a:lnTo>
                  <a:lnTo>
                    <a:pt x="3482" y="956"/>
                  </a:lnTo>
                  <a:lnTo>
                    <a:pt x="3443" y="983"/>
                  </a:lnTo>
                  <a:cubicBezTo>
                    <a:pt x="3415" y="1212"/>
                    <a:pt x="3123" y="1389"/>
                    <a:pt x="3003" y="1389"/>
                  </a:cubicBezTo>
                  <a:cubicBezTo>
                    <a:pt x="2889" y="1389"/>
                    <a:pt x="2595" y="1209"/>
                    <a:pt x="2565" y="984"/>
                  </a:cubicBezTo>
                  <a:lnTo>
                    <a:pt x="2527" y="956"/>
                  </a:lnTo>
                  <a:lnTo>
                    <a:pt x="2521" y="948"/>
                  </a:lnTo>
                  <a:lnTo>
                    <a:pt x="2525" y="937"/>
                  </a:lnTo>
                  <a:cubicBezTo>
                    <a:pt x="2569" y="890"/>
                    <a:pt x="2612" y="839"/>
                    <a:pt x="2656" y="788"/>
                  </a:cubicBezTo>
                  <a:cubicBezTo>
                    <a:pt x="2788" y="635"/>
                    <a:pt x="2902" y="504"/>
                    <a:pt x="3005" y="504"/>
                  </a:cubicBezTo>
                  <a:close/>
                  <a:moveTo>
                    <a:pt x="3776" y="1"/>
                  </a:moveTo>
                  <a:cubicBezTo>
                    <a:pt x="3622" y="1"/>
                    <a:pt x="3440" y="55"/>
                    <a:pt x="3293" y="99"/>
                  </a:cubicBezTo>
                  <a:cubicBezTo>
                    <a:pt x="3184" y="131"/>
                    <a:pt x="3100" y="157"/>
                    <a:pt x="3047" y="157"/>
                  </a:cubicBezTo>
                  <a:cubicBezTo>
                    <a:pt x="3000" y="157"/>
                    <a:pt x="2923" y="136"/>
                    <a:pt x="2825" y="110"/>
                  </a:cubicBezTo>
                  <a:cubicBezTo>
                    <a:pt x="2683" y="73"/>
                    <a:pt x="2504" y="25"/>
                    <a:pt x="2344" y="25"/>
                  </a:cubicBezTo>
                  <a:cubicBezTo>
                    <a:pt x="2186" y="25"/>
                    <a:pt x="2079" y="73"/>
                    <a:pt x="2023" y="173"/>
                  </a:cubicBezTo>
                  <a:cubicBezTo>
                    <a:pt x="1964" y="276"/>
                    <a:pt x="1904" y="532"/>
                    <a:pt x="1848" y="777"/>
                  </a:cubicBezTo>
                  <a:cubicBezTo>
                    <a:pt x="1797" y="997"/>
                    <a:pt x="1750" y="1207"/>
                    <a:pt x="1701" y="1321"/>
                  </a:cubicBezTo>
                  <a:lnTo>
                    <a:pt x="1694" y="1330"/>
                  </a:lnTo>
                  <a:cubicBezTo>
                    <a:pt x="852" y="2055"/>
                    <a:pt x="0" y="3912"/>
                    <a:pt x="0" y="6056"/>
                  </a:cubicBezTo>
                  <a:cubicBezTo>
                    <a:pt x="0" y="6198"/>
                    <a:pt x="7" y="6340"/>
                    <a:pt x="21" y="6480"/>
                  </a:cubicBezTo>
                  <a:cubicBezTo>
                    <a:pt x="885" y="7245"/>
                    <a:pt x="1967" y="7628"/>
                    <a:pt x="3048" y="7628"/>
                  </a:cubicBezTo>
                  <a:cubicBezTo>
                    <a:pt x="4130" y="7628"/>
                    <a:pt x="5211" y="7245"/>
                    <a:pt x="6075" y="6479"/>
                  </a:cubicBezTo>
                  <a:cubicBezTo>
                    <a:pt x="6087" y="6342"/>
                    <a:pt x="6094" y="6202"/>
                    <a:pt x="6094" y="6056"/>
                  </a:cubicBezTo>
                  <a:cubicBezTo>
                    <a:pt x="6094" y="3523"/>
                    <a:pt x="5051" y="1978"/>
                    <a:pt x="4430" y="1284"/>
                  </a:cubicBezTo>
                  <a:lnTo>
                    <a:pt x="4425" y="1279"/>
                  </a:lnTo>
                  <a:cubicBezTo>
                    <a:pt x="4373" y="1154"/>
                    <a:pt x="4318" y="963"/>
                    <a:pt x="4260" y="760"/>
                  </a:cubicBezTo>
                  <a:cubicBezTo>
                    <a:pt x="4188" y="506"/>
                    <a:pt x="4113" y="243"/>
                    <a:pt x="4041" y="122"/>
                  </a:cubicBezTo>
                  <a:cubicBezTo>
                    <a:pt x="3994" y="41"/>
                    <a:pt x="3906" y="1"/>
                    <a:pt x="3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316;p36">
              <a:extLst>
                <a:ext uri="{FF2B5EF4-FFF2-40B4-BE49-F238E27FC236}">
                  <a16:creationId xmlns:a16="http://schemas.microsoft.com/office/drawing/2014/main" id="{808D9E87-FD42-43CC-E3A6-6283B2434F4D}"/>
                </a:ext>
              </a:extLst>
            </p:cNvPr>
            <p:cNvSpPr/>
            <p:nvPr/>
          </p:nvSpPr>
          <p:spPr>
            <a:xfrm>
              <a:off x="4806213" y="2077994"/>
              <a:ext cx="67199" cy="29562"/>
            </a:xfrm>
            <a:custGeom>
              <a:avLst/>
              <a:gdLst/>
              <a:ahLst/>
              <a:cxnLst/>
              <a:rect l="l" t="t" r="r" b="b"/>
              <a:pathLst>
                <a:path w="820" h="361" extrusionOk="0">
                  <a:moveTo>
                    <a:pt x="820" y="1"/>
                  </a:moveTo>
                  <a:cubicBezTo>
                    <a:pt x="706" y="76"/>
                    <a:pt x="513" y="190"/>
                    <a:pt x="409" y="190"/>
                  </a:cubicBezTo>
                  <a:cubicBezTo>
                    <a:pt x="306" y="190"/>
                    <a:pt x="124" y="85"/>
                    <a:pt x="1" y="3"/>
                  </a:cubicBezTo>
                  <a:lnTo>
                    <a:pt x="1" y="3"/>
                  </a:lnTo>
                  <a:cubicBezTo>
                    <a:pt x="46" y="204"/>
                    <a:pt x="316" y="360"/>
                    <a:pt x="409" y="360"/>
                  </a:cubicBezTo>
                  <a:cubicBezTo>
                    <a:pt x="515" y="360"/>
                    <a:pt x="776" y="202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317;p36">
              <a:extLst>
                <a:ext uri="{FF2B5EF4-FFF2-40B4-BE49-F238E27FC236}">
                  <a16:creationId xmlns:a16="http://schemas.microsoft.com/office/drawing/2014/main" id="{DBB78520-326D-E3B4-31F6-B9A9BE96BDE4}"/>
                </a:ext>
              </a:extLst>
            </p:cNvPr>
            <p:cNvSpPr/>
            <p:nvPr/>
          </p:nvSpPr>
          <p:spPr>
            <a:xfrm>
              <a:off x="4805050" y="2045025"/>
              <a:ext cx="70074" cy="49575"/>
            </a:xfrm>
            <a:custGeom>
              <a:avLst/>
              <a:gdLst/>
              <a:ahLst/>
              <a:cxnLst/>
              <a:rect l="l" t="t" r="r" b="b"/>
              <a:pathLst>
                <a:path w="900" h="637" extrusionOk="0">
                  <a:moveTo>
                    <a:pt x="449" y="0"/>
                  </a:moveTo>
                  <a:cubicBezTo>
                    <a:pt x="358" y="0"/>
                    <a:pt x="244" y="134"/>
                    <a:pt x="122" y="276"/>
                  </a:cubicBezTo>
                  <a:cubicBezTo>
                    <a:pt x="83" y="323"/>
                    <a:pt x="41" y="370"/>
                    <a:pt x="1" y="414"/>
                  </a:cubicBezTo>
                  <a:cubicBezTo>
                    <a:pt x="155" y="526"/>
                    <a:pt x="355" y="637"/>
                    <a:pt x="449" y="637"/>
                  </a:cubicBezTo>
                  <a:cubicBezTo>
                    <a:pt x="565" y="637"/>
                    <a:pt x="809" y="477"/>
                    <a:pt x="900" y="414"/>
                  </a:cubicBezTo>
                  <a:cubicBezTo>
                    <a:pt x="868" y="381"/>
                    <a:pt x="832" y="342"/>
                    <a:pt x="793" y="302"/>
                  </a:cubicBezTo>
                  <a:cubicBezTo>
                    <a:pt x="674" y="174"/>
                    <a:pt x="509" y="0"/>
                    <a:pt x="4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318;p36">
              <a:extLst>
                <a:ext uri="{FF2B5EF4-FFF2-40B4-BE49-F238E27FC236}">
                  <a16:creationId xmlns:a16="http://schemas.microsoft.com/office/drawing/2014/main" id="{4FA0AA2C-B4D4-0BB3-B44E-117A17D1AEE8}"/>
                </a:ext>
              </a:extLst>
            </p:cNvPr>
            <p:cNvSpPr/>
            <p:nvPr/>
          </p:nvSpPr>
          <p:spPr>
            <a:xfrm>
              <a:off x="4629713" y="2455450"/>
              <a:ext cx="426125" cy="207178"/>
            </a:xfrm>
            <a:custGeom>
              <a:avLst/>
              <a:gdLst/>
              <a:ahLst/>
              <a:cxnLst/>
              <a:rect l="l" t="t" r="r" b="b"/>
              <a:pathLst>
                <a:path w="6068" h="2950" extrusionOk="0">
                  <a:moveTo>
                    <a:pt x="6068" y="1"/>
                  </a:moveTo>
                  <a:lnTo>
                    <a:pt x="6061" y="8"/>
                  </a:lnTo>
                  <a:cubicBezTo>
                    <a:pt x="5226" y="749"/>
                    <a:pt x="4148" y="1158"/>
                    <a:pt x="3031" y="1158"/>
                  </a:cubicBezTo>
                  <a:cubicBezTo>
                    <a:pt x="1918" y="1158"/>
                    <a:pt x="842" y="751"/>
                    <a:pt x="7" y="11"/>
                  </a:cubicBezTo>
                  <a:lnTo>
                    <a:pt x="0" y="4"/>
                  </a:lnTo>
                  <a:lnTo>
                    <a:pt x="0" y="4"/>
                  </a:lnTo>
                  <a:cubicBezTo>
                    <a:pt x="118" y="1156"/>
                    <a:pt x="691" y="2066"/>
                    <a:pt x="1008" y="2413"/>
                  </a:cubicBezTo>
                  <a:cubicBezTo>
                    <a:pt x="1499" y="2949"/>
                    <a:pt x="1692" y="2949"/>
                    <a:pt x="2406" y="2949"/>
                  </a:cubicBezTo>
                  <a:cubicBezTo>
                    <a:pt x="2770" y="2949"/>
                    <a:pt x="2833" y="2891"/>
                    <a:pt x="2833" y="2767"/>
                  </a:cubicBezTo>
                  <a:cubicBezTo>
                    <a:pt x="2833" y="2692"/>
                    <a:pt x="2919" y="2628"/>
                    <a:pt x="3021" y="2628"/>
                  </a:cubicBezTo>
                  <a:cubicBezTo>
                    <a:pt x="3121" y="2628"/>
                    <a:pt x="3207" y="2692"/>
                    <a:pt x="3207" y="2767"/>
                  </a:cubicBezTo>
                  <a:cubicBezTo>
                    <a:pt x="3207" y="2891"/>
                    <a:pt x="3272" y="2949"/>
                    <a:pt x="3636" y="2949"/>
                  </a:cubicBezTo>
                  <a:cubicBezTo>
                    <a:pt x="4348" y="2949"/>
                    <a:pt x="4541" y="2949"/>
                    <a:pt x="5032" y="2413"/>
                  </a:cubicBezTo>
                  <a:cubicBezTo>
                    <a:pt x="5388" y="2025"/>
                    <a:pt x="5959" y="1224"/>
                    <a:pt x="60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319;p36">
              <a:extLst>
                <a:ext uri="{FF2B5EF4-FFF2-40B4-BE49-F238E27FC236}">
                  <a16:creationId xmlns:a16="http://schemas.microsoft.com/office/drawing/2014/main" id="{5B4B402F-5275-0245-A8D2-18CC3774C67C}"/>
                </a:ext>
              </a:extLst>
            </p:cNvPr>
            <p:cNvSpPr/>
            <p:nvPr/>
          </p:nvSpPr>
          <p:spPr>
            <a:xfrm>
              <a:off x="48596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320;p36">
              <a:extLst>
                <a:ext uri="{FF2B5EF4-FFF2-40B4-BE49-F238E27FC236}">
                  <a16:creationId xmlns:a16="http://schemas.microsoft.com/office/drawing/2014/main" id="{3A2E2F21-24B5-9874-B48B-B37565756BBD}"/>
                </a:ext>
              </a:extLst>
            </p:cNvPr>
            <p:cNvSpPr/>
            <p:nvPr/>
          </p:nvSpPr>
          <p:spPr>
            <a:xfrm>
              <a:off x="48672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321;p36">
              <a:extLst>
                <a:ext uri="{FF2B5EF4-FFF2-40B4-BE49-F238E27FC236}">
                  <a16:creationId xmlns:a16="http://schemas.microsoft.com/office/drawing/2014/main" id="{329CB703-5816-A38B-2AFE-457BB12157BD}"/>
                </a:ext>
              </a:extLst>
            </p:cNvPr>
            <p:cNvSpPr/>
            <p:nvPr/>
          </p:nvSpPr>
          <p:spPr>
            <a:xfrm>
              <a:off x="48789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322;p36">
              <a:extLst>
                <a:ext uri="{FF2B5EF4-FFF2-40B4-BE49-F238E27FC236}">
                  <a16:creationId xmlns:a16="http://schemas.microsoft.com/office/drawing/2014/main" id="{14DDD24B-CCB3-ED3F-9FDA-BD51F0B7517C}"/>
                </a:ext>
              </a:extLst>
            </p:cNvPr>
            <p:cNvSpPr/>
            <p:nvPr/>
          </p:nvSpPr>
          <p:spPr>
            <a:xfrm>
              <a:off x="48690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323;p36">
              <a:extLst>
                <a:ext uri="{FF2B5EF4-FFF2-40B4-BE49-F238E27FC236}">
                  <a16:creationId xmlns:a16="http://schemas.microsoft.com/office/drawing/2014/main" id="{7EC06BF9-E3E7-9933-927E-3940BC69C010}"/>
                </a:ext>
              </a:extLst>
            </p:cNvPr>
            <p:cNvSpPr/>
            <p:nvPr/>
          </p:nvSpPr>
          <p:spPr>
            <a:xfrm>
              <a:off x="47762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324;p36">
              <a:extLst>
                <a:ext uri="{FF2B5EF4-FFF2-40B4-BE49-F238E27FC236}">
                  <a16:creationId xmlns:a16="http://schemas.microsoft.com/office/drawing/2014/main" id="{C8D2E8D3-8DD0-5A68-0759-B4886872D042}"/>
                </a:ext>
              </a:extLst>
            </p:cNvPr>
            <p:cNvSpPr/>
            <p:nvPr/>
          </p:nvSpPr>
          <p:spPr>
            <a:xfrm>
              <a:off x="47838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325;p36">
              <a:extLst>
                <a:ext uri="{FF2B5EF4-FFF2-40B4-BE49-F238E27FC236}">
                  <a16:creationId xmlns:a16="http://schemas.microsoft.com/office/drawing/2014/main" id="{B87D9BC3-2AB4-4AAF-1CF5-BC5827459AC1}"/>
                </a:ext>
              </a:extLst>
            </p:cNvPr>
            <p:cNvSpPr/>
            <p:nvPr/>
          </p:nvSpPr>
          <p:spPr>
            <a:xfrm>
              <a:off x="47955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326;p36">
              <a:extLst>
                <a:ext uri="{FF2B5EF4-FFF2-40B4-BE49-F238E27FC236}">
                  <a16:creationId xmlns:a16="http://schemas.microsoft.com/office/drawing/2014/main" id="{138542C2-57A9-E67A-DD9B-5574B2281FD8}"/>
                </a:ext>
              </a:extLst>
            </p:cNvPr>
            <p:cNvSpPr/>
            <p:nvPr/>
          </p:nvSpPr>
          <p:spPr>
            <a:xfrm>
              <a:off x="47856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8" name="文字方塊 2737">
            <a:extLst>
              <a:ext uri="{FF2B5EF4-FFF2-40B4-BE49-F238E27FC236}">
                <a16:creationId xmlns:a16="http://schemas.microsoft.com/office/drawing/2014/main" id="{912D1AFD-0D9E-D156-17A6-0F9DB47A1A19}"/>
              </a:ext>
            </a:extLst>
          </p:cNvPr>
          <p:cNvSpPr txBox="1"/>
          <p:nvPr/>
        </p:nvSpPr>
        <p:spPr>
          <a:xfrm>
            <a:off x="2488851" y="1470122"/>
            <a:ext cx="54483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TW" altLang="en-US" sz="2000">
                <a:latin typeface="微軟正黑體"/>
                <a:ea typeface="微軟正黑體"/>
              </a:rPr>
              <a:t>增加登入功能，分隔每位使用者資料</a:t>
            </a:r>
            <a:endParaRPr lang="zh-TW" altLang="en-US" sz="20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739" name="Google Shape;2753;p40">
            <a:extLst>
              <a:ext uri="{FF2B5EF4-FFF2-40B4-BE49-F238E27FC236}">
                <a16:creationId xmlns:a16="http://schemas.microsoft.com/office/drawing/2014/main" id="{FF99DB15-268D-6D9D-B301-ACBE4C398445}"/>
              </a:ext>
            </a:extLst>
          </p:cNvPr>
          <p:cNvGrpSpPr/>
          <p:nvPr/>
        </p:nvGrpSpPr>
        <p:grpSpPr>
          <a:xfrm>
            <a:off x="1107523" y="2586030"/>
            <a:ext cx="1178477" cy="572700"/>
            <a:chOff x="51655" y="3808136"/>
            <a:chExt cx="699736" cy="263687"/>
          </a:xfrm>
        </p:grpSpPr>
        <p:sp>
          <p:nvSpPr>
            <p:cNvPr id="2740" name="Google Shape;2754;p40">
              <a:extLst>
                <a:ext uri="{FF2B5EF4-FFF2-40B4-BE49-F238E27FC236}">
                  <a16:creationId xmlns:a16="http://schemas.microsoft.com/office/drawing/2014/main" id="{E9587FC8-5CA5-2560-3E38-C4F609E45324}"/>
                </a:ext>
              </a:extLst>
            </p:cNvPr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55;p40">
              <a:extLst>
                <a:ext uri="{FF2B5EF4-FFF2-40B4-BE49-F238E27FC236}">
                  <a16:creationId xmlns:a16="http://schemas.microsoft.com/office/drawing/2014/main" id="{BBC0F5BE-FCE4-DF55-C8DB-EAC4B5762838}"/>
                </a:ext>
              </a:extLst>
            </p:cNvPr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56;p40">
              <a:extLst>
                <a:ext uri="{FF2B5EF4-FFF2-40B4-BE49-F238E27FC236}">
                  <a16:creationId xmlns:a16="http://schemas.microsoft.com/office/drawing/2014/main" id="{CC472B89-3F4A-B700-AE39-D8C03F232C79}"/>
                </a:ext>
              </a:extLst>
            </p:cNvPr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57;p40">
              <a:extLst>
                <a:ext uri="{FF2B5EF4-FFF2-40B4-BE49-F238E27FC236}">
                  <a16:creationId xmlns:a16="http://schemas.microsoft.com/office/drawing/2014/main" id="{B4BA62CB-36DD-72E9-0409-6377962A19CD}"/>
                </a:ext>
              </a:extLst>
            </p:cNvPr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58;p40">
              <a:extLst>
                <a:ext uri="{FF2B5EF4-FFF2-40B4-BE49-F238E27FC236}">
                  <a16:creationId xmlns:a16="http://schemas.microsoft.com/office/drawing/2014/main" id="{E45FB2EE-3075-0672-320E-FBFB33C003C5}"/>
                </a:ext>
              </a:extLst>
            </p:cNvPr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59;p40">
              <a:extLst>
                <a:ext uri="{FF2B5EF4-FFF2-40B4-BE49-F238E27FC236}">
                  <a16:creationId xmlns:a16="http://schemas.microsoft.com/office/drawing/2014/main" id="{5E07FDB1-516A-6F5F-853D-99D20036BDAD}"/>
                </a:ext>
              </a:extLst>
            </p:cNvPr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60;p40">
              <a:extLst>
                <a:ext uri="{FF2B5EF4-FFF2-40B4-BE49-F238E27FC236}">
                  <a16:creationId xmlns:a16="http://schemas.microsoft.com/office/drawing/2014/main" id="{5C5F183B-E19D-88EB-7896-BD202E4872F4}"/>
                </a:ext>
              </a:extLst>
            </p:cNvPr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61;p40">
              <a:extLst>
                <a:ext uri="{FF2B5EF4-FFF2-40B4-BE49-F238E27FC236}">
                  <a16:creationId xmlns:a16="http://schemas.microsoft.com/office/drawing/2014/main" id="{97ABE733-D47A-3361-E139-9F83B81AECE2}"/>
                </a:ext>
              </a:extLst>
            </p:cNvPr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62;p40">
              <a:extLst>
                <a:ext uri="{FF2B5EF4-FFF2-40B4-BE49-F238E27FC236}">
                  <a16:creationId xmlns:a16="http://schemas.microsoft.com/office/drawing/2014/main" id="{E553E954-D9B8-6EF1-A244-D942E5279730}"/>
                </a:ext>
              </a:extLst>
            </p:cNvPr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9" name="Google Shape;2308;p36">
            <a:extLst>
              <a:ext uri="{FF2B5EF4-FFF2-40B4-BE49-F238E27FC236}">
                <a16:creationId xmlns:a16="http://schemas.microsoft.com/office/drawing/2014/main" id="{3B84349B-F2B0-D7F0-8934-93B5973FF913}"/>
              </a:ext>
            </a:extLst>
          </p:cNvPr>
          <p:cNvGrpSpPr/>
          <p:nvPr/>
        </p:nvGrpSpPr>
        <p:grpSpPr>
          <a:xfrm>
            <a:off x="1544352" y="2242556"/>
            <a:ext cx="350910" cy="532456"/>
            <a:chOff x="4566516" y="1947370"/>
            <a:chExt cx="554038" cy="808100"/>
          </a:xfrm>
        </p:grpSpPr>
        <p:sp>
          <p:nvSpPr>
            <p:cNvPr id="2806" name="Google Shape;2309;p36">
              <a:extLst>
                <a:ext uri="{FF2B5EF4-FFF2-40B4-BE49-F238E27FC236}">
                  <a16:creationId xmlns:a16="http://schemas.microsoft.com/office/drawing/2014/main" id="{F43D1950-5E0E-2227-77BF-7D360CE7D373}"/>
                </a:ext>
              </a:extLst>
            </p:cNvPr>
            <p:cNvSpPr/>
            <p:nvPr/>
          </p:nvSpPr>
          <p:spPr>
            <a:xfrm>
              <a:off x="4566516" y="1947370"/>
              <a:ext cx="554038" cy="714883"/>
            </a:xfrm>
            <a:custGeom>
              <a:avLst/>
              <a:gdLst/>
              <a:ahLst/>
              <a:cxnLst/>
              <a:rect l="l" t="t" r="r" b="b"/>
              <a:pathLst>
                <a:path w="8105" h="10458" extrusionOk="0">
                  <a:moveTo>
                    <a:pt x="4772" y="1005"/>
                  </a:moveTo>
                  <a:cubicBezTo>
                    <a:pt x="4904" y="1005"/>
                    <a:pt x="4990" y="1043"/>
                    <a:pt x="5037" y="1124"/>
                  </a:cubicBezTo>
                  <a:cubicBezTo>
                    <a:pt x="5109" y="1245"/>
                    <a:pt x="5182" y="1508"/>
                    <a:pt x="5256" y="1762"/>
                  </a:cubicBezTo>
                  <a:cubicBezTo>
                    <a:pt x="5314" y="1965"/>
                    <a:pt x="5368" y="2158"/>
                    <a:pt x="5421" y="2281"/>
                  </a:cubicBezTo>
                  <a:lnTo>
                    <a:pt x="5424" y="2288"/>
                  </a:lnTo>
                  <a:cubicBezTo>
                    <a:pt x="6047" y="2980"/>
                    <a:pt x="7090" y="4525"/>
                    <a:pt x="7090" y="7058"/>
                  </a:cubicBezTo>
                  <a:cubicBezTo>
                    <a:pt x="7090" y="7204"/>
                    <a:pt x="7083" y="7344"/>
                    <a:pt x="7071" y="7481"/>
                  </a:cubicBezTo>
                  <a:lnTo>
                    <a:pt x="7076" y="7474"/>
                  </a:lnTo>
                  <a:lnTo>
                    <a:pt x="7076" y="7474"/>
                  </a:lnTo>
                  <a:cubicBezTo>
                    <a:pt x="6967" y="8697"/>
                    <a:pt x="6396" y="9498"/>
                    <a:pt x="6040" y="9886"/>
                  </a:cubicBezTo>
                  <a:cubicBezTo>
                    <a:pt x="5549" y="10422"/>
                    <a:pt x="5358" y="10422"/>
                    <a:pt x="4644" y="10422"/>
                  </a:cubicBezTo>
                  <a:cubicBezTo>
                    <a:pt x="4280" y="10422"/>
                    <a:pt x="4215" y="10363"/>
                    <a:pt x="4215" y="10240"/>
                  </a:cubicBezTo>
                  <a:cubicBezTo>
                    <a:pt x="4215" y="10165"/>
                    <a:pt x="4131" y="10101"/>
                    <a:pt x="4029" y="10101"/>
                  </a:cubicBezTo>
                  <a:cubicBezTo>
                    <a:pt x="3927" y="10101"/>
                    <a:pt x="3843" y="10165"/>
                    <a:pt x="3843" y="10240"/>
                  </a:cubicBezTo>
                  <a:cubicBezTo>
                    <a:pt x="3843" y="10363"/>
                    <a:pt x="3778" y="10422"/>
                    <a:pt x="3414" y="10422"/>
                  </a:cubicBezTo>
                  <a:cubicBezTo>
                    <a:pt x="2700" y="10422"/>
                    <a:pt x="2509" y="10422"/>
                    <a:pt x="2018" y="9886"/>
                  </a:cubicBezTo>
                  <a:cubicBezTo>
                    <a:pt x="1699" y="9539"/>
                    <a:pt x="1126" y="8629"/>
                    <a:pt x="1010" y="7477"/>
                  </a:cubicBezTo>
                  <a:lnTo>
                    <a:pt x="1010" y="7477"/>
                  </a:lnTo>
                  <a:lnTo>
                    <a:pt x="1017" y="7482"/>
                  </a:lnTo>
                  <a:cubicBezTo>
                    <a:pt x="1001" y="7342"/>
                    <a:pt x="994" y="7200"/>
                    <a:pt x="994" y="7058"/>
                  </a:cubicBezTo>
                  <a:cubicBezTo>
                    <a:pt x="994" y="4914"/>
                    <a:pt x="1848" y="3057"/>
                    <a:pt x="2690" y="2332"/>
                  </a:cubicBezTo>
                  <a:lnTo>
                    <a:pt x="2695" y="2323"/>
                  </a:lnTo>
                  <a:cubicBezTo>
                    <a:pt x="2746" y="2209"/>
                    <a:pt x="2793" y="2000"/>
                    <a:pt x="2844" y="1781"/>
                  </a:cubicBezTo>
                  <a:cubicBezTo>
                    <a:pt x="2900" y="1534"/>
                    <a:pt x="2958" y="1278"/>
                    <a:pt x="3019" y="1175"/>
                  </a:cubicBezTo>
                  <a:cubicBezTo>
                    <a:pt x="3075" y="1075"/>
                    <a:pt x="3180" y="1027"/>
                    <a:pt x="3340" y="1027"/>
                  </a:cubicBezTo>
                  <a:cubicBezTo>
                    <a:pt x="3499" y="1027"/>
                    <a:pt x="3677" y="1075"/>
                    <a:pt x="3820" y="1113"/>
                  </a:cubicBezTo>
                  <a:cubicBezTo>
                    <a:pt x="3918" y="1138"/>
                    <a:pt x="3996" y="1159"/>
                    <a:pt x="4041" y="1159"/>
                  </a:cubicBezTo>
                  <a:cubicBezTo>
                    <a:pt x="4096" y="1159"/>
                    <a:pt x="4180" y="1133"/>
                    <a:pt x="4288" y="1101"/>
                  </a:cubicBezTo>
                  <a:cubicBezTo>
                    <a:pt x="4436" y="1057"/>
                    <a:pt x="4618" y="1005"/>
                    <a:pt x="4772" y="1005"/>
                  </a:cubicBezTo>
                  <a:close/>
                  <a:moveTo>
                    <a:pt x="4039" y="0"/>
                  </a:moveTo>
                  <a:cubicBezTo>
                    <a:pt x="3026" y="0"/>
                    <a:pt x="2234" y="1757"/>
                    <a:pt x="1848" y="2805"/>
                  </a:cubicBezTo>
                  <a:cubicBezTo>
                    <a:pt x="1792" y="2959"/>
                    <a:pt x="1736" y="3121"/>
                    <a:pt x="1683" y="3284"/>
                  </a:cubicBezTo>
                  <a:cubicBezTo>
                    <a:pt x="1420" y="3547"/>
                    <a:pt x="978" y="4327"/>
                    <a:pt x="612" y="5368"/>
                  </a:cubicBezTo>
                  <a:cubicBezTo>
                    <a:pt x="114" y="6779"/>
                    <a:pt x="0" y="8299"/>
                    <a:pt x="133" y="8369"/>
                  </a:cubicBezTo>
                  <a:lnTo>
                    <a:pt x="163" y="8376"/>
                  </a:lnTo>
                  <a:lnTo>
                    <a:pt x="179" y="8373"/>
                  </a:lnTo>
                  <a:lnTo>
                    <a:pt x="190" y="8371"/>
                  </a:lnTo>
                  <a:cubicBezTo>
                    <a:pt x="256" y="8336"/>
                    <a:pt x="277" y="8170"/>
                    <a:pt x="319" y="7798"/>
                  </a:cubicBezTo>
                  <a:cubicBezTo>
                    <a:pt x="403" y="7069"/>
                    <a:pt x="558" y="5745"/>
                    <a:pt x="1334" y="4504"/>
                  </a:cubicBezTo>
                  <a:lnTo>
                    <a:pt x="1334" y="4504"/>
                  </a:lnTo>
                  <a:cubicBezTo>
                    <a:pt x="1308" y="4611"/>
                    <a:pt x="1282" y="4718"/>
                    <a:pt x="1257" y="4825"/>
                  </a:cubicBezTo>
                  <a:cubicBezTo>
                    <a:pt x="1063" y="5517"/>
                    <a:pt x="959" y="6232"/>
                    <a:pt x="950" y="6951"/>
                  </a:cubicBezTo>
                  <a:cubicBezTo>
                    <a:pt x="950" y="6986"/>
                    <a:pt x="949" y="7023"/>
                    <a:pt x="949" y="7058"/>
                  </a:cubicBezTo>
                  <a:cubicBezTo>
                    <a:pt x="949" y="7232"/>
                    <a:pt x="959" y="7405"/>
                    <a:pt x="982" y="7577"/>
                  </a:cubicBezTo>
                  <a:cubicBezTo>
                    <a:pt x="1036" y="8005"/>
                    <a:pt x="1150" y="8422"/>
                    <a:pt x="1322" y="8818"/>
                  </a:cubicBezTo>
                  <a:cubicBezTo>
                    <a:pt x="1329" y="8837"/>
                    <a:pt x="1338" y="8855"/>
                    <a:pt x="1347" y="8874"/>
                  </a:cubicBezTo>
                  <a:cubicBezTo>
                    <a:pt x="1429" y="9062"/>
                    <a:pt x="1524" y="9244"/>
                    <a:pt x="1631" y="9421"/>
                  </a:cubicBezTo>
                  <a:cubicBezTo>
                    <a:pt x="1734" y="9595"/>
                    <a:pt x="1853" y="9758"/>
                    <a:pt x="1988" y="9910"/>
                  </a:cubicBezTo>
                  <a:cubicBezTo>
                    <a:pt x="2490" y="10457"/>
                    <a:pt x="2686" y="10457"/>
                    <a:pt x="3412" y="10457"/>
                  </a:cubicBezTo>
                  <a:cubicBezTo>
                    <a:pt x="3578" y="10457"/>
                    <a:pt x="3691" y="10445"/>
                    <a:pt x="3764" y="10414"/>
                  </a:cubicBezTo>
                  <a:cubicBezTo>
                    <a:pt x="3773" y="10410"/>
                    <a:pt x="3782" y="10407"/>
                    <a:pt x="3790" y="10401"/>
                  </a:cubicBezTo>
                  <a:cubicBezTo>
                    <a:pt x="3796" y="10398"/>
                    <a:pt x="3803" y="10394"/>
                    <a:pt x="3808" y="10391"/>
                  </a:cubicBezTo>
                  <a:cubicBezTo>
                    <a:pt x="3857" y="10356"/>
                    <a:pt x="3876" y="10307"/>
                    <a:pt x="3876" y="10236"/>
                  </a:cubicBezTo>
                  <a:cubicBezTo>
                    <a:pt x="3876" y="10184"/>
                    <a:pt x="3948" y="10135"/>
                    <a:pt x="4027" y="10135"/>
                  </a:cubicBezTo>
                  <a:cubicBezTo>
                    <a:pt x="4062" y="10135"/>
                    <a:pt x="4096" y="10145"/>
                    <a:pt x="4125" y="10163"/>
                  </a:cubicBezTo>
                  <a:cubicBezTo>
                    <a:pt x="4132" y="10168"/>
                    <a:pt x="4139" y="10172"/>
                    <a:pt x="4145" y="10177"/>
                  </a:cubicBezTo>
                  <a:cubicBezTo>
                    <a:pt x="4146" y="10179"/>
                    <a:pt x="4148" y="10180"/>
                    <a:pt x="4150" y="10180"/>
                  </a:cubicBezTo>
                  <a:cubicBezTo>
                    <a:pt x="4166" y="10196"/>
                    <a:pt x="4176" y="10215"/>
                    <a:pt x="4176" y="10236"/>
                  </a:cubicBezTo>
                  <a:cubicBezTo>
                    <a:pt x="4176" y="10403"/>
                    <a:pt x="4290" y="10456"/>
                    <a:pt x="4642" y="10456"/>
                  </a:cubicBezTo>
                  <a:cubicBezTo>
                    <a:pt x="4867" y="10456"/>
                    <a:pt x="5040" y="10456"/>
                    <a:pt x="5188" y="10440"/>
                  </a:cubicBezTo>
                  <a:lnTo>
                    <a:pt x="5198" y="10438"/>
                  </a:lnTo>
                  <a:cubicBezTo>
                    <a:pt x="5225" y="10435"/>
                    <a:pt x="5249" y="10431"/>
                    <a:pt x="5272" y="10428"/>
                  </a:cubicBezTo>
                  <a:lnTo>
                    <a:pt x="5288" y="10426"/>
                  </a:lnTo>
                  <a:cubicBezTo>
                    <a:pt x="5360" y="10414"/>
                    <a:pt x="5430" y="10392"/>
                    <a:pt x="5496" y="10364"/>
                  </a:cubicBezTo>
                  <a:cubicBezTo>
                    <a:pt x="5509" y="10359"/>
                    <a:pt x="5519" y="10356"/>
                    <a:pt x="5530" y="10350"/>
                  </a:cubicBezTo>
                  <a:cubicBezTo>
                    <a:pt x="5619" y="10308"/>
                    <a:pt x="5701" y="10254"/>
                    <a:pt x="5777" y="10189"/>
                  </a:cubicBezTo>
                  <a:cubicBezTo>
                    <a:pt x="5814" y="10159"/>
                    <a:pt x="5849" y="10128"/>
                    <a:pt x="5887" y="10091"/>
                  </a:cubicBezTo>
                  <a:lnTo>
                    <a:pt x="5931" y="10047"/>
                  </a:lnTo>
                  <a:cubicBezTo>
                    <a:pt x="5973" y="10005"/>
                    <a:pt x="6019" y="9958"/>
                    <a:pt x="6064" y="9907"/>
                  </a:cubicBezTo>
                  <a:cubicBezTo>
                    <a:pt x="6415" y="9525"/>
                    <a:pt x="6974" y="8743"/>
                    <a:pt x="7102" y="7556"/>
                  </a:cubicBezTo>
                  <a:cubicBezTo>
                    <a:pt x="7120" y="7389"/>
                    <a:pt x="7128" y="7223"/>
                    <a:pt x="7128" y="7055"/>
                  </a:cubicBezTo>
                  <a:cubicBezTo>
                    <a:pt x="7128" y="7020"/>
                    <a:pt x="7128" y="6983"/>
                    <a:pt x="7127" y="6944"/>
                  </a:cubicBezTo>
                  <a:cubicBezTo>
                    <a:pt x="7116" y="6064"/>
                    <a:pt x="6981" y="5303"/>
                    <a:pt x="6781" y="4660"/>
                  </a:cubicBezTo>
                  <a:cubicBezTo>
                    <a:pt x="6764" y="4584"/>
                    <a:pt x="6744" y="4509"/>
                    <a:pt x="6725" y="4434"/>
                  </a:cubicBezTo>
                  <a:lnTo>
                    <a:pt x="6725" y="4434"/>
                  </a:lnTo>
                  <a:cubicBezTo>
                    <a:pt x="7539" y="5694"/>
                    <a:pt x="7696" y="7051"/>
                    <a:pt x="7782" y="7793"/>
                  </a:cubicBezTo>
                  <a:cubicBezTo>
                    <a:pt x="7826" y="8166"/>
                    <a:pt x="7847" y="8331"/>
                    <a:pt x="7912" y="8366"/>
                  </a:cubicBezTo>
                  <a:lnTo>
                    <a:pt x="7923" y="8369"/>
                  </a:lnTo>
                  <a:lnTo>
                    <a:pt x="7938" y="8373"/>
                  </a:lnTo>
                  <a:lnTo>
                    <a:pt x="7968" y="8364"/>
                  </a:lnTo>
                  <a:cubicBezTo>
                    <a:pt x="8105" y="8299"/>
                    <a:pt x="7991" y="6779"/>
                    <a:pt x="7493" y="5368"/>
                  </a:cubicBezTo>
                  <a:cubicBezTo>
                    <a:pt x="7113" y="4286"/>
                    <a:pt x="6652" y="3487"/>
                    <a:pt x="6394" y="3256"/>
                  </a:cubicBezTo>
                  <a:lnTo>
                    <a:pt x="6389" y="3261"/>
                  </a:lnTo>
                  <a:cubicBezTo>
                    <a:pt x="6338" y="3105"/>
                    <a:pt x="6285" y="2954"/>
                    <a:pt x="6231" y="2805"/>
                  </a:cubicBezTo>
                  <a:cubicBezTo>
                    <a:pt x="5847" y="1757"/>
                    <a:pt x="5053" y="0"/>
                    <a:pt x="4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7" name="Google Shape;2310;p36">
              <a:extLst>
                <a:ext uri="{FF2B5EF4-FFF2-40B4-BE49-F238E27FC236}">
                  <a16:creationId xmlns:a16="http://schemas.microsoft.com/office/drawing/2014/main" id="{3FFB066C-D325-88A0-5153-9E8DBB2A605C}"/>
                </a:ext>
              </a:extLst>
            </p:cNvPr>
            <p:cNvGrpSpPr/>
            <p:nvPr/>
          </p:nvGrpSpPr>
          <p:grpSpPr>
            <a:xfrm>
              <a:off x="4675174" y="2644799"/>
              <a:ext cx="336253" cy="110671"/>
              <a:chOff x="4675174" y="2644799"/>
              <a:chExt cx="336253" cy="110671"/>
            </a:xfrm>
          </p:grpSpPr>
          <p:sp>
            <p:nvSpPr>
              <p:cNvPr id="2822" name="Google Shape;2311;p36">
                <a:extLst>
                  <a:ext uri="{FF2B5EF4-FFF2-40B4-BE49-F238E27FC236}">
                    <a16:creationId xmlns:a16="http://schemas.microsoft.com/office/drawing/2014/main" id="{3A6C6A6B-7E92-BAF9-639D-C74D53044732}"/>
                  </a:ext>
                </a:extLst>
              </p:cNvPr>
              <p:cNvSpPr/>
              <p:nvPr/>
            </p:nvSpPr>
            <p:spPr>
              <a:xfrm>
                <a:off x="4868150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549" y="1"/>
                    </a:moveTo>
                    <a:lnTo>
                      <a:pt x="0" y="48"/>
                    </a:lnTo>
                    <a:cubicBezTo>
                      <a:pt x="41" y="129"/>
                      <a:pt x="128" y="329"/>
                      <a:pt x="99" y="511"/>
                    </a:cubicBezTo>
                    <a:cubicBezTo>
                      <a:pt x="77" y="642"/>
                      <a:pt x="170" y="751"/>
                      <a:pt x="300" y="905"/>
                    </a:cubicBezTo>
                    <a:cubicBezTo>
                      <a:pt x="425" y="1054"/>
                      <a:pt x="582" y="1240"/>
                      <a:pt x="686" y="1515"/>
                    </a:cubicBezTo>
                    <a:cubicBezTo>
                      <a:pt x="717" y="1601"/>
                      <a:pt x="800" y="1619"/>
                      <a:pt x="863" y="1619"/>
                    </a:cubicBezTo>
                    <a:cubicBezTo>
                      <a:pt x="1031" y="1619"/>
                      <a:pt x="1238" y="1501"/>
                      <a:pt x="1263" y="1394"/>
                    </a:cubicBezTo>
                    <a:lnTo>
                      <a:pt x="1259" y="1391"/>
                    </a:lnTo>
                    <a:cubicBezTo>
                      <a:pt x="1156" y="921"/>
                      <a:pt x="549" y="634"/>
                      <a:pt x="542" y="632"/>
                    </a:cubicBezTo>
                    <a:cubicBezTo>
                      <a:pt x="513" y="620"/>
                      <a:pt x="526" y="579"/>
                      <a:pt x="552" y="579"/>
                    </a:cubicBezTo>
                    <a:cubicBezTo>
                      <a:pt x="556" y="579"/>
                      <a:pt x="560" y="580"/>
                      <a:pt x="565" y="583"/>
                    </a:cubicBezTo>
                    <a:cubicBezTo>
                      <a:pt x="591" y="595"/>
                      <a:pt x="1201" y="884"/>
                      <a:pt x="1312" y="1380"/>
                    </a:cubicBezTo>
                    <a:cubicBezTo>
                      <a:pt x="1312" y="1380"/>
                      <a:pt x="1312" y="1380"/>
                      <a:pt x="1312" y="1382"/>
                    </a:cubicBezTo>
                    <a:cubicBezTo>
                      <a:pt x="1333" y="1405"/>
                      <a:pt x="1396" y="1430"/>
                      <a:pt x="1473" y="1430"/>
                    </a:cubicBezTo>
                    <a:cubicBezTo>
                      <a:pt x="1526" y="1430"/>
                      <a:pt x="1694" y="1415"/>
                      <a:pt x="1764" y="1249"/>
                    </a:cubicBezTo>
                    <a:cubicBezTo>
                      <a:pt x="1662" y="781"/>
                      <a:pt x="800" y="541"/>
                      <a:pt x="793" y="539"/>
                    </a:cubicBezTo>
                    <a:cubicBezTo>
                      <a:pt x="760" y="529"/>
                      <a:pt x="770" y="485"/>
                      <a:pt x="799" y="485"/>
                    </a:cubicBezTo>
                    <a:cubicBezTo>
                      <a:pt x="801" y="485"/>
                      <a:pt x="804" y="486"/>
                      <a:pt x="807" y="486"/>
                    </a:cubicBezTo>
                    <a:cubicBezTo>
                      <a:pt x="842" y="497"/>
                      <a:pt x="1683" y="732"/>
                      <a:pt x="1811" y="1216"/>
                    </a:cubicBezTo>
                    <a:cubicBezTo>
                      <a:pt x="1839" y="1220"/>
                      <a:pt x="1865" y="1222"/>
                      <a:pt x="1889" y="1222"/>
                    </a:cubicBezTo>
                    <a:cubicBezTo>
                      <a:pt x="1982" y="1222"/>
                      <a:pt x="2046" y="1190"/>
                      <a:pt x="2067" y="1133"/>
                    </a:cubicBezTo>
                    <a:cubicBezTo>
                      <a:pt x="2095" y="1056"/>
                      <a:pt x="2044" y="947"/>
                      <a:pt x="1939" y="858"/>
                    </a:cubicBezTo>
                    <a:cubicBezTo>
                      <a:pt x="1736" y="684"/>
                      <a:pt x="1238" y="490"/>
                      <a:pt x="872" y="393"/>
                    </a:cubicBezTo>
                    <a:cubicBezTo>
                      <a:pt x="696" y="348"/>
                      <a:pt x="595" y="223"/>
                      <a:pt x="5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312;p36">
                <a:extLst>
                  <a:ext uri="{FF2B5EF4-FFF2-40B4-BE49-F238E27FC236}">
                    <a16:creationId xmlns:a16="http://schemas.microsoft.com/office/drawing/2014/main" id="{BC81EB22-25DB-6A23-BFA2-B51DA2859263}"/>
                  </a:ext>
                </a:extLst>
              </p:cNvPr>
              <p:cNvSpPr/>
              <p:nvPr/>
            </p:nvSpPr>
            <p:spPr>
              <a:xfrm>
                <a:off x="4675174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1549" y="1"/>
                    </a:moveTo>
                    <a:cubicBezTo>
                      <a:pt x="1503" y="223"/>
                      <a:pt x="1400" y="348"/>
                      <a:pt x="1225" y="393"/>
                    </a:cubicBezTo>
                    <a:cubicBezTo>
                      <a:pt x="860" y="490"/>
                      <a:pt x="360" y="684"/>
                      <a:pt x="159" y="858"/>
                    </a:cubicBezTo>
                    <a:cubicBezTo>
                      <a:pt x="52" y="947"/>
                      <a:pt x="1" y="1054"/>
                      <a:pt x="31" y="1133"/>
                    </a:cubicBezTo>
                    <a:cubicBezTo>
                      <a:pt x="52" y="1191"/>
                      <a:pt x="117" y="1221"/>
                      <a:pt x="211" y="1221"/>
                    </a:cubicBezTo>
                    <a:cubicBezTo>
                      <a:pt x="234" y="1221"/>
                      <a:pt x="260" y="1219"/>
                      <a:pt x="287" y="1216"/>
                    </a:cubicBezTo>
                    <a:cubicBezTo>
                      <a:pt x="416" y="732"/>
                      <a:pt x="1254" y="497"/>
                      <a:pt x="1291" y="486"/>
                    </a:cubicBezTo>
                    <a:cubicBezTo>
                      <a:pt x="1294" y="486"/>
                      <a:pt x="1296" y="485"/>
                      <a:pt x="1299" y="485"/>
                    </a:cubicBezTo>
                    <a:cubicBezTo>
                      <a:pt x="1326" y="485"/>
                      <a:pt x="1336" y="529"/>
                      <a:pt x="1305" y="537"/>
                    </a:cubicBezTo>
                    <a:cubicBezTo>
                      <a:pt x="1296" y="541"/>
                      <a:pt x="436" y="781"/>
                      <a:pt x="332" y="1249"/>
                    </a:cubicBezTo>
                    <a:cubicBezTo>
                      <a:pt x="402" y="1415"/>
                      <a:pt x="572" y="1430"/>
                      <a:pt x="623" y="1430"/>
                    </a:cubicBezTo>
                    <a:cubicBezTo>
                      <a:pt x="702" y="1430"/>
                      <a:pt x="763" y="1405"/>
                      <a:pt x="786" y="1382"/>
                    </a:cubicBezTo>
                    <a:cubicBezTo>
                      <a:pt x="786" y="1380"/>
                      <a:pt x="786" y="1380"/>
                      <a:pt x="786" y="1380"/>
                    </a:cubicBezTo>
                    <a:cubicBezTo>
                      <a:pt x="895" y="884"/>
                      <a:pt x="1507" y="595"/>
                      <a:pt x="1533" y="583"/>
                    </a:cubicBezTo>
                    <a:cubicBezTo>
                      <a:pt x="1537" y="581"/>
                      <a:pt x="1540" y="581"/>
                      <a:pt x="1543" y="581"/>
                    </a:cubicBezTo>
                    <a:cubicBezTo>
                      <a:pt x="1567" y="581"/>
                      <a:pt x="1580" y="618"/>
                      <a:pt x="1554" y="630"/>
                    </a:cubicBezTo>
                    <a:cubicBezTo>
                      <a:pt x="1549" y="634"/>
                      <a:pt x="941" y="921"/>
                      <a:pt x="837" y="1391"/>
                    </a:cubicBezTo>
                    <a:lnTo>
                      <a:pt x="834" y="1394"/>
                    </a:lnTo>
                    <a:cubicBezTo>
                      <a:pt x="858" y="1501"/>
                      <a:pt x="1067" y="1619"/>
                      <a:pt x="1233" y="1619"/>
                    </a:cubicBezTo>
                    <a:cubicBezTo>
                      <a:pt x="1298" y="1619"/>
                      <a:pt x="1381" y="1601"/>
                      <a:pt x="1412" y="1515"/>
                    </a:cubicBezTo>
                    <a:cubicBezTo>
                      <a:pt x="1516" y="1240"/>
                      <a:pt x="1672" y="1054"/>
                      <a:pt x="1798" y="905"/>
                    </a:cubicBezTo>
                    <a:cubicBezTo>
                      <a:pt x="1928" y="751"/>
                      <a:pt x="2020" y="642"/>
                      <a:pt x="1999" y="511"/>
                    </a:cubicBezTo>
                    <a:cubicBezTo>
                      <a:pt x="1970" y="329"/>
                      <a:pt x="2055" y="129"/>
                      <a:pt x="2096" y="48"/>
                    </a:cubicBez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8" name="Google Shape;2313;p36">
              <a:extLst>
                <a:ext uri="{FF2B5EF4-FFF2-40B4-BE49-F238E27FC236}">
                  <a16:creationId xmlns:a16="http://schemas.microsoft.com/office/drawing/2014/main" id="{E6276C12-4451-C1D0-3F82-C4BD7158E807}"/>
                </a:ext>
              </a:extLst>
            </p:cNvPr>
            <p:cNvSpPr/>
            <p:nvPr/>
          </p:nvSpPr>
          <p:spPr>
            <a:xfrm>
              <a:off x="4578746" y="2255326"/>
              <a:ext cx="79090" cy="264544"/>
            </a:xfrm>
            <a:custGeom>
              <a:avLst/>
              <a:gdLst/>
              <a:ahLst/>
              <a:cxnLst/>
              <a:rect l="l" t="t" r="r" b="b"/>
              <a:pathLst>
                <a:path w="1157" h="3870" extrusionOk="0">
                  <a:moveTo>
                    <a:pt x="1156" y="1"/>
                  </a:moveTo>
                  <a:lnTo>
                    <a:pt x="1156" y="1"/>
                  </a:lnTo>
                  <a:cubicBezTo>
                    <a:pt x="380" y="1242"/>
                    <a:pt x="225" y="2564"/>
                    <a:pt x="141" y="3293"/>
                  </a:cubicBezTo>
                  <a:cubicBezTo>
                    <a:pt x="97" y="3666"/>
                    <a:pt x="78" y="3831"/>
                    <a:pt x="11" y="3866"/>
                  </a:cubicBezTo>
                  <a:lnTo>
                    <a:pt x="1" y="3870"/>
                  </a:lnTo>
                  <a:lnTo>
                    <a:pt x="8" y="3870"/>
                  </a:lnTo>
                  <a:cubicBezTo>
                    <a:pt x="174" y="3870"/>
                    <a:pt x="481" y="3552"/>
                    <a:pt x="804" y="3072"/>
                  </a:cubicBezTo>
                  <a:cubicBezTo>
                    <a:pt x="781" y="2900"/>
                    <a:pt x="770" y="2727"/>
                    <a:pt x="770" y="2553"/>
                  </a:cubicBezTo>
                  <a:cubicBezTo>
                    <a:pt x="770" y="2518"/>
                    <a:pt x="770" y="2483"/>
                    <a:pt x="772" y="2446"/>
                  </a:cubicBezTo>
                  <a:cubicBezTo>
                    <a:pt x="781" y="1727"/>
                    <a:pt x="884" y="1012"/>
                    <a:pt x="1079" y="321"/>
                  </a:cubicBezTo>
                  <a:cubicBezTo>
                    <a:pt x="1104" y="214"/>
                    <a:pt x="1130" y="107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314;p36">
              <a:extLst>
                <a:ext uri="{FF2B5EF4-FFF2-40B4-BE49-F238E27FC236}">
                  <a16:creationId xmlns:a16="http://schemas.microsoft.com/office/drawing/2014/main" id="{AA9DCC56-885D-EAAF-CD5B-5962D55E4B97}"/>
                </a:ext>
              </a:extLst>
            </p:cNvPr>
            <p:cNvSpPr/>
            <p:nvPr/>
          </p:nvSpPr>
          <p:spPr>
            <a:xfrm>
              <a:off x="5026432" y="2250677"/>
              <a:ext cx="81824" cy="269192"/>
            </a:xfrm>
            <a:custGeom>
              <a:avLst/>
              <a:gdLst/>
              <a:ahLst/>
              <a:cxnLst/>
              <a:rect l="l" t="t" r="r" b="b"/>
              <a:pathLst>
                <a:path w="1197" h="3938" extrusionOk="0">
                  <a:moveTo>
                    <a:pt x="1" y="0"/>
                  </a:moveTo>
                  <a:cubicBezTo>
                    <a:pt x="20" y="76"/>
                    <a:pt x="39" y="151"/>
                    <a:pt x="57" y="226"/>
                  </a:cubicBezTo>
                  <a:cubicBezTo>
                    <a:pt x="255" y="870"/>
                    <a:pt x="392" y="1631"/>
                    <a:pt x="402" y="2512"/>
                  </a:cubicBezTo>
                  <a:cubicBezTo>
                    <a:pt x="402" y="2549"/>
                    <a:pt x="404" y="2586"/>
                    <a:pt x="404" y="2621"/>
                  </a:cubicBezTo>
                  <a:cubicBezTo>
                    <a:pt x="404" y="2789"/>
                    <a:pt x="395" y="2956"/>
                    <a:pt x="376" y="3122"/>
                  </a:cubicBezTo>
                  <a:cubicBezTo>
                    <a:pt x="704" y="3612"/>
                    <a:pt x="1016" y="3938"/>
                    <a:pt x="1184" y="3938"/>
                  </a:cubicBezTo>
                  <a:cubicBezTo>
                    <a:pt x="1188" y="3938"/>
                    <a:pt x="1193" y="3936"/>
                    <a:pt x="1196" y="3936"/>
                  </a:cubicBezTo>
                  <a:lnTo>
                    <a:pt x="1188" y="3934"/>
                  </a:lnTo>
                  <a:cubicBezTo>
                    <a:pt x="1123" y="3899"/>
                    <a:pt x="1100" y="3733"/>
                    <a:pt x="1058" y="3361"/>
                  </a:cubicBezTo>
                  <a:cubicBezTo>
                    <a:pt x="972" y="2619"/>
                    <a:pt x="814" y="126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315;p36">
              <a:extLst>
                <a:ext uri="{FF2B5EF4-FFF2-40B4-BE49-F238E27FC236}">
                  <a16:creationId xmlns:a16="http://schemas.microsoft.com/office/drawing/2014/main" id="{199A393C-E1B5-1899-0BC9-14D7E52498A4}"/>
                </a:ext>
              </a:extLst>
            </p:cNvPr>
            <p:cNvSpPr/>
            <p:nvPr/>
          </p:nvSpPr>
          <p:spPr>
            <a:xfrm>
              <a:off x="4629721" y="2009925"/>
              <a:ext cx="426132" cy="533331"/>
            </a:xfrm>
            <a:custGeom>
              <a:avLst/>
              <a:gdLst/>
              <a:ahLst/>
              <a:cxnLst/>
              <a:rect l="l" t="t" r="r" b="b"/>
              <a:pathLst>
                <a:path w="6095" h="7628" extrusionOk="0">
                  <a:moveTo>
                    <a:pt x="2419" y="129"/>
                  </a:moveTo>
                  <a:cubicBezTo>
                    <a:pt x="2489" y="129"/>
                    <a:pt x="2561" y="155"/>
                    <a:pt x="2619" y="213"/>
                  </a:cubicBezTo>
                  <a:cubicBezTo>
                    <a:pt x="2798" y="392"/>
                    <a:pt x="2672" y="699"/>
                    <a:pt x="2418" y="699"/>
                  </a:cubicBezTo>
                  <a:cubicBezTo>
                    <a:pt x="2260" y="699"/>
                    <a:pt x="2132" y="572"/>
                    <a:pt x="2132" y="415"/>
                  </a:cubicBezTo>
                  <a:cubicBezTo>
                    <a:pt x="2132" y="243"/>
                    <a:pt x="2272" y="129"/>
                    <a:pt x="2419" y="129"/>
                  </a:cubicBezTo>
                  <a:close/>
                  <a:moveTo>
                    <a:pt x="3656" y="128"/>
                  </a:moveTo>
                  <a:cubicBezTo>
                    <a:pt x="3803" y="128"/>
                    <a:pt x="3943" y="243"/>
                    <a:pt x="3943" y="415"/>
                  </a:cubicBezTo>
                  <a:cubicBezTo>
                    <a:pt x="3943" y="571"/>
                    <a:pt x="3815" y="699"/>
                    <a:pt x="3657" y="699"/>
                  </a:cubicBezTo>
                  <a:cubicBezTo>
                    <a:pt x="3405" y="699"/>
                    <a:pt x="3277" y="392"/>
                    <a:pt x="3456" y="213"/>
                  </a:cubicBezTo>
                  <a:cubicBezTo>
                    <a:pt x="3514" y="155"/>
                    <a:pt x="3586" y="128"/>
                    <a:pt x="3656" y="128"/>
                  </a:cubicBezTo>
                  <a:close/>
                  <a:moveTo>
                    <a:pt x="3005" y="504"/>
                  </a:moveTo>
                  <a:cubicBezTo>
                    <a:pt x="3070" y="504"/>
                    <a:pt x="3198" y="632"/>
                    <a:pt x="3368" y="814"/>
                  </a:cubicBezTo>
                  <a:cubicBezTo>
                    <a:pt x="3410" y="860"/>
                    <a:pt x="3450" y="902"/>
                    <a:pt x="3485" y="937"/>
                  </a:cubicBezTo>
                  <a:lnTo>
                    <a:pt x="3489" y="948"/>
                  </a:lnTo>
                  <a:lnTo>
                    <a:pt x="3482" y="956"/>
                  </a:lnTo>
                  <a:lnTo>
                    <a:pt x="3443" y="983"/>
                  </a:lnTo>
                  <a:cubicBezTo>
                    <a:pt x="3415" y="1212"/>
                    <a:pt x="3123" y="1389"/>
                    <a:pt x="3003" y="1389"/>
                  </a:cubicBezTo>
                  <a:cubicBezTo>
                    <a:pt x="2889" y="1389"/>
                    <a:pt x="2595" y="1209"/>
                    <a:pt x="2565" y="984"/>
                  </a:cubicBezTo>
                  <a:lnTo>
                    <a:pt x="2527" y="956"/>
                  </a:lnTo>
                  <a:lnTo>
                    <a:pt x="2521" y="948"/>
                  </a:lnTo>
                  <a:lnTo>
                    <a:pt x="2525" y="937"/>
                  </a:lnTo>
                  <a:cubicBezTo>
                    <a:pt x="2569" y="890"/>
                    <a:pt x="2612" y="839"/>
                    <a:pt x="2656" y="788"/>
                  </a:cubicBezTo>
                  <a:cubicBezTo>
                    <a:pt x="2788" y="635"/>
                    <a:pt x="2902" y="504"/>
                    <a:pt x="3005" y="504"/>
                  </a:cubicBezTo>
                  <a:close/>
                  <a:moveTo>
                    <a:pt x="3776" y="1"/>
                  </a:moveTo>
                  <a:cubicBezTo>
                    <a:pt x="3622" y="1"/>
                    <a:pt x="3440" y="55"/>
                    <a:pt x="3293" y="99"/>
                  </a:cubicBezTo>
                  <a:cubicBezTo>
                    <a:pt x="3184" y="131"/>
                    <a:pt x="3100" y="157"/>
                    <a:pt x="3047" y="157"/>
                  </a:cubicBezTo>
                  <a:cubicBezTo>
                    <a:pt x="3000" y="157"/>
                    <a:pt x="2923" y="136"/>
                    <a:pt x="2825" y="110"/>
                  </a:cubicBezTo>
                  <a:cubicBezTo>
                    <a:pt x="2683" y="73"/>
                    <a:pt x="2504" y="25"/>
                    <a:pt x="2344" y="25"/>
                  </a:cubicBezTo>
                  <a:cubicBezTo>
                    <a:pt x="2186" y="25"/>
                    <a:pt x="2079" y="73"/>
                    <a:pt x="2023" y="173"/>
                  </a:cubicBezTo>
                  <a:cubicBezTo>
                    <a:pt x="1964" y="276"/>
                    <a:pt x="1904" y="532"/>
                    <a:pt x="1848" y="777"/>
                  </a:cubicBezTo>
                  <a:cubicBezTo>
                    <a:pt x="1797" y="997"/>
                    <a:pt x="1750" y="1207"/>
                    <a:pt x="1701" y="1321"/>
                  </a:cubicBezTo>
                  <a:lnTo>
                    <a:pt x="1694" y="1330"/>
                  </a:lnTo>
                  <a:cubicBezTo>
                    <a:pt x="852" y="2055"/>
                    <a:pt x="0" y="3912"/>
                    <a:pt x="0" y="6056"/>
                  </a:cubicBezTo>
                  <a:cubicBezTo>
                    <a:pt x="0" y="6198"/>
                    <a:pt x="7" y="6340"/>
                    <a:pt x="21" y="6480"/>
                  </a:cubicBezTo>
                  <a:cubicBezTo>
                    <a:pt x="885" y="7245"/>
                    <a:pt x="1967" y="7628"/>
                    <a:pt x="3048" y="7628"/>
                  </a:cubicBezTo>
                  <a:cubicBezTo>
                    <a:pt x="4130" y="7628"/>
                    <a:pt x="5211" y="7245"/>
                    <a:pt x="6075" y="6479"/>
                  </a:cubicBezTo>
                  <a:cubicBezTo>
                    <a:pt x="6087" y="6342"/>
                    <a:pt x="6094" y="6202"/>
                    <a:pt x="6094" y="6056"/>
                  </a:cubicBezTo>
                  <a:cubicBezTo>
                    <a:pt x="6094" y="3523"/>
                    <a:pt x="5051" y="1978"/>
                    <a:pt x="4430" y="1284"/>
                  </a:cubicBezTo>
                  <a:lnTo>
                    <a:pt x="4425" y="1279"/>
                  </a:lnTo>
                  <a:cubicBezTo>
                    <a:pt x="4373" y="1154"/>
                    <a:pt x="4318" y="963"/>
                    <a:pt x="4260" y="760"/>
                  </a:cubicBezTo>
                  <a:cubicBezTo>
                    <a:pt x="4188" y="506"/>
                    <a:pt x="4113" y="243"/>
                    <a:pt x="4041" y="122"/>
                  </a:cubicBezTo>
                  <a:cubicBezTo>
                    <a:pt x="3994" y="41"/>
                    <a:pt x="3906" y="1"/>
                    <a:pt x="3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316;p36">
              <a:extLst>
                <a:ext uri="{FF2B5EF4-FFF2-40B4-BE49-F238E27FC236}">
                  <a16:creationId xmlns:a16="http://schemas.microsoft.com/office/drawing/2014/main" id="{AB288162-CF44-BF82-0C7A-893249BAAC73}"/>
                </a:ext>
              </a:extLst>
            </p:cNvPr>
            <p:cNvSpPr/>
            <p:nvPr/>
          </p:nvSpPr>
          <p:spPr>
            <a:xfrm>
              <a:off x="4806213" y="2077994"/>
              <a:ext cx="67199" cy="29562"/>
            </a:xfrm>
            <a:custGeom>
              <a:avLst/>
              <a:gdLst/>
              <a:ahLst/>
              <a:cxnLst/>
              <a:rect l="l" t="t" r="r" b="b"/>
              <a:pathLst>
                <a:path w="820" h="361" extrusionOk="0">
                  <a:moveTo>
                    <a:pt x="820" y="1"/>
                  </a:moveTo>
                  <a:cubicBezTo>
                    <a:pt x="706" y="76"/>
                    <a:pt x="513" y="190"/>
                    <a:pt x="409" y="190"/>
                  </a:cubicBezTo>
                  <a:cubicBezTo>
                    <a:pt x="306" y="190"/>
                    <a:pt x="124" y="85"/>
                    <a:pt x="1" y="3"/>
                  </a:cubicBezTo>
                  <a:lnTo>
                    <a:pt x="1" y="3"/>
                  </a:lnTo>
                  <a:cubicBezTo>
                    <a:pt x="46" y="204"/>
                    <a:pt x="316" y="360"/>
                    <a:pt x="409" y="360"/>
                  </a:cubicBezTo>
                  <a:cubicBezTo>
                    <a:pt x="515" y="360"/>
                    <a:pt x="776" y="202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317;p36">
              <a:extLst>
                <a:ext uri="{FF2B5EF4-FFF2-40B4-BE49-F238E27FC236}">
                  <a16:creationId xmlns:a16="http://schemas.microsoft.com/office/drawing/2014/main" id="{E5670630-CFFA-D0B5-1D4F-CF3F3D115066}"/>
                </a:ext>
              </a:extLst>
            </p:cNvPr>
            <p:cNvSpPr/>
            <p:nvPr/>
          </p:nvSpPr>
          <p:spPr>
            <a:xfrm>
              <a:off x="4805050" y="2045025"/>
              <a:ext cx="70074" cy="49575"/>
            </a:xfrm>
            <a:custGeom>
              <a:avLst/>
              <a:gdLst/>
              <a:ahLst/>
              <a:cxnLst/>
              <a:rect l="l" t="t" r="r" b="b"/>
              <a:pathLst>
                <a:path w="900" h="637" extrusionOk="0">
                  <a:moveTo>
                    <a:pt x="449" y="0"/>
                  </a:moveTo>
                  <a:cubicBezTo>
                    <a:pt x="358" y="0"/>
                    <a:pt x="244" y="134"/>
                    <a:pt x="122" y="276"/>
                  </a:cubicBezTo>
                  <a:cubicBezTo>
                    <a:pt x="83" y="323"/>
                    <a:pt x="41" y="370"/>
                    <a:pt x="1" y="414"/>
                  </a:cubicBezTo>
                  <a:cubicBezTo>
                    <a:pt x="155" y="526"/>
                    <a:pt x="355" y="637"/>
                    <a:pt x="449" y="637"/>
                  </a:cubicBezTo>
                  <a:cubicBezTo>
                    <a:pt x="565" y="637"/>
                    <a:pt x="809" y="477"/>
                    <a:pt x="900" y="414"/>
                  </a:cubicBezTo>
                  <a:cubicBezTo>
                    <a:pt x="868" y="381"/>
                    <a:pt x="832" y="342"/>
                    <a:pt x="793" y="302"/>
                  </a:cubicBezTo>
                  <a:cubicBezTo>
                    <a:pt x="674" y="174"/>
                    <a:pt x="509" y="0"/>
                    <a:pt x="4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318;p36">
              <a:extLst>
                <a:ext uri="{FF2B5EF4-FFF2-40B4-BE49-F238E27FC236}">
                  <a16:creationId xmlns:a16="http://schemas.microsoft.com/office/drawing/2014/main" id="{D9E76045-42E8-E370-123E-F46F13CF6EAD}"/>
                </a:ext>
              </a:extLst>
            </p:cNvPr>
            <p:cNvSpPr/>
            <p:nvPr/>
          </p:nvSpPr>
          <p:spPr>
            <a:xfrm>
              <a:off x="4629713" y="2455450"/>
              <a:ext cx="426125" cy="207178"/>
            </a:xfrm>
            <a:custGeom>
              <a:avLst/>
              <a:gdLst/>
              <a:ahLst/>
              <a:cxnLst/>
              <a:rect l="l" t="t" r="r" b="b"/>
              <a:pathLst>
                <a:path w="6068" h="2950" extrusionOk="0">
                  <a:moveTo>
                    <a:pt x="6068" y="1"/>
                  </a:moveTo>
                  <a:lnTo>
                    <a:pt x="6061" y="8"/>
                  </a:lnTo>
                  <a:cubicBezTo>
                    <a:pt x="5226" y="749"/>
                    <a:pt x="4148" y="1158"/>
                    <a:pt x="3031" y="1158"/>
                  </a:cubicBezTo>
                  <a:cubicBezTo>
                    <a:pt x="1918" y="1158"/>
                    <a:pt x="842" y="751"/>
                    <a:pt x="7" y="11"/>
                  </a:cubicBezTo>
                  <a:lnTo>
                    <a:pt x="0" y="4"/>
                  </a:lnTo>
                  <a:lnTo>
                    <a:pt x="0" y="4"/>
                  </a:lnTo>
                  <a:cubicBezTo>
                    <a:pt x="118" y="1156"/>
                    <a:pt x="691" y="2066"/>
                    <a:pt x="1008" y="2413"/>
                  </a:cubicBezTo>
                  <a:cubicBezTo>
                    <a:pt x="1499" y="2949"/>
                    <a:pt x="1692" y="2949"/>
                    <a:pt x="2406" y="2949"/>
                  </a:cubicBezTo>
                  <a:cubicBezTo>
                    <a:pt x="2770" y="2949"/>
                    <a:pt x="2833" y="2891"/>
                    <a:pt x="2833" y="2767"/>
                  </a:cubicBezTo>
                  <a:cubicBezTo>
                    <a:pt x="2833" y="2692"/>
                    <a:pt x="2919" y="2628"/>
                    <a:pt x="3021" y="2628"/>
                  </a:cubicBezTo>
                  <a:cubicBezTo>
                    <a:pt x="3121" y="2628"/>
                    <a:pt x="3207" y="2692"/>
                    <a:pt x="3207" y="2767"/>
                  </a:cubicBezTo>
                  <a:cubicBezTo>
                    <a:pt x="3207" y="2891"/>
                    <a:pt x="3272" y="2949"/>
                    <a:pt x="3636" y="2949"/>
                  </a:cubicBezTo>
                  <a:cubicBezTo>
                    <a:pt x="4348" y="2949"/>
                    <a:pt x="4541" y="2949"/>
                    <a:pt x="5032" y="2413"/>
                  </a:cubicBezTo>
                  <a:cubicBezTo>
                    <a:pt x="5388" y="2025"/>
                    <a:pt x="5959" y="1224"/>
                    <a:pt x="60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319;p36">
              <a:extLst>
                <a:ext uri="{FF2B5EF4-FFF2-40B4-BE49-F238E27FC236}">
                  <a16:creationId xmlns:a16="http://schemas.microsoft.com/office/drawing/2014/main" id="{EF1FBB99-CA2E-9A48-D3D1-F56988EF2A1A}"/>
                </a:ext>
              </a:extLst>
            </p:cNvPr>
            <p:cNvSpPr/>
            <p:nvPr/>
          </p:nvSpPr>
          <p:spPr>
            <a:xfrm>
              <a:off x="48596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320;p36">
              <a:extLst>
                <a:ext uri="{FF2B5EF4-FFF2-40B4-BE49-F238E27FC236}">
                  <a16:creationId xmlns:a16="http://schemas.microsoft.com/office/drawing/2014/main" id="{33BC2C0B-61C1-24E1-5136-A2B37F0369B0}"/>
                </a:ext>
              </a:extLst>
            </p:cNvPr>
            <p:cNvSpPr/>
            <p:nvPr/>
          </p:nvSpPr>
          <p:spPr>
            <a:xfrm>
              <a:off x="48672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321;p36">
              <a:extLst>
                <a:ext uri="{FF2B5EF4-FFF2-40B4-BE49-F238E27FC236}">
                  <a16:creationId xmlns:a16="http://schemas.microsoft.com/office/drawing/2014/main" id="{93EBC152-4379-3D8A-76F1-87B9A9421B4C}"/>
                </a:ext>
              </a:extLst>
            </p:cNvPr>
            <p:cNvSpPr/>
            <p:nvPr/>
          </p:nvSpPr>
          <p:spPr>
            <a:xfrm>
              <a:off x="48789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322;p36">
              <a:extLst>
                <a:ext uri="{FF2B5EF4-FFF2-40B4-BE49-F238E27FC236}">
                  <a16:creationId xmlns:a16="http://schemas.microsoft.com/office/drawing/2014/main" id="{53A81AA1-5AA7-8D9B-748D-BE58FCECCCDF}"/>
                </a:ext>
              </a:extLst>
            </p:cNvPr>
            <p:cNvSpPr/>
            <p:nvPr/>
          </p:nvSpPr>
          <p:spPr>
            <a:xfrm>
              <a:off x="48690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323;p36">
              <a:extLst>
                <a:ext uri="{FF2B5EF4-FFF2-40B4-BE49-F238E27FC236}">
                  <a16:creationId xmlns:a16="http://schemas.microsoft.com/office/drawing/2014/main" id="{935BA6B3-9F5F-CF6C-C6A6-950AC07E77E0}"/>
                </a:ext>
              </a:extLst>
            </p:cNvPr>
            <p:cNvSpPr/>
            <p:nvPr/>
          </p:nvSpPr>
          <p:spPr>
            <a:xfrm>
              <a:off x="47762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324;p36">
              <a:extLst>
                <a:ext uri="{FF2B5EF4-FFF2-40B4-BE49-F238E27FC236}">
                  <a16:creationId xmlns:a16="http://schemas.microsoft.com/office/drawing/2014/main" id="{9D41B5F7-95A7-976B-3293-CAD7D2021B6D}"/>
                </a:ext>
              </a:extLst>
            </p:cNvPr>
            <p:cNvSpPr/>
            <p:nvPr/>
          </p:nvSpPr>
          <p:spPr>
            <a:xfrm>
              <a:off x="47838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325;p36">
              <a:extLst>
                <a:ext uri="{FF2B5EF4-FFF2-40B4-BE49-F238E27FC236}">
                  <a16:creationId xmlns:a16="http://schemas.microsoft.com/office/drawing/2014/main" id="{6E4451BA-2187-1FCA-F130-5BC63B5FA568}"/>
                </a:ext>
              </a:extLst>
            </p:cNvPr>
            <p:cNvSpPr/>
            <p:nvPr/>
          </p:nvSpPr>
          <p:spPr>
            <a:xfrm>
              <a:off x="47955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326;p36">
              <a:extLst>
                <a:ext uri="{FF2B5EF4-FFF2-40B4-BE49-F238E27FC236}">
                  <a16:creationId xmlns:a16="http://schemas.microsoft.com/office/drawing/2014/main" id="{95640054-1B63-CEC8-0465-29EDC6435517}"/>
                </a:ext>
              </a:extLst>
            </p:cNvPr>
            <p:cNvSpPr/>
            <p:nvPr/>
          </p:nvSpPr>
          <p:spPr>
            <a:xfrm>
              <a:off x="47856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4" name="文字方塊 2823">
            <a:extLst>
              <a:ext uri="{FF2B5EF4-FFF2-40B4-BE49-F238E27FC236}">
                <a16:creationId xmlns:a16="http://schemas.microsoft.com/office/drawing/2014/main" id="{C5B3D139-3122-32ED-5C7D-FD1D90CBF8DD}"/>
              </a:ext>
            </a:extLst>
          </p:cNvPr>
          <p:cNvSpPr txBox="1"/>
          <p:nvPr/>
        </p:nvSpPr>
        <p:spPr>
          <a:xfrm>
            <a:off x="2488851" y="2481295"/>
            <a:ext cx="54483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TW" altLang="en-US" sz="2000">
                <a:latin typeface="微軟正黑體"/>
                <a:ea typeface="微軟正黑體"/>
              </a:rPr>
              <a:t>增加等級數量，讓使用者可以擴充、裝飾小島</a:t>
            </a:r>
            <a:endParaRPr lang="zh-TW" altLang="en-US" sz="20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825" name="Google Shape;2753;p40">
            <a:extLst>
              <a:ext uri="{FF2B5EF4-FFF2-40B4-BE49-F238E27FC236}">
                <a16:creationId xmlns:a16="http://schemas.microsoft.com/office/drawing/2014/main" id="{2D784EC2-8F53-DFE5-FA3E-2A557EC9421F}"/>
              </a:ext>
            </a:extLst>
          </p:cNvPr>
          <p:cNvGrpSpPr/>
          <p:nvPr/>
        </p:nvGrpSpPr>
        <p:grpSpPr>
          <a:xfrm>
            <a:off x="1107523" y="3569716"/>
            <a:ext cx="1178477" cy="572700"/>
            <a:chOff x="51655" y="3808136"/>
            <a:chExt cx="699736" cy="263687"/>
          </a:xfrm>
        </p:grpSpPr>
        <p:sp>
          <p:nvSpPr>
            <p:cNvPr id="2826" name="Google Shape;2754;p40">
              <a:extLst>
                <a:ext uri="{FF2B5EF4-FFF2-40B4-BE49-F238E27FC236}">
                  <a16:creationId xmlns:a16="http://schemas.microsoft.com/office/drawing/2014/main" id="{BFFAE02C-0616-FA6D-136E-D4E2EB79D701}"/>
                </a:ext>
              </a:extLst>
            </p:cNvPr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755;p40">
              <a:extLst>
                <a:ext uri="{FF2B5EF4-FFF2-40B4-BE49-F238E27FC236}">
                  <a16:creationId xmlns:a16="http://schemas.microsoft.com/office/drawing/2014/main" id="{76BA6880-2872-7AE5-B06E-49F249086A83}"/>
                </a:ext>
              </a:extLst>
            </p:cNvPr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756;p40">
              <a:extLst>
                <a:ext uri="{FF2B5EF4-FFF2-40B4-BE49-F238E27FC236}">
                  <a16:creationId xmlns:a16="http://schemas.microsoft.com/office/drawing/2014/main" id="{4EB1485A-F59F-F83C-88BC-B4F42CAE3DA8}"/>
                </a:ext>
              </a:extLst>
            </p:cNvPr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757;p40">
              <a:extLst>
                <a:ext uri="{FF2B5EF4-FFF2-40B4-BE49-F238E27FC236}">
                  <a16:creationId xmlns:a16="http://schemas.microsoft.com/office/drawing/2014/main" id="{59FF57EB-7BB1-648A-10F5-2617C24F72CF}"/>
                </a:ext>
              </a:extLst>
            </p:cNvPr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758;p40">
              <a:extLst>
                <a:ext uri="{FF2B5EF4-FFF2-40B4-BE49-F238E27FC236}">
                  <a16:creationId xmlns:a16="http://schemas.microsoft.com/office/drawing/2014/main" id="{0AF828A0-BF42-CE9A-FCBB-4BB9EC373F4B}"/>
                </a:ext>
              </a:extLst>
            </p:cNvPr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759;p40">
              <a:extLst>
                <a:ext uri="{FF2B5EF4-FFF2-40B4-BE49-F238E27FC236}">
                  <a16:creationId xmlns:a16="http://schemas.microsoft.com/office/drawing/2014/main" id="{8993B18C-A363-2A1E-50E6-189F08E455F3}"/>
                </a:ext>
              </a:extLst>
            </p:cNvPr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760;p40">
              <a:extLst>
                <a:ext uri="{FF2B5EF4-FFF2-40B4-BE49-F238E27FC236}">
                  <a16:creationId xmlns:a16="http://schemas.microsoft.com/office/drawing/2014/main" id="{31D43E7D-7B5B-68EE-A49B-3C971081BCBD}"/>
                </a:ext>
              </a:extLst>
            </p:cNvPr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761;p40">
              <a:extLst>
                <a:ext uri="{FF2B5EF4-FFF2-40B4-BE49-F238E27FC236}">
                  <a16:creationId xmlns:a16="http://schemas.microsoft.com/office/drawing/2014/main" id="{22559096-E240-9FE6-0371-D1274079A0D4}"/>
                </a:ext>
              </a:extLst>
            </p:cNvPr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762;p40">
              <a:extLst>
                <a:ext uri="{FF2B5EF4-FFF2-40B4-BE49-F238E27FC236}">
                  <a16:creationId xmlns:a16="http://schemas.microsoft.com/office/drawing/2014/main" id="{1D9E107F-1D9D-33F1-7BC8-5B33D76FF187}"/>
                </a:ext>
              </a:extLst>
            </p:cNvPr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5" name="Google Shape;2308;p36">
            <a:extLst>
              <a:ext uri="{FF2B5EF4-FFF2-40B4-BE49-F238E27FC236}">
                <a16:creationId xmlns:a16="http://schemas.microsoft.com/office/drawing/2014/main" id="{9E058FB7-E06B-C38C-D057-2FEBEB1B1A1B}"/>
              </a:ext>
            </a:extLst>
          </p:cNvPr>
          <p:cNvGrpSpPr/>
          <p:nvPr/>
        </p:nvGrpSpPr>
        <p:grpSpPr>
          <a:xfrm>
            <a:off x="1544352" y="3226242"/>
            <a:ext cx="350910" cy="532456"/>
            <a:chOff x="4566516" y="1947370"/>
            <a:chExt cx="554038" cy="808100"/>
          </a:xfrm>
        </p:grpSpPr>
        <p:sp>
          <p:nvSpPr>
            <p:cNvPr id="2836" name="Google Shape;2309;p36">
              <a:extLst>
                <a:ext uri="{FF2B5EF4-FFF2-40B4-BE49-F238E27FC236}">
                  <a16:creationId xmlns:a16="http://schemas.microsoft.com/office/drawing/2014/main" id="{A4036B2D-8DC3-D0A8-02B0-6D930C6A30CC}"/>
                </a:ext>
              </a:extLst>
            </p:cNvPr>
            <p:cNvSpPr/>
            <p:nvPr/>
          </p:nvSpPr>
          <p:spPr>
            <a:xfrm>
              <a:off x="4566516" y="1947370"/>
              <a:ext cx="554038" cy="714883"/>
            </a:xfrm>
            <a:custGeom>
              <a:avLst/>
              <a:gdLst/>
              <a:ahLst/>
              <a:cxnLst/>
              <a:rect l="l" t="t" r="r" b="b"/>
              <a:pathLst>
                <a:path w="8105" h="10458" extrusionOk="0">
                  <a:moveTo>
                    <a:pt x="4772" y="1005"/>
                  </a:moveTo>
                  <a:cubicBezTo>
                    <a:pt x="4904" y="1005"/>
                    <a:pt x="4990" y="1043"/>
                    <a:pt x="5037" y="1124"/>
                  </a:cubicBezTo>
                  <a:cubicBezTo>
                    <a:pt x="5109" y="1245"/>
                    <a:pt x="5182" y="1508"/>
                    <a:pt x="5256" y="1762"/>
                  </a:cubicBezTo>
                  <a:cubicBezTo>
                    <a:pt x="5314" y="1965"/>
                    <a:pt x="5368" y="2158"/>
                    <a:pt x="5421" y="2281"/>
                  </a:cubicBezTo>
                  <a:lnTo>
                    <a:pt x="5424" y="2288"/>
                  </a:lnTo>
                  <a:cubicBezTo>
                    <a:pt x="6047" y="2980"/>
                    <a:pt x="7090" y="4525"/>
                    <a:pt x="7090" y="7058"/>
                  </a:cubicBezTo>
                  <a:cubicBezTo>
                    <a:pt x="7090" y="7204"/>
                    <a:pt x="7083" y="7344"/>
                    <a:pt x="7071" y="7481"/>
                  </a:cubicBezTo>
                  <a:lnTo>
                    <a:pt x="7076" y="7474"/>
                  </a:lnTo>
                  <a:lnTo>
                    <a:pt x="7076" y="7474"/>
                  </a:lnTo>
                  <a:cubicBezTo>
                    <a:pt x="6967" y="8697"/>
                    <a:pt x="6396" y="9498"/>
                    <a:pt x="6040" y="9886"/>
                  </a:cubicBezTo>
                  <a:cubicBezTo>
                    <a:pt x="5549" y="10422"/>
                    <a:pt x="5358" y="10422"/>
                    <a:pt x="4644" y="10422"/>
                  </a:cubicBezTo>
                  <a:cubicBezTo>
                    <a:pt x="4280" y="10422"/>
                    <a:pt x="4215" y="10363"/>
                    <a:pt x="4215" y="10240"/>
                  </a:cubicBezTo>
                  <a:cubicBezTo>
                    <a:pt x="4215" y="10165"/>
                    <a:pt x="4131" y="10101"/>
                    <a:pt x="4029" y="10101"/>
                  </a:cubicBezTo>
                  <a:cubicBezTo>
                    <a:pt x="3927" y="10101"/>
                    <a:pt x="3843" y="10165"/>
                    <a:pt x="3843" y="10240"/>
                  </a:cubicBezTo>
                  <a:cubicBezTo>
                    <a:pt x="3843" y="10363"/>
                    <a:pt x="3778" y="10422"/>
                    <a:pt x="3414" y="10422"/>
                  </a:cubicBezTo>
                  <a:cubicBezTo>
                    <a:pt x="2700" y="10422"/>
                    <a:pt x="2509" y="10422"/>
                    <a:pt x="2018" y="9886"/>
                  </a:cubicBezTo>
                  <a:cubicBezTo>
                    <a:pt x="1699" y="9539"/>
                    <a:pt x="1126" y="8629"/>
                    <a:pt x="1010" y="7477"/>
                  </a:cubicBezTo>
                  <a:lnTo>
                    <a:pt x="1010" y="7477"/>
                  </a:lnTo>
                  <a:lnTo>
                    <a:pt x="1017" y="7482"/>
                  </a:lnTo>
                  <a:cubicBezTo>
                    <a:pt x="1001" y="7342"/>
                    <a:pt x="994" y="7200"/>
                    <a:pt x="994" y="7058"/>
                  </a:cubicBezTo>
                  <a:cubicBezTo>
                    <a:pt x="994" y="4914"/>
                    <a:pt x="1848" y="3057"/>
                    <a:pt x="2690" y="2332"/>
                  </a:cubicBezTo>
                  <a:lnTo>
                    <a:pt x="2695" y="2323"/>
                  </a:lnTo>
                  <a:cubicBezTo>
                    <a:pt x="2746" y="2209"/>
                    <a:pt x="2793" y="2000"/>
                    <a:pt x="2844" y="1781"/>
                  </a:cubicBezTo>
                  <a:cubicBezTo>
                    <a:pt x="2900" y="1534"/>
                    <a:pt x="2958" y="1278"/>
                    <a:pt x="3019" y="1175"/>
                  </a:cubicBezTo>
                  <a:cubicBezTo>
                    <a:pt x="3075" y="1075"/>
                    <a:pt x="3180" y="1027"/>
                    <a:pt x="3340" y="1027"/>
                  </a:cubicBezTo>
                  <a:cubicBezTo>
                    <a:pt x="3499" y="1027"/>
                    <a:pt x="3677" y="1075"/>
                    <a:pt x="3820" y="1113"/>
                  </a:cubicBezTo>
                  <a:cubicBezTo>
                    <a:pt x="3918" y="1138"/>
                    <a:pt x="3996" y="1159"/>
                    <a:pt x="4041" y="1159"/>
                  </a:cubicBezTo>
                  <a:cubicBezTo>
                    <a:pt x="4096" y="1159"/>
                    <a:pt x="4180" y="1133"/>
                    <a:pt x="4288" y="1101"/>
                  </a:cubicBezTo>
                  <a:cubicBezTo>
                    <a:pt x="4436" y="1057"/>
                    <a:pt x="4618" y="1005"/>
                    <a:pt x="4772" y="1005"/>
                  </a:cubicBezTo>
                  <a:close/>
                  <a:moveTo>
                    <a:pt x="4039" y="0"/>
                  </a:moveTo>
                  <a:cubicBezTo>
                    <a:pt x="3026" y="0"/>
                    <a:pt x="2234" y="1757"/>
                    <a:pt x="1848" y="2805"/>
                  </a:cubicBezTo>
                  <a:cubicBezTo>
                    <a:pt x="1792" y="2959"/>
                    <a:pt x="1736" y="3121"/>
                    <a:pt x="1683" y="3284"/>
                  </a:cubicBezTo>
                  <a:cubicBezTo>
                    <a:pt x="1420" y="3547"/>
                    <a:pt x="978" y="4327"/>
                    <a:pt x="612" y="5368"/>
                  </a:cubicBezTo>
                  <a:cubicBezTo>
                    <a:pt x="114" y="6779"/>
                    <a:pt x="0" y="8299"/>
                    <a:pt x="133" y="8369"/>
                  </a:cubicBezTo>
                  <a:lnTo>
                    <a:pt x="163" y="8376"/>
                  </a:lnTo>
                  <a:lnTo>
                    <a:pt x="179" y="8373"/>
                  </a:lnTo>
                  <a:lnTo>
                    <a:pt x="190" y="8371"/>
                  </a:lnTo>
                  <a:cubicBezTo>
                    <a:pt x="256" y="8336"/>
                    <a:pt x="277" y="8170"/>
                    <a:pt x="319" y="7798"/>
                  </a:cubicBezTo>
                  <a:cubicBezTo>
                    <a:pt x="403" y="7069"/>
                    <a:pt x="558" y="5745"/>
                    <a:pt x="1334" y="4504"/>
                  </a:cubicBezTo>
                  <a:lnTo>
                    <a:pt x="1334" y="4504"/>
                  </a:lnTo>
                  <a:cubicBezTo>
                    <a:pt x="1308" y="4611"/>
                    <a:pt x="1282" y="4718"/>
                    <a:pt x="1257" y="4825"/>
                  </a:cubicBezTo>
                  <a:cubicBezTo>
                    <a:pt x="1063" y="5517"/>
                    <a:pt x="959" y="6232"/>
                    <a:pt x="950" y="6951"/>
                  </a:cubicBezTo>
                  <a:cubicBezTo>
                    <a:pt x="950" y="6986"/>
                    <a:pt x="949" y="7023"/>
                    <a:pt x="949" y="7058"/>
                  </a:cubicBezTo>
                  <a:cubicBezTo>
                    <a:pt x="949" y="7232"/>
                    <a:pt x="959" y="7405"/>
                    <a:pt x="982" y="7577"/>
                  </a:cubicBezTo>
                  <a:cubicBezTo>
                    <a:pt x="1036" y="8005"/>
                    <a:pt x="1150" y="8422"/>
                    <a:pt x="1322" y="8818"/>
                  </a:cubicBezTo>
                  <a:cubicBezTo>
                    <a:pt x="1329" y="8837"/>
                    <a:pt x="1338" y="8855"/>
                    <a:pt x="1347" y="8874"/>
                  </a:cubicBezTo>
                  <a:cubicBezTo>
                    <a:pt x="1429" y="9062"/>
                    <a:pt x="1524" y="9244"/>
                    <a:pt x="1631" y="9421"/>
                  </a:cubicBezTo>
                  <a:cubicBezTo>
                    <a:pt x="1734" y="9595"/>
                    <a:pt x="1853" y="9758"/>
                    <a:pt x="1988" y="9910"/>
                  </a:cubicBezTo>
                  <a:cubicBezTo>
                    <a:pt x="2490" y="10457"/>
                    <a:pt x="2686" y="10457"/>
                    <a:pt x="3412" y="10457"/>
                  </a:cubicBezTo>
                  <a:cubicBezTo>
                    <a:pt x="3578" y="10457"/>
                    <a:pt x="3691" y="10445"/>
                    <a:pt x="3764" y="10414"/>
                  </a:cubicBezTo>
                  <a:cubicBezTo>
                    <a:pt x="3773" y="10410"/>
                    <a:pt x="3782" y="10407"/>
                    <a:pt x="3790" y="10401"/>
                  </a:cubicBezTo>
                  <a:cubicBezTo>
                    <a:pt x="3796" y="10398"/>
                    <a:pt x="3803" y="10394"/>
                    <a:pt x="3808" y="10391"/>
                  </a:cubicBezTo>
                  <a:cubicBezTo>
                    <a:pt x="3857" y="10356"/>
                    <a:pt x="3876" y="10307"/>
                    <a:pt x="3876" y="10236"/>
                  </a:cubicBezTo>
                  <a:cubicBezTo>
                    <a:pt x="3876" y="10184"/>
                    <a:pt x="3948" y="10135"/>
                    <a:pt x="4027" y="10135"/>
                  </a:cubicBezTo>
                  <a:cubicBezTo>
                    <a:pt x="4062" y="10135"/>
                    <a:pt x="4096" y="10145"/>
                    <a:pt x="4125" y="10163"/>
                  </a:cubicBezTo>
                  <a:cubicBezTo>
                    <a:pt x="4132" y="10168"/>
                    <a:pt x="4139" y="10172"/>
                    <a:pt x="4145" y="10177"/>
                  </a:cubicBezTo>
                  <a:cubicBezTo>
                    <a:pt x="4146" y="10179"/>
                    <a:pt x="4148" y="10180"/>
                    <a:pt x="4150" y="10180"/>
                  </a:cubicBezTo>
                  <a:cubicBezTo>
                    <a:pt x="4166" y="10196"/>
                    <a:pt x="4176" y="10215"/>
                    <a:pt x="4176" y="10236"/>
                  </a:cubicBezTo>
                  <a:cubicBezTo>
                    <a:pt x="4176" y="10403"/>
                    <a:pt x="4290" y="10456"/>
                    <a:pt x="4642" y="10456"/>
                  </a:cubicBezTo>
                  <a:cubicBezTo>
                    <a:pt x="4867" y="10456"/>
                    <a:pt x="5040" y="10456"/>
                    <a:pt x="5188" y="10440"/>
                  </a:cubicBezTo>
                  <a:lnTo>
                    <a:pt x="5198" y="10438"/>
                  </a:lnTo>
                  <a:cubicBezTo>
                    <a:pt x="5225" y="10435"/>
                    <a:pt x="5249" y="10431"/>
                    <a:pt x="5272" y="10428"/>
                  </a:cubicBezTo>
                  <a:lnTo>
                    <a:pt x="5288" y="10426"/>
                  </a:lnTo>
                  <a:cubicBezTo>
                    <a:pt x="5360" y="10414"/>
                    <a:pt x="5430" y="10392"/>
                    <a:pt x="5496" y="10364"/>
                  </a:cubicBezTo>
                  <a:cubicBezTo>
                    <a:pt x="5509" y="10359"/>
                    <a:pt x="5519" y="10356"/>
                    <a:pt x="5530" y="10350"/>
                  </a:cubicBezTo>
                  <a:cubicBezTo>
                    <a:pt x="5619" y="10308"/>
                    <a:pt x="5701" y="10254"/>
                    <a:pt x="5777" y="10189"/>
                  </a:cubicBezTo>
                  <a:cubicBezTo>
                    <a:pt x="5814" y="10159"/>
                    <a:pt x="5849" y="10128"/>
                    <a:pt x="5887" y="10091"/>
                  </a:cubicBezTo>
                  <a:lnTo>
                    <a:pt x="5931" y="10047"/>
                  </a:lnTo>
                  <a:cubicBezTo>
                    <a:pt x="5973" y="10005"/>
                    <a:pt x="6019" y="9958"/>
                    <a:pt x="6064" y="9907"/>
                  </a:cubicBezTo>
                  <a:cubicBezTo>
                    <a:pt x="6415" y="9525"/>
                    <a:pt x="6974" y="8743"/>
                    <a:pt x="7102" y="7556"/>
                  </a:cubicBezTo>
                  <a:cubicBezTo>
                    <a:pt x="7120" y="7389"/>
                    <a:pt x="7128" y="7223"/>
                    <a:pt x="7128" y="7055"/>
                  </a:cubicBezTo>
                  <a:cubicBezTo>
                    <a:pt x="7128" y="7020"/>
                    <a:pt x="7128" y="6983"/>
                    <a:pt x="7127" y="6944"/>
                  </a:cubicBezTo>
                  <a:cubicBezTo>
                    <a:pt x="7116" y="6064"/>
                    <a:pt x="6981" y="5303"/>
                    <a:pt x="6781" y="4660"/>
                  </a:cubicBezTo>
                  <a:cubicBezTo>
                    <a:pt x="6764" y="4584"/>
                    <a:pt x="6744" y="4509"/>
                    <a:pt x="6725" y="4434"/>
                  </a:cubicBezTo>
                  <a:lnTo>
                    <a:pt x="6725" y="4434"/>
                  </a:lnTo>
                  <a:cubicBezTo>
                    <a:pt x="7539" y="5694"/>
                    <a:pt x="7696" y="7051"/>
                    <a:pt x="7782" y="7793"/>
                  </a:cubicBezTo>
                  <a:cubicBezTo>
                    <a:pt x="7826" y="8166"/>
                    <a:pt x="7847" y="8331"/>
                    <a:pt x="7912" y="8366"/>
                  </a:cubicBezTo>
                  <a:lnTo>
                    <a:pt x="7923" y="8369"/>
                  </a:lnTo>
                  <a:lnTo>
                    <a:pt x="7938" y="8373"/>
                  </a:lnTo>
                  <a:lnTo>
                    <a:pt x="7968" y="8364"/>
                  </a:lnTo>
                  <a:cubicBezTo>
                    <a:pt x="8105" y="8299"/>
                    <a:pt x="7991" y="6779"/>
                    <a:pt x="7493" y="5368"/>
                  </a:cubicBezTo>
                  <a:cubicBezTo>
                    <a:pt x="7113" y="4286"/>
                    <a:pt x="6652" y="3487"/>
                    <a:pt x="6394" y="3256"/>
                  </a:cubicBezTo>
                  <a:lnTo>
                    <a:pt x="6389" y="3261"/>
                  </a:lnTo>
                  <a:cubicBezTo>
                    <a:pt x="6338" y="3105"/>
                    <a:pt x="6285" y="2954"/>
                    <a:pt x="6231" y="2805"/>
                  </a:cubicBezTo>
                  <a:cubicBezTo>
                    <a:pt x="5847" y="1757"/>
                    <a:pt x="5053" y="0"/>
                    <a:pt x="4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37" name="Google Shape;2310;p36">
              <a:extLst>
                <a:ext uri="{FF2B5EF4-FFF2-40B4-BE49-F238E27FC236}">
                  <a16:creationId xmlns:a16="http://schemas.microsoft.com/office/drawing/2014/main" id="{3C322AA8-9CFB-CF3A-9C5E-45A6389C4856}"/>
                </a:ext>
              </a:extLst>
            </p:cNvPr>
            <p:cNvGrpSpPr/>
            <p:nvPr/>
          </p:nvGrpSpPr>
          <p:grpSpPr>
            <a:xfrm>
              <a:off x="4675174" y="2644799"/>
              <a:ext cx="336253" cy="110671"/>
              <a:chOff x="4675174" y="2644799"/>
              <a:chExt cx="336253" cy="110671"/>
            </a:xfrm>
          </p:grpSpPr>
          <p:sp>
            <p:nvSpPr>
              <p:cNvPr id="2852" name="Google Shape;2311;p36">
                <a:extLst>
                  <a:ext uri="{FF2B5EF4-FFF2-40B4-BE49-F238E27FC236}">
                    <a16:creationId xmlns:a16="http://schemas.microsoft.com/office/drawing/2014/main" id="{4030EA8D-2F1B-21A5-BDEA-C19B8C81158A}"/>
                  </a:ext>
                </a:extLst>
              </p:cNvPr>
              <p:cNvSpPr/>
              <p:nvPr/>
            </p:nvSpPr>
            <p:spPr>
              <a:xfrm>
                <a:off x="4868150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549" y="1"/>
                    </a:moveTo>
                    <a:lnTo>
                      <a:pt x="0" y="48"/>
                    </a:lnTo>
                    <a:cubicBezTo>
                      <a:pt x="41" y="129"/>
                      <a:pt x="128" y="329"/>
                      <a:pt x="99" y="511"/>
                    </a:cubicBezTo>
                    <a:cubicBezTo>
                      <a:pt x="77" y="642"/>
                      <a:pt x="170" y="751"/>
                      <a:pt x="300" y="905"/>
                    </a:cubicBezTo>
                    <a:cubicBezTo>
                      <a:pt x="425" y="1054"/>
                      <a:pt x="582" y="1240"/>
                      <a:pt x="686" y="1515"/>
                    </a:cubicBezTo>
                    <a:cubicBezTo>
                      <a:pt x="717" y="1601"/>
                      <a:pt x="800" y="1619"/>
                      <a:pt x="863" y="1619"/>
                    </a:cubicBezTo>
                    <a:cubicBezTo>
                      <a:pt x="1031" y="1619"/>
                      <a:pt x="1238" y="1501"/>
                      <a:pt x="1263" y="1394"/>
                    </a:cubicBezTo>
                    <a:lnTo>
                      <a:pt x="1259" y="1391"/>
                    </a:lnTo>
                    <a:cubicBezTo>
                      <a:pt x="1156" y="921"/>
                      <a:pt x="549" y="634"/>
                      <a:pt x="542" y="632"/>
                    </a:cubicBezTo>
                    <a:cubicBezTo>
                      <a:pt x="513" y="620"/>
                      <a:pt x="526" y="579"/>
                      <a:pt x="552" y="579"/>
                    </a:cubicBezTo>
                    <a:cubicBezTo>
                      <a:pt x="556" y="579"/>
                      <a:pt x="560" y="580"/>
                      <a:pt x="565" y="583"/>
                    </a:cubicBezTo>
                    <a:cubicBezTo>
                      <a:pt x="591" y="595"/>
                      <a:pt x="1201" y="884"/>
                      <a:pt x="1312" y="1380"/>
                    </a:cubicBezTo>
                    <a:cubicBezTo>
                      <a:pt x="1312" y="1380"/>
                      <a:pt x="1312" y="1380"/>
                      <a:pt x="1312" y="1382"/>
                    </a:cubicBezTo>
                    <a:cubicBezTo>
                      <a:pt x="1333" y="1405"/>
                      <a:pt x="1396" y="1430"/>
                      <a:pt x="1473" y="1430"/>
                    </a:cubicBezTo>
                    <a:cubicBezTo>
                      <a:pt x="1526" y="1430"/>
                      <a:pt x="1694" y="1415"/>
                      <a:pt x="1764" y="1249"/>
                    </a:cubicBezTo>
                    <a:cubicBezTo>
                      <a:pt x="1662" y="781"/>
                      <a:pt x="800" y="541"/>
                      <a:pt x="793" y="539"/>
                    </a:cubicBezTo>
                    <a:cubicBezTo>
                      <a:pt x="760" y="529"/>
                      <a:pt x="770" y="485"/>
                      <a:pt x="799" y="485"/>
                    </a:cubicBezTo>
                    <a:cubicBezTo>
                      <a:pt x="801" y="485"/>
                      <a:pt x="804" y="486"/>
                      <a:pt x="807" y="486"/>
                    </a:cubicBezTo>
                    <a:cubicBezTo>
                      <a:pt x="842" y="497"/>
                      <a:pt x="1683" y="732"/>
                      <a:pt x="1811" y="1216"/>
                    </a:cubicBezTo>
                    <a:cubicBezTo>
                      <a:pt x="1839" y="1220"/>
                      <a:pt x="1865" y="1222"/>
                      <a:pt x="1889" y="1222"/>
                    </a:cubicBezTo>
                    <a:cubicBezTo>
                      <a:pt x="1982" y="1222"/>
                      <a:pt x="2046" y="1190"/>
                      <a:pt x="2067" y="1133"/>
                    </a:cubicBezTo>
                    <a:cubicBezTo>
                      <a:pt x="2095" y="1056"/>
                      <a:pt x="2044" y="947"/>
                      <a:pt x="1939" y="858"/>
                    </a:cubicBezTo>
                    <a:cubicBezTo>
                      <a:pt x="1736" y="684"/>
                      <a:pt x="1238" y="490"/>
                      <a:pt x="872" y="393"/>
                    </a:cubicBezTo>
                    <a:cubicBezTo>
                      <a:pt x="696" y="348"/>
                      <a:pt x="595" y="223"/>
                      <a:pt x="5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3" name="Google Shape;2312;p36">
                <a:extLst>
                  <a:ext uri="{FF2B5EF4-FFF2-40B4-BE49-F238E27FC236}">
                    <a16:creationId xmlns:a16="http://schemas.microsoft.com/office/drawing/2014/main" id="{760A80D9-9B60-3B82-B74D-4631ED27828D}"/>
                  </a:ext>
                </a:extLst>
              </p:cNvPr>
              <p:cNvSpPr/>
              <p:nvPr/>
            </p:nvSpPr>
            <p:spPr>
              <a:xfrm>
                <a:off x="4675174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1549" y="1"/>
                    </a:moveTo>
                    <a:cubicBezTo>
                      <a:pt x="1503" y="223"/>
                      <a:pt x="1400" y="348"/>
                      <a:pt x="1225" y="393"/>
                    </a:cubicBezTo>
                    <a:cubicBezTo>
                      <a:pt x="860" y="490"/>
                      <a:pt x="360" y="684"/>
                      <a:pt x="159" y="858"/>
                    </a:cubicBezTo>
                    <a:cubicBezTo>
                      <a:pt x="52" y="947"/>
                      <a:pt x="1" y="1054"/>
                      <a:pt x="31" y="1133"/>
                    </a:cubicBezTo>
                    <a:cubicBezTo>
                      <a:pt x="52" y="1191"/>
                      <a:pt x="117" y="1221"/>
                      <a:pt x="211" y="1221"/>
                    </a:cubicBezTo>
                    <a:cubicBezTo>
                      <a:pt x="234" y="1221"/>
                      <a:pt x="260" y="1219"/>
                      <a:pt x="287" y="1216"/>
                    </a:cubicBezTo>
                    <a:cubicBezTo>
                      <a:pt x="416" y="732"/>
                      <a:pt x="1254" y="497"/>
                      <a:pt x="1291" y="486"/>
                    </a:cubicBezTo>
                    <a:cubicBezTo>
                      <a:pt x="1294" y="486"/>
                      <a:pt x="1296" y="485"/>
                      <a:pt x="1299" y="485"/>
                    </a:cubicBezTo>
                    <a:cubicBezTo>
                      <a:pt x="1326" y="485"/>
                      <a:pt x="1336" y="529"/>
                      <a:pt x="1305" y="537"/>
                    </a:cubicBezTo>
                    <a:cubicBezTo>
                      <a:pt x="1296" y="541"/>
                      <a:pt x="436" y="781"/>
                      <a:pt x="332" y="1249"/>
                    </a:cubicBezTo>
                    <a:cubicBezTo>
                      <a:pt x="402" y="1415"/>
                      <a:pt x="572" y="1430"/>
                      <a:pt x="623" y="1430"/>
                    </a:cubicBezTo>
                    <a:cubicBezTo>
                      <a:pt x="702" y="1430"/>
                      <a:pt x="763" y="1405"/>
                      <a:pt x="786" y="1382"/>
                    </a:cubicBezTo>
                    <a:cubicBezTo>
                      <a:pt x="786" y="1380"/>
                      <a:pt x="786" y="1380"/>
                      <a:pt x="786" y="1380"/>
                    </a:cubicBezTo>
                    <a:cubicBezTo>
                      <a:pt x="895" y="884"/>
                      <a:pt x="1507" y="595"/>
                      <a:pt x="1533" y="583"/>
                    </a:cubicBezTo>
                    <a:cubicBezTo>
                      <a:pt x="1537" y="581"/>
                      <a:pt x="1540" y="581"/>
                      <a:pt x="1543" y="581"/>
                    </a:cubicBezTo>
                    <a:cubicBezTo>
                      <a:pt x="1567" y="581"/>
                      <a:pt x="1580" y="618"/>
                      <a:pt x="1554" y="630"/>
                    </a:cubicBezTo>
                    <a:cubicBezTo>
                      <a:pt x="1549" y="634"/>
                      <a:pt x="941" y="921"/>
                      <a:pt x="837" y="1391"/>
                    </a:cubicBezTo>
                    <a:lnTo>
                      <a:pt x="834" y="1394"/>
                    </a:lnTo>
                    <a:cubicBezTo>
                      <a:pt x="858" y="1501"/>
                      <a:pt x="1067" y="1619"/>
                      <a:pt x="1233" y="1619"/>
                    </a:cubicBezTo>
                    <a:cubicBezTo>
                      <a:pt x="1298" y="1619"/>
                      <a:pt x="1381" y="1601"/>
                      <a:pt x="1412" y="1515"/>
                    </a:cubicBezTo>
                    <a:cubicBezTo>
                      <a:pt x="1516" y="1240"/>
                      <a:pt x="1672" y="1054"/>
                      <a:pt x="1798" y="905"/>
                    </a:cubicBezTo>
                    <a:cubicBezTo>
                      <a:pt x="1928" y="751"/>
                      <a:pt x="2020" y="642"/>
                      <a:pt x="1999" y="511"/>
                    </a:cubicBezTo>
                    <a:cubicBezTo>
                      <a:pt x="1970" y="329"/>
                      <a:pt x="2055" y="129"/>
                      <a:pt x="2096" y="48"/>
                    </a:cubicBez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38" name="Google Shape;2313;p36">
              <a:extLst>
                <a:ext uri="{FF2B5EF4-FFF2-40B4-BE49-F238E27FC236}">
                  <a16:creationId xmlns:a16="http://schemas.microsoft.com/office/drawing/2014/main" id="{15A4D294-8F19-A94E-512B-6A35D6D3D561}"/>
                </a:ext>
              </a:extLst>
            </p:cNvPr>
            <p:cNvSpPr/>
            <p:nvPr/>
          </p:nvSpPr>
          <p:spPr>
            <a:xfrm>
              <a:off x="4578746" y="2255326"/>
              <a:ext cx="79090" cy="264544"/>
            </a:xfrm>
            <a:custGeom>
              <a:avLst/>
              <a:gdLst/>
              <a:ahLst/>
              <a:cxnLst/>
              <a:rect l="l" t="t" r="r" b="b"/>
              <a:pathLst>
                <a:path w="1157" h="3870" extrusionOk="0">
                  <a:moveTo>
                    <a:pt x="1156" y="1"/>
                  </a:moveTo>
                  <a:lnTo>
                    <a:pt x="1156" y="1"/>
                  </a:lnTo>
                  <a:cubicBezTo>
                    <a:pt x="380" y="1242"/>
                    <a:pt x="225" y="2564"/>
                    <a:pt x="141" y="3293"/>
                  </a:cubicBezTo>
                  <a:cubicBezTo>
                    <a:pt x="97" y="3666"/>
                    <a:pt x="78" y="3831"/>
                    <a:pt x="11" y="3866"/>
                  </a:cubicBezTo>
                  <a:lnTo>
                    <a:pt x="1" y="3870"/>
                  </a:lnTo>
                  <a:lnTo>
                    <a:pt x="8" y="3870"/>
                  </a:lnTo>
                  <a:cubicBezTo>
                    <a:pt x="174" y="3870"/>
                    <a:pt x="481" y="3552"/>
                    <a:pt x="804" y="3072"/>
                  </a:cubicBezTo>
                  <a:cubicBezTo>
                    <a:pt x="781" y="2900"/>
                    <a:pt x="770" y="2727"/>
                    <a:pt x="770" y="2553"/>
                  </a:cubicBezTo>
                  <a:cubicBezTo>
                    <a:pt x="770" y="2518"/>
                    <a:pt x="770" y="2483"/>
                    <a:pt x="772" y="2446"/>
                  </a:cubicBezTo>
                  <a:cubicBezTo>
                    <a:pt x="781" y="1727"/>
                    <a:pt x="884" y="1012"/>
                    <a:pt x="1079" y="321"/>
                  </a:cubicBezTo>
                  <a:cubicBezTo>
                    <a:pt x="1104" y="214"/>
                    <a:pt x="1130" y="107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314;p36">
              <a:extLst>
                <a:ext uri="{FF2B5EF4-FFF2-40B4-BE49-F238E27FC236}">
                  <a16:creationId xmlns:a16="http://schemas.microsoft.com/office/drawing/2014/main" id="{859F569D-F179-AF63-EF7C-FB0FEA9303AD}"/>
                </a:ext>
              </a:extLst>
            </p:cNvPr>
            <p:cNvSpPr/>
            <p:nvPr/>
          </p:nvSpPr>
          <p:spPr>
            <a:xfrm>
              <a:off x="5026432" y="2250677"/>
              <a:ext cx="81824" cy="269192"/>
            </a:xfrm>
            <a:custGeom>
              <a:avLst/>
              <a:gdLst/>
              <a:ahLst/>
              <a:cxnLst/>
              <a:rect l="l" t="t" r="r" b="b"/>
              <a:pathLst>
                <a:path w="1197" h="3938" extrusionOk="0">
                  <a:moveTo>
                    <a:pt x="1" y="0"/>
                  </a:moveTo>
                  <a:cubicBezTo>
                    <a:pt x="20" y="76"/>
                    <a:pt x="39" y="151"/>
                    <a:pt x="57" y="226"/>
                  </a:cubicBezTo>
                  <a:cubicBezTo>
                    <a:pt x="255" y="870"/>
                    <a:pt x="392" y="1631"/>
                    <a:pt x="402" y="2512"/>
                  </a:cubicBezTo>
                  <a:cubicBezTo>
                    <a:pt x="402" y="2549"/>
                    <a:pt x="404" y="2586"/>
                    <a:pt x="404" y="2621"/>
                  </a:cubicBezTo>
                  <a:cubicBezTo>
                    <a:pt x="404" y="2789"/>
                    <a:pt x="395" y="2956"/>
                    <a:pt x="376" y="3122"/>
                  </a:cubicBezTo>
                  <a:cubicBezTo>
                    <a:pt x="704" y="3612"/>
                    <a:pt x="1016" y="3938"/>
                    <a:pt x="1184" y="3938"/>
                  </a:cubicBezTo>
                  <a:cubicBezTo>
                    <a:pt x="1188" y="3938"/>
                    <a:pt x="1193" y="3936"/>
                    <a:pt x="1196" y="3936"/>
                  </a:cubicBezTo>
                  <a:lnTo>
                    <a:pt x="1188" y="3934"/>
                  </a:lnTo>
                  <a:cubicBezTo>
                    <a:pt x="1123" y="3899"/>
                    <a:pt x="1100" y="3733"/>
                    <a:pt x="1058" y="3361"/>
                  </a:cubicBezTo>
                  <a:cubicBezTo>
                    <a:pt x="972" y="2619"/>
                    <a:pt x="814" y="126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315;p36">
              <a:extLst>
                <a:ext uri="{FF2B5EF4-FFF2-40B4-BE49-F238E27FC236}">
                  <a16:creationId xmlns:a16="http://schemas.microsoft.com/office/drawing/2014/main" id="{F6A11138-B855-F59C-9E69-2B290864CC9A}"/>
                </a:ext>
              </a:extLst>
            </p:cNvPr>
            <p:cNvSpPr/>
            <p:nvPr/>
          </p:nvSpPr>
          <p:spPr>
            <a:xfrm>
              <a:off x="4629721" y="2009925"/>
              <a:ext cx="426132" cy="533331"/>
            </a:xfrm>
            <a:custGeom>
              <a:avLst/>
              <a:gdLst/>
              <a:ahLst/>
              <a:cxnLst/>
              <a:rect l="l" t="t" r="r" b="b"/>
              <a:pathLst>
                <a:path w="6095" h="7628" extrusionOk="0">
                  <a:moveTo>
                    <a:pt x="2419" y="129"/>
                  </a:moveTo>
                  <a:cubicBezTo>
                    <a:pt x="2489" y="129"/>
                    <a:pt x="2561" y="155"/>
                    <a:pt x="2619" y="213"/>
                  </a:cubicBezTo>
                  <a:cubicBezTo>
                    <a:pt x="2798" y="392"/>
                    <a:pt x="2672" y="699"/>
                    <a:pt x="2418" y="699"/>
                  </a:cubicBezTo>
                  <a:cubicBezTo>
                    <a:pt x="2260" y="699"/>
                    <a:pt x="2132" y="572"/>
                    <a:pt x="2132" y="415"/>
                  </a:cubicBezTo>
                  <a:cubicBezTo>
                    <a:pt x="2132" y="243"/>
                    <a:pt x="2272" y="129"/>
                    <a:pt x="2419" y="129"/>
                  </a:cubicBezTo>
                  <a:close/>
                  <a:moveTo>
                    <a:pt x="3656" y="128"/>
                  </a:moveTo>
                  <a:cubicBezTo>
                    <a:pt x="3803" y="128"/>
                    <a:pt x="3943" y="243"/>
                    <a:pt x="3943" y="415"/>
                  </a:cubicBezTo>
                  <a:cubicBezTo>
                    <a:pt x="3943" y="571"/>
                    <a:pt x="3815" y="699"/>
                    <a:pt x="3657" y="699"/>
                  </a:cubicBezTo>
                  <a:cubicBezTo>
                    <a:pt x="3405" y="699"/>
                    <a:pt x="3277" y="392"/>
                    <a:pt x="3456" y="213"/>
                  </a:cubicBezTo>
                  <a:cubicBezTo>
                    <a:pt x="3514" y="155"/>
                    <a:pt x="3586" y="128"/>
                    <a:pt x="3656" y="128"/>
                  </a:cubicBezTo>
                  <a:close/>
                  <a:moveTo>
                    <a:pt x="3005" y="504"/>
                  </a:moveTo>
                  <a:cubicBezTo>
                    <a:pt x="3070" y="504"/>
                    <a:pt x="3198" y="632"/>
                    <a:pt x="3368" y="814"/>
                  </a:cubicBezTo>
                  <a:cubicBezTo>
                    <a:pt x="3410" y="860"/>
                    <a:pt x="3450" y="902"/>
                    <a:pt x="3485" y="937"/>
                  </a:cubicBezTo>
                  <a:lnTo>
                    <a:pt x="3489" y="948"/>
                  </a:lnTo>
                  <a:lnTo>
                    <a:pt x="3482" y="956"/>
                  </a:lnTo>
                  <a:lnTo>
                    <a:pt x="3443" y="983"/>
                  </a:lnTo>
                  <a:cubicBezTo>
                    <a:pt x="3415" y="1212"/>
                    <a:pt x="3123" y="1389"/>
                    <a:pt x="3003" y="1389"/>
                  </a:cubicBezTo>
                  <a:cubicBezTo>
                    <a:pt x="2889" y="1389"/>
                    <a:pt x="2595" y="1209"/>
                    <a:pt x="2565" y="984"/>
                  </a:cubicBezTo>
                  <a:lnTo>
                    <a:pt x="2527" y="956"/>
                  </a:lnTo>
                  <a:lnTo>
                    <a:pt x="2521" y="948"/>
                  </a:lnTo>
                  <a:lnTo>
                    <a:pt x="2525" y="937"/>
                  </a:lnTo>
                  <a:cubicBezTo>
                    <a:pt x="2569" y="890"/>
                    <a:pt x="2612" y="839"/>
                    <a:pt x="2656" y="788"/>
                  </a:cubicBezTo>
                  <a:cubicBezTo>
                    <a:pt x="2788" y="635"/>
                    <a:pt x="2902" y="504"/>
                    <a:pt x="3005" y="504"/>
                  </a:cubicBezTo>
                  <a:close/>
                  <a:moveTo>
                    <a:pt x="3776" y="1"/>
                  </a:moveTo>
                  <a:cubicBezTo>
                    <a:pt x="3622" y="1"/>
                    <a:pt x="3440" y="55"/>
                    <a:pt x="3293" y="99"/>
                  </a:cubicBezTo>
                  <a:cubicBezTo>
                    <a:pt x="3184" y="131"/>
                    <a:pt x="3100" y="157"/>
                    <a:pt x="3047" y="157"/>
                  </a:cubicBezTo>
                  <a:cubicBezTo>
                    <a:pt x="3000" y="157"/>
                    <a:pt x="2923" y="136"/>
                    <a:pt x="2825" y="110"/>
                  </a:cubicBezTo>
                  <a:cubicBezTo>
                    <a:pt x="2683" y="73"/>
                    <a:pt x="2504" y="25"/>
                    <a:pt x="2344" y="25"/>
                  </a:cubicBezTo>
                  <a:cubicBezTo>
                    <a:pt x="2186" y="25"/>
                    <a:pt x="2079" y="73"/>
                    <a:pt x="2023" y="173"/>
                  </a:cubicBezTo>
                  <a:cubicBezTo>
                    <a:pt x="1964" y="276"/>
                    <a:pt x="1904" y="532"/>
                    <a:pt x="1848" y="777"/>
                  </a:cubicBezTo>
                  <a:cubicBezTo>
                    <a:pt x="1797" y="997"/>
                    <a:pt x="1750" y="1207"/>
                    <a:pt x="1701" y="1321"/>
                  </a:cubicBezTo>
                  <a:lnTo>
                    <a:pt x="1694" y="1330"/>
                  </a:lnTo>
                  <a:cubicBezTo>
                    <a:pt x="852" y="2055"/>
                    <a:pt x="0" y="3912"/>
                    <a:pt x="0" y="6056"/>
                  </a:cubicBezTo>
                  <a:cubicBezTo>
                    <a:pt x="0" y="6198"/>
                    <a:pt x="7" y="6340"/>
                    <a:pt x="21" y="6480"/>
                  </a:cubicBezTo>
                  <a:cubicBezTo>
                    <a:pt x="885" y="7245"/>
                    <a:pt x="1967" y="7628"/>
                    <a:pt x="3048" y="7628"/>
                  </a:cubicBezTo>
                  <a:cubicBezTo>
                    <a:pt x="4130" y="7628"/>
                    <a:pt x="5211" y="7245"/>
                    <a:pt x="6075" y="6479"/>
                  </a:cubicBezTo>
                  <a:cubicBezTo>
                    <a:pt x="6087" y="6342"/>
                    <a:pt x="6094" y="6202"/>
                    <a:pt x="6094" y="6056"/>
                  </a:cubicBezTo>
                  <a:cubicBezTo>
                    <a:pt x="6094" y="3523"/>
                    <a:pt x="5051" y="1978"/>
                    <a:pt x="4430" y="1284"/>
                  </a:cubicBezTo>
                  <a:lnTo>
                    <a:pt x="4425" y="1279"/>
                  </a:lnTo>
                  <a:cubicBezTo>
                    <a:pt x="4373" y="1154"/>
                    <a:pt x="4318" y="963"/>
                    <a:pt x="4260" y="760"/>
                  </a:cubicBezTo>
                  <a:cubicBezTo>
                    <a:pt x="4188" y="506"/>
                    <a:pt x="4113" y="243"/>
                    <a:pt x="4041" y="122"/>
                  </a:cubicBezTo>
                  <a:cubicBezTo>
                    <a:pt x="3994" y="41"/>
                    <a:pt x="3906" y="1"/>
                    <a:pt x="3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316;p36">
              <a:extLst>
                <a:ext uri="{FF2B5EF4-FFF2-40B4-BE49-F238E27FC236}">
                  <a16:creationId xmlns:a16="http://schemas.microsoft.com/office/drawing/2014/main" id="{81F52323-5A1F-8E89-6E99-936DC0E7FC29}"/>
                </a:ext>
              </a:extLst>
            </p:cNvPr>
            <p:cNvSpPr/>
            <p:nvPr/>
          </p:nvSpPr>
          <p:spPr>
            <a:xfrm>
              <a:off x="4806213" y="2077994"/>
              <a:ext cx="67199" cy="29562"/>
            </a:xfrm>
            <a:custGeom>
              <a:avLst/>
              <a:gdLst/>
              <a:ahLst/>
              <a:cxnLst/>
              <a:rect l="l" t="t" r="r" b="b"/>
              <a:pathLst>
                <a:path w="820" h="361" extrusionOk="0">
                  <a:moveTo>
                    <a:pt x="820" y="1"/>
                  </a:moveTo>
                  <a:cubicBezTo>
                    <a:pt x="706" y="76"/>
                    <a:pt x="513" y="190"/>
                    <a:pt x="409" y="190"/>
                  </a:cubicBezTo>
                  <a:cubicBezTo>
                    <a:pt x="306" y="190"/>
                    <a:pt x="124" y="85"/>
                    <a:pt x="1" y="3"/>
                  </a:cubicBezTo>
                  <a:lnTo>
                    <a:pt x="1" y="3"/>
                  </a:lnTo>
                  <a:cubicBezTo>
                    <a:pt x="46" y="204"/>
                    <a:pt x="316" y="360"/>
                    <a:pt x="409" y="360"/>
                  </a:cubicBezTo>
                  <a:cubicBezTo>
                    <a:pt x="515" y="360"/>
                    <a:pt x="776" y="202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317;p36">
              <a:extLst>
                <a:ext uri="{FF2B5EF4-FFF2-40B4-BE49-F238E27FC236}">
                  <a16:creationId xmlns:a16="http://schemas.microsoft.com/office/drawing/2014/main" id="{2A87F43D-5950-13F8-187F-7ACEC976EF3D}"/>
                </a:ext>
              </a:extLst>
            </p:cNvPr>
            <p:cNvSpPr/>
            <p:nvPr/>
          </p:nvSpPr>
          <p:spPr>
            <a:xfrm>
              <a:off x="4805050" y="2045025"/>
              <a:ext cx="70074" cy="49575"/>
            </a:xfrm>
            <a:custGeom>
              <a:avLst/>
              <a:gdLst/>
              <a:ahLst/>
              <a:cxnLst/>
              <a:rect l="l" t="t" r="r" b="b"/>
              <a:pathLst>
                <a:path w="900" h="637" extrusionOk="0">
                  <a:moveTo>
                    <a:pt x="449" y="0"/>
                  </a:moveTo>
                  <a:cubicBezTo>
                    <a:pt x="358" y="0"/>
                    <a:pt x="244" y="134"/>
                    <a:pt x="122" y="276"/>
                  </a:cubicBezTo>
                  <a:cubicBezTo>
                    <a:pt x="83" y="323"/>
                    <a:pt x="41" y="370"/>
                    <a:pt x="1" y="414"/>
                  </a:cubicBezTo>
                  <a:cubicBezTo>
                    <a:pt x="155" y="526"/>
                    <a:pt x="355" y="637"/>
                    <a:pt x="449" y="637"/>
                  </a:cubicBezTo>
                  <a:cubicBezTo>
                    <a:pt x="565" y="637"/>
                    <a:pt x="809" y="477"/>
                    <a:pt x="900" y="414"/>
                  </a:cubicBezTo>
                  <a:cubicBezTo>
                    <a:pt x="868" y="381"/>
                    <a:pt x="832" y="342"/>
                    <a:pt x="793" y="302"/>
                  </a:cubicBezTo>
                  <a:cubicBezTo>
                    <a:pt x="674" y="174"/>
                    <a:pt x="509" y="0"/>
                    <a:pt x="4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318;p36">
              <a:extLst>
                <a:ext uri="{FF2B5EF4-FFF2-40B4-BE49-F238E27FC236}">
                  <a16:creationId xmlns:a16="http://schemas.microsoft.com/office/drawing/2014/main" id="{192A3CD0-7531-B402-679B-481F68E66527}"/>
                </a:ext>
              </a:extLst>
            </p:cNvPr>
            <p:cNvSpPr/>
            <p:nvPr/>
          </p:nvSpPr>
          <p:spPr>
            <a:xfrm>
              <a:off x="4629713" y="2455450"/>
              <a:ext cx="426125" cy="207178"/>
            </a:xfrm>
            <a:custGeom>
              <a:avLst/>
              <a:gdLst/>
              <a:ahLst/>
              <a:cxnLst/>
              <a:rect l="l" t="t" r="r" b="b"/>
              <a:pathLst>
                <a:path w="6068" h="2950" extrusionOk="0">
                  <a:moveTo>
                    <a:pt x="6068" y="1"/>
                  </a:moveTo>
                  <a:lnTo>
                    <a:pt x="6061" y="8"/>
                  </a:lnTo>
                  <a:cubicBezTo>
                    <a:pt x="5226" y="749"/>
                    <a:pt x="4148" y="1158"/>
                    <a:pt x="3031" y="1158"/>
                  </a:cubicBezTo>
                  <a:cubicBezTo>
                    <a:pt x="1918" y="1158"/>
                    <a:pt x="842" y="751"/>
                    <a:pt x="7" y="11"/>
                  </a:cubicBezTo>
                  <a:lnTo>
                    <a:pt x="0" y="4"/>
                  </a:lnTo>
                  <a:lnTo>
                    <a:pt x="0" y="4"/>
                  </a:lnTo>
                  <a:cubicBezTo>
                    <a:pt x="118" y="1156"/>
                    <a:pt x="691" y="2066"/>
                    <a:pt x="1008" y="2413"/>
                  </a:cubicBezTo>
                  <a:cubicBezTo>
                    <a:pt x="1499" y="2949"/>
                    <a:pt x="1692" y="2949"/>
                    <a:pt x="2406" y="2949"/>
                  </a:cubicBezTo>
                  <a:cubicBezTo>
                    <a:pt x="2770" y="2949"/>
                    <a:pt x="2833" y="2891"/>
                    <a:pt x="2833" y="2767"/>
                  </a:cubicBezTo>
                  <a:cubicBezTo>
                    <a:pt x="2833" y="2692"/>
                    <a:pt x="2919" y="2628"/>
                    <a:pt x="3021" y="2628"/>
                  </a:cubicBezTo>
                  <a:cubicBezTo>
                    <a:pt x="3121" y="2628"/>
                    <a:pt x="3207" y="2692"/>
                    <a:pt x="3207" y="2767"/>
                  </a:cubicBezTo>
                  <a:cubicBezTo>
                    <a:pt x="3207" y="2891"/>
                    <a:pt x="3272" y="2949"/>
                    <a:pt x="3636" y="2949"/>
                  </a:cubicBezTo>
                  <a:cubicBezTo>
                    <a:pt x="4348" y="2949"/>
                    <a:pt x="4541" y="2949"/>
                    <a:pt x="5032" y="2413"/>
                  </a:cubicBezTo>
                  <a:cubicBezTo>
                    <a:pt x="5388" y="2025"/>
                    <a:pt x="5959" y="1224"/>
                    <a:pt x="60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319;p36">
              <a:extLst>
                <a:ext uri="{FF2B5EF4-FFF2-40B4-BE49-F238E27FC236}">
                  <a16:creationId xmlns:a16="http://schemas.microsoft.com/office/drawing/2014/main" id="{9D5BBF86-9CC6-0D62-6BB4-79F24B9B382A}"/>
                </a:ext>
              </a:extLst>
            </p:cNvPr>
            <p:cNvSpPr/>
            <p:nvPr/>
          </p:nvSpPr>
          <p:spPr>
            <a:xfrm>
              <a:off x="48596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320;p36">
              <a:extLst>
                <a:ext uri="{FF2B5EF4-FFF2-40B4-BE49-F238E27FC236}">
                  <a16:creationId xmlns:a16="http://schemas.microsoft.com/office/drawing/2014/main" id="{3B205EB7-B4CE-32D0-F588-07593B8BDD45}"/>
                </a:ext>
              </a:extLst>
            </p:cNvPr>
            <p:cNvSpPr/>
            <p:nvPr/>
          </p:nvSpPr>
          <p:spPr>
            <a:xfrm>
              <a:off x="48672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321;p36">
              <a:extLst>
                <a:ext uri="{FF2B5EF4-FFF2-40B4-BE49-F238E27FC236}">
                  <a16:creationId xmlns:a16="http://schemas.microsoft.com/office/drawing/2014/main" id="{22F5520C-941A-8BFC-375C-F5931C7BF098}"/>
                </a:ext>
              </a:extLst>
            </p:cNvPr>
            <p:cNvSpPr/>
            <p:nvPr/>
          </p:nvSpPr>
          <p:spPr>
            <a:xfrm>
              <a:off x="48789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322;p36">
              <a:extLst>
                <a:ext uri="{FF2B5EF4-FFF2-40B4-BE49-F238E27FC236}">
                  <a16:creationId xmlns:a16="http://schemas.microsoft.com/office/drawing/2014/main" id="{2468B8CD-88E2-14C9-9F25-8D1F2B3267AF}"/>
                </a:ext>
              </a:extLst>
            </p:cNvPr>
            <p:cNvSpPr/>
            <p:nvPr/>
          </p:nvSpPr>
          <p:spPr>
            <a:xfrm>
              <a:off x="48690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323;p36">
              <a:extLst>
                <a:ext uri="{FF2B5EF4-FFF2-40B4-BE49-F238E27FC236}">
                  <a16:creationId xmlns:a16="http://schemas.microsoft.com/office/drawing/2014/main" id="{C5070159-F23F-CFC6-55CA-B9F8D99E93C3}"/>
                </a:ext>
              </a:extLst>
            </p:cNvPr>
            <p:cNvSpPr/>
            <p:nvPr/>
          </p:nvSpPr>
          <p:spPr>
            <a:xfrm>
              <a:off x="47762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324;p36">
              <a:extLst>
                <a:ext uri="{FF2B5EF4-FFF2-40B4-BE49-F238E27FC236}">
                  <a16:creationId xmlns:a16="http://schemas.microsoft.com/office/drawing/2014/main" id="{9D387344-964A-6D11-CA24-405053924675}"/>
                </a:ext>
              </a:extLst>
            </p:cNvPr>
            <p:cNvSpPr/>
            <p:nvPr/>
          </p:nvSpPr>
          <p:spPr>
            <a:xfrm>
              <a:off x="47838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325;p36">
              <a:extLst>
                <a:ext uri="{FF2B5EF4-FFF2-40B4-BE49-F238E27FC236}">
                  <a16:creationId xmlns:a16="http://schemas.microsoft.com/office/drawing/2014/main" id="{C2338F3F-54A5-7240-6624-F2CA9DB40DE8}"/>
                </a:ext>
              </a:extLst>
            </p:cNvPr>
            <p:cNvSpPr/>
            <p:nvPr/>
          </p:nvSpPr>
          <p:spPr>
            <a:xfrm>
              <a:off x="47955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326;p36">
              <a:extLst>
                <a:ext uri="{FF2B5EF4-FFF2-40B4-BE49-F238E27FC236}">
                  <a16:creationId xmlns:a16="http://schemas.microsoft.com/office/drawing/2014/main" id="{0CA4343E-9867-6C33-B908-41698C1D4DB6}"/>
                </a:ext>
              </a:extLst>
            </p:cNvPr>
            <p:cNvSpPr/>
            <p:nvPr/>
          </p:nvSpPr>
          <p:spPr>
            <a:xfrm>
              <a:off x="47856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54" name="文字方塊 2853">
            <a:extLst>
              <a:ext uri="{FF2B5EF4-FFF2-40B4-BE49-F238E27FC236}">
                <a16:creationId xmlns:a16="http://schemas.microsoft.com/office/drawing/2014/main" id="{68ECC985-AA4E-8FA8-4F59-80CB4FA2A443}"/>
              </a:ext>
            </a:extLst>
          </p:cNvPr>
          <p:cNvSpPr txBox="1"/>
          <p:nvPr/>
        </p:nvSpPr>
        <p:spPr>
          <a:xfrm>
            <a:off x="2488851" y="3483123"/>
            <a:ext cx="5684157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zh-TW" sz="2000" err="1">
                <a:latin typeface="微軟正黑體"/>
                <a:ea typeface="微軟正黑體"/>
              </a:rPr>
              <a:t>可以新增海豚、鯨魚之類的元素，讓整個島嶼更豐富</a:t>
            </a:r>
          </a:p>
        </p:txBody>
      </p:sp>
    </p:spTree>
    <p:extLst>
      <p:ext uri="{BB962C8B-B14F-4D97-AF65-F5344CB8AC3E}">
        <p14:creationId xmlns:p14="http://schemas.microsoft.com/office/powerpoint/2010/main" val="4257615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9" name="Google Shape;979;p28"/>
          <p:cNvGrpSpPr/>
          <p:nvPr/>
        </p:nvGrpSpPr>
        <p:grpSpPr>
          <a:xfrm>
            <a:off x="5055149" y="3589567"/>
            <a:ext cx="1225797" cy="572701"/>
            <a:chOff x="51655" y="3808136"/>
            <a:chExt cx="699736" cy="263687"/>
          </a:xfrm>
        </p:grpSpPr>
        <p:sp>
          <p:nvSpPr>
            <p:cNvPr id="980" name="Google Shape;980;p28"/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8"/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8"/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8"/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8"/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8"/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8"/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8"/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8"/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" name="Google Shape;989;p28"/>
          <p:cNvGrpSpPr/>
          <p:nvPr/>
        </p:nvGrpSpPr>
        <p:grpSpPr>
          <a:xfrm>
            <a:off x="1168573" y="3589567"/>
            <a:ext cx="1225797" cy="572701"/>
            <a:chOff x="51655" y="3808136"/>
            <a:chExt cx="699736" cy="263687"/>
          </a:xfrm>
        </p:grpSpPr>
        <p:sp>
          <p:nvSpPr>
            <p:cNvPr id="990" name="Google Shape;990;p28"/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8"/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8"/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8"/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8"/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8"/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8"/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8"/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8"/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" name="Google Shape;999;p28"/>
          <p:cNvGrpSpPr/>
          <p:nvPr/>
        </p:nvGrpSpPr>
        <p:grpSpPr>
          <a:xfrm>
            <a:off x="5055149" y="1888717"/>
            <a:ext cx="1225797" cy="572701"/>
            <a:chOff x="51655" y="3808136"/>
            <a:chExt cx="699736" cy="263687"/>
          </a:xfrm>
        </p:grpSpPr>
        <p:sp>
          <p:nvSpPr>
            <p:cNvPr id="1000" name="Google Shape;1000;p28"/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8"/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8"/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8"/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8"/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8"/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8"/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8"/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8"/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9" name="Google Shape;1009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>
                <a:solidFill>
                  <a:srgbClr val="0070C0"/>
                </a:solidFill>
              </a:rPr>
              <a:t>Table of Contents</a:t>
            </a:r>
          </a:p>
        </p:txBody>
      </p:sp>
      <p:sp>
        <p:nvSpPr>
          <p:cNvPr id="1012" name="Google Shape;1012;p28"/>
          <p:cNvSpPr txBox="1">
            <a:spLocks noGrp="1"/>
          </p:cNvSpPr>
          <p:nvPr>
            <p:ph type="title" idx="8"/>
          </p:nvPr>
        </p:nvSpPr>
        <p:spPr>
          <a:xfrm>
            <a:off x="1414749" y="3119388"/>
            <a:ext cx="733500" cy="7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70C0"/>
                </a:solidFill>
              </a:rPr>
              <a:t>03</a:t>
            </a:r>
          </a:p>
        </p:txBody>
      </p:sp>
      <p:sp>
        <p:nvSpPr>
          <p:cNvPr id="1013" name="Google Shape;1013;p28"/>
          <p:cNvSpPr txBox="1">
            <a:spLocks noGrp="1"/>
          </p:cNvSpPr>
          <p:nvPr>
            <p:ph type="title" idx="14"/>
          </p:nvPr>
        </p:nvSpPr>
        <p:spPr>
          <a:xfrm>
            <a:off x="5301299" y="3119388"/>
            <a:ext cx="733500" cy="7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70C0"/>
                </a:solidFill>
              </a:rPr>
              <a:t>04</a:t>
            </a:r>
          </a:p>
        </p:txBody>
      </p:sp>
      <p:sp>
        <p:nvSpPr>
          <p:cNvPr id="1014" name="Google Shape;1014;p28"/>
          <p:cNvSpPr txBox="1">
            <a:spLocks noGrp="1"/>
          </p:cNvSpPr>
          <p:nvPr>
            <p:ph type="subTitle" idx="3"/>
          </p:nvPr>
        </p:nvSpPr>
        <p:spPr>
          <a:xfrm>
            <a:off x="2512541" y="1776559"/>
            <a:ext cx="24198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1015" name="Google Shape;1015;p28"/>
          <p:cNvSpPr txBox="1">
            <a:spLocks noGrp="1"/>
          </p:cNvSpPr>
          <p:nvPr>
            <p:ph type="subTitle" idx="6"/>
          </p:nvPr>
        </p:nvSpPr>
        <p:spPr>
          <a:xfrm>
            <a:off x="6386159" y="1791407"/>
            <a:ext cx="2702477" cy="4414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3200">
                <a:solidFill>
                  <a:schemeClr val="tx1"/>
                </a:solidFill>
              </a:rPr>
              <a:t>Division of Labor</a:t>
            </a:r>
            <a:endParaRPr lang="zh-TW" altLang="en-US">
              <a:solidFill>
                <a:schemeClr val="tx1"/>
              </a:solidFill>
            </a:endParaRPr>
          </a:p>
        </p:txBody>
      </p:sp>
      <p:grpSp>
        <p:nvGrpSpPr>
          <p:cNvPr id="1016" name="Google Shape;1016;p28"/>
          <p:cNvGrpSpPr/>
          <p:nvPr/>
        </p:nvGrpSpPr>
        <p:grpSpPr>
          <a:xfrm>
            <a:off x="1168573" y="1888717"/>
            <a:ext cx="1225797" cy="572701"/>
            <a:chOff x="51655" y="3808136"/>
            <a:chExt cx="699736" cy="263687"/>
          </a:xfrm>
        </p:grpSpPr>
        <p:sp>
          <p:nvSpPr>
            <p:cNvPr id="1017" name="Google Shape;1017;p28"/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8"/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8"/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8"/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8"/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8"/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8"/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8"/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8"/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" name="Google Shape;1026;p28"/>
          <p:cNvSpPr txBox="1">
            <a:spLocks noGrp="1"/>
          </p:cNvSpPr>
          <p:nvPr>
            <p:ph type="title" idx="2"/>
          </p:nvPr>
        </p:nvSpPr>
        <p:spPr>
          <a:xfrm>
            <a:off x="1414749" y="1420388"/>
            <a:ext cx="733500" cy="7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70C0"/>
                </a:solidFill>
              </a:rPr>
              <a:t>01</a:t>
            </a:r>
          </a:p>
        </p:txBody>
      </p:sp>
      <p:sp>
        <p:nvSpPr>
          <p:cNvPr id="1027" name="Google Shape;1027;p28"/>
          <p:cNvSpPr txBox="1">
            <a:spLocks noGrp="1"/>
          </p:cNvSpPr>
          <p:nvPr>
            <p:ph type="title" idx="5"/>
          </p:nvPr>
        </p:nvSpPr>
        <p:spPr>
          <a:xfrm>
            <a:off x="5301299" y="1420388"/>
            <a:ext cx="733500" cy="7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70C0"/>
                </a:solidFill>
              </a:rPr>
              <a:t>02</a:t>
            </a:r>
          </a:p>
        </p:txBody>
      </p:sp>
      <p:sp>
        <p:nvSpPr>
          <p:cNvPr id="1028" name="Google Shape;1028;p28"/>
          <p:cNvSpPr txBox="1">
            <a:spLocks noGrp="1"/>
          </p:cNvSpPr>
          <p:nvPr>
            <p:ph type="subTitle" idx="9"/>
          </p:nvPr>
        </p:nvSpPr>
        <p:spPr>
          <a:xfrm>
            <a:off x="2512541" y="3547479"/>
            <a:ext cx="24198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3200" dirty="0">
                <a:solidFill>
                  <a:schemeClr val="tx1"/>
                </a:solidFill>
              </a:rPr>
              <a:t>Project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1030" name="Google Shape;1030;p28"/>
          <p:cNvSpPr txBox="1">
            <a:spLocks noGrp="1"/>
          </p:cNvSpPr>
          <p:nvPr>
            <p:ph type="subTitle" idx="15"/>
          </p:nvPr>
        </p:nvSpPr>
        <p:spPr>
          <a:xfrm>
            <a:off x="6386159" y="3426676"/>
            <a:ext cx="24198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tx1"/>
                </a:solidFill>
              </a:rPr>
              <a:t>Current Progress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p33"/>
          <p:cNvSpPr/>
          <p:nvPr/>
        </p:nvSpPr>
        <p:spPr>
          <a:xfrm flipH="1">
            <a:off x="1660458" y="3083150"/>
            <a:ext cx="7483542" cy="867891"/>
          </a:xfrm>
          <a:custGeom>
            <a:avLst/>
            <a:gdLst/>
            <a:ahLst/>
            <a:cxnLst/>
            <a:rect l="l" t="t" r="r" b="b"/>
            <a:pathLst>
              <a:path w="31755" h="8121" extrusionOk="0">
                <a:moveTo>
                  <a:pt x="30726" y="1"/>
                </a:moveTo>
                <a:cubicBezTo>
                  <a:pt x="30587" y="30"/>
                  <a:pt x="30496" y="51"/>
                  <a:pt x="30452" y="65"/>
                </a:cubicBezTo>
                <a:cubicBezTo>
                  <a:pt x="30165" y="150"/>
                  <a:pt x="29734" y="304"/>
                  <a:pt x="29162" y="532"/>
                </a:cubicBezTo>
                <a:cubicBezTo>
                  <a:pt x="29025" y="786"/>
                  <a:pt x="28813" y="1193"/>
                  <a:pt x="28526" y="1750"/>
                </a:cubicBezTo>
                <a:cubicBezTo>
                  <a:pt x="28386" y="1783"/>
                  <a:pt x="28251" y="1815"/>
                  <a:pt x="28121" y="1845"/>
                </a:cubicBezTo>
                <a:cubicBezTo>
                  <a:pt x="27718" y="1939"/>
                  <a:pt x="27264" y="2073"/>
                  <a:pt x="26757" y="2243"/>
                </a:cubicBezTo>
                <a:cubicBezTo>
                  <a:pt x="26683" y="2413"/>
                  <a:pt x="26382" y="3100"/>
                  <a:pt x="25851" y="4304"/>
                </a:cubicBezTo>
                <a:cubicBezTo>
                  <a:pt x="24720" y="4166"/>
                  <a:pt x="23242" y="3984"/>
                  <a:pt x="21415" y="3759"/>
                </a:cubicBezTo>
                <a:cubicBezTo>
                  <a:pt x="21285" y="3468"/>
                  <a:pt x="21110" y="3082"/>
                  <a:pt x="20887" y="2604"/>
                </a:cubicBezTo>
                <a:cubicBezTo>
                  <a:pt x="20877" y="2604"/>
                  <a:pt x="20866" y="2602"/>
                  <a:pt x="20856" y="2602"/>
                </a:cubicBezTo>
                <a:cubicBezTo>
                  <a:pt x="20411" y="2548"/>
                  <a:pt x="19769" y="2485"/>
                  <a:pt x="18931" y="2409"/>
                </a:cubicBezTo>
                <a:cubicBezTo>
                  <a:pt x="18857" y="2155"/>
                  <a:pt x="18778" y="1889"/>
                  <a:pt x="18694" y="1612"/>
                </a:cubicBezTo>
                <a:cubicBezTo>
                  <a:pt x="18542" y="1626"/>
                  <a:pt x="18372" y="1641"/>
                  <a:pt x="18186" y="1659"/>
                </a:cubicBezTo>
                <a:cubicBezTo>
                  <a:pt x="17122" y="1755"/>
                  <a:pt x="15828" y="1827"/>
                  <a:pt x="14306" y="1878"/>
                </a:cubicBezTo>
                <a:cubicBezTo>
                  <a:pt x="14269" y="2015"/>
                  <a:pt x="14210" y="2260"/>
                  <a:pt x="14127" y="2614"/>
                </a:cubicBezTo>
                <a:cubicBezTo>
                  <a:pt x="13782" y="2639"/>
                  <a:pt x="13389" y="2667"/>
                  <a:pt x="12949" y="2700"/>
                </a:cubicBezTo>
                <a:cubicBezTo>
                  <a:pt x="10877" y="2858"/>
                  <a:pt x="9431" y="2967"/>
                  <a:pt x="8605" y="3026"/>
                </a:cubicBezTo>
                <a:cubicBezTo>
                  <a:pt x="8570" y="2895"/>
                  <a:pt x="8532" y="2748"/>
                  <a:pt x="8489" y="2581"/>
                </a:cubicBezTo>
                <a:cubicBezTo>
                  <a:pt x="8218" y="2620"/>
                  <a:pt x="7727" y="2688"/>
                  <a:pt x="7015" y="2784"/>
                </a:cubicBezTo>
                <a:cubicBezTo>
                  <a:pt x="6936" y="2937"/>
                  <a:pt x="6894" y="3019"/>
                  <a:pt x="6889" y="3030"/>
                </a:cubicBezTo>
                <a:cubicBezTo>
                  <a:pt x="6749" y="3335"/>
                  <a:pt x="6605" y="3782"/>
                  <a:pt x="6458" y="4368"/>
                </a:cubicBezTo>
                <a:cubicBezTo>
                  <a:pt x="6386" y="4338"/>
                  <a:pt x="6316" y="4303"/>
                  <a:pt x="6249" y="4262"/>
                </a:cubicBezTo>
                <a:cubicBezTo>
                  <a:pt x="6184" y="4219"/>
                  <a:pt x="6112" y="4185"/>
                  <a:pt x="6039" y="4162"/>
                </a:cubicBezTo>
                <a:cubicBezTo>
                  <a:pt x="5860" y="4112"/>
                  <a:pt x="5343" y="4078"/>
                  <a:pt x="4489" y="4064"/>
                </a:cubicBezTo>
                <a:cubicBezTo>
                  <a:pt x="4389" y="3885"/>
                  <a:pt x="4254" y="3652"/>
                  <a:pt x="4087" y="3366"/>
                </a:cubicBezTo>
                <a:cubicBezTo>
                  <a:pt x="3902" y="3372"/>
                  <a:pt x="3698" y="3379"/>
                  <a:pt x="3476" y="3386"/>
                </a:cubicBezTo>
                <a:cubicBezTo>
                  <a:pt x="3151" y="3395"/>
                  <a:pt x="2794" y="3400"/>
                  <a:pt x="2399" y="3405"/>
                </a:cubicBezTo>
                <a:cubicBezTo>
                  <a:pt x="2262" y="2963"/>
                  <a:pt x="2077" y="2385"/>
                  <a:pt x="1843" y="1669"/>
                </a:cubicBezTo>
                <a:cubicBezTo>
                  <a:pt x="1391" y="1701"/>
                  <a:pt x="778" y="1740"/>
                  <a:pt x="1" y="1783"/>
                </a:cubicBezTo>
                <a:lnTo>
                  <a:pt x="1" y="8121"/>
                </a:lnTo>
                <a:lnTo>
                  <a:pt x="31755" y="8121"/>
                </a:lnTo>
                <a:lnTo>
                  <a:pt x="31755" y="3537"/>
                </a:lnTo>
                <a:cubicBezTo>
                  <a:pt x="31420" y="2469"/>
                  <a:pt x="31077" y="1291"/>
                  <a:pt x="30726" y="1"/>
                </a:cubicBezTo>
                <a:close/>
              </a:path>
            </a:pathLst>
          </a:custGeom>
          <a:solidFill>
            <a:srgbClr val="FFFFFF">
              <a:alpha val="309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1" name="Google Shape;1551;p33"/>
          <p:cNvSpPr/>
          <p:nvPr/>
        </p:nvSpPr>
        <p:spPr>
          <a:xfrm flipH="1">
            <a:off x="-12550" y="3951050"/>
            <a:ext cx="9152400" cy="1192500"/>
          </a:xfrm>
          <a:prstGeom prst="rect">
            <a:avLst/>
          </a:prstGeom>
          <a:solidFill>
            <a:srgbClr val="CEEBEC">
              <a:alpha val="53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4" name="Google Shape;1554;p33"/>
          <p:cNvGrpSpPr/>
          <p:nvPr/>
        </p:nvGrpSpPr>
        <p:grpSpPr>
          <a:xfrm flipH="1">
            <a:off x="7412298" y="1842577"/>
            <a:ext cx="3442752" cy="2119673"/>
            <a:chOff x="2116038" y="3605397"/>
            <a:chExt cx="952958" cy="466436"/>
          </a:xfrm>
        </p:grpSpPr>
        <p:sp>
          <p:nvSpPr>
            <p:cNvPr id="1555" name="Google Shape;1555;p33"/>
            <p:cNvSpPr/>
            <p:nvPr/>
          </p:nvSpPr>
          <p:spPr>
            <a:xfrm>
              <a:off x="2798631" y="3838404"/>
              <a:ext cx="83688" cy="233423"/>
            </a:xfrm>
            <a:custGeom>
              <a:avLst/>
              <a:gdLst/>
              <a:ahLst/>
              <a:cxnLst/>
              <a:rect l="l" t="t" r="r" b="b"/>
              <a:pathLst>
                <a:path w="620" h="1712" extrusionOk="0">
                  <a:moveTo>
                    <a:pt x="1" y="1"/>
                  </a:moveTo>
                  <a:lnTo>
                    <a:pt x="162" y="1712"/>
                  </a:lnTo>
                  <a:lnTo>
                    <a:pt x="455" y="1712"/>
                  </a:lnTo>
                  <a:lnTo>
                    <a:pt x="620" y="9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3"/>
            <p:cNvSpPr/>
            <p:nvPr/>
          </p:nvSpPr>
          <p:spPr>
            <a:xfrm>
              <a:off x="2936176" y="4039507"/>
              <a:ext cx="32125" cy="32314"/>
            </a:xfrm>
            <a:custGeom>
              <a:avLst/>
              <a:gdLst/>
              <a:ahLst/>
              <a:cxnLst/>
              <a:rect l="l" t="t" r="r" b="b"/>
              <a:pathLst>
                <a:path w="238" h="237" extrusionOk="0">
                  <a:moveTo>
                    <a:pt x="237" y="0"/>
                  </a:moveTo>
                  <a:lnTo>
                    <a:pt x="0" y="237"/>
                  </a:lnTo>
                  <a:lnTo>
                    <a:pt x="237" y="237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3"/>
            <p:cNvSpPr/>
            <p:nvPr/>
          </p:nvSpPr>
          <p:spPr>
            <a:xfrm>
              <a:off x="2494116" y="3605397"/>
              <a:ext cx="211514" cy="466436"/>
            </a:xfrm>
            <a:custGeom>
              <a:avLst/>
              <a:gdLst/>
              <a:ahLst/>
              <a:cxnLst/>
              <a:rect l="l" t="t" r="r" b="b"/>
              <a:pathLst>
                <a:path w="1567" h="3421" extrusionOk="0">
                  <a:moveTo>
                    <a:pt x="1" y="1"/>
                  </a:moveTo>
                  <a:lnTo>
                    <a:pt x="656" y="1710"/>
                  </a:lnTo>
                  <a:lnTo>
                    <a:pt x="1361" y="3421"/>
                  </a:lnTo>
                  <a:lnTo>
                    <a:pt x="1566" y="3421"/>
                  </a:lnTo>
                  <a:lnTo>
                    <a:pt x="1566" y="1710"/>
                  </a:lnTo>
                  <a:lnTo>
                    <a:pt x="802" y="874"/>
                  </a:lnTo>
                  <a:lnTo>
                    <a:pt x="911" y="1238"/>
                  </a:lnTo>
                  <a:lnTo>
                    <a:pt x="590" y="8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33"/>
            <p:cNvSpPr/>
            <p:nvPr/>
          </p:nvSpPr>
          <p:spPr>
            <a:xfrm>
              <a:off x="2968166" y="4007194"/>
              <a:ext cx="100830" cy="64628"/>
            </a:xfrm>
            <a:custGeom>
              <a:avLst/>
              <a:gdLst/>
              <a:ahLst/>
              <a:cxnLst/>
              <a:rect l="l" t="t" r="r" b="b"/>
              <a:pathLst>
                <a:path w="747" h="474" extrusionOk="0">
                  <a:moveTo>
                    <a:pt x="345" y="1"/>
                  </a:moveTo>
                  <a:lnTo>
                    <a:pt x="0" y="474"/>
                  </a:lnTo>
                  <a:lnTo>
                    <a:pt x="747" y="47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3"/>
            <p:cNvSpPr/>
            <p:nvPr/>
          </p:nvSpPr>
          <p:spPr>
            <a:xfrm>
              <a:off x="2879889" y="4007194"/>
              <a:ext cx="56422" cy="64628"/>
            </a:xfrm>
            <a:custGeom>
              <a:avLst/>
              <a:gdLst/>
              <a:ahLst/>
              <a:cxnLst/>
              <a:rect l="l" t="t" r="r" b="b"/>
              <a:pathLst>
                <a:path w="418" h="474" extrusionOk="0">
                  <a:moveTo>
                    <a:pt x="417" y="1"/>
                  </a:moveTo>
                  <a:lnTo>
                    <a:pt x="0" y="474"/>
                  </a:lnTo>
                  <a:lnTo>
                    <a:pt x="417" y="474"/>
                  </a:lnTo>
                  <a:lnTo>
                    <a:pt x="4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3"/>
            <p:cNvSpPr/>
            <p:nvPr/>
          </p:nvSpPr>
          <p:spPr>
            <a:xfrm>
              <a:off x="2278148" y="3605397"/>
              <a:ext cx="304650" cy="466436"/>
            </a:xfrm>
            <a:custGeom>
              <a:avLst/>
              <a:gdLst/>
              <a:ahLst/>
              <a:cxnLst/>
              <a:rect l="l" t="t" r="r" b="b"/>
              <a:pathLst>
                <a:path w="2257" h="3421" extrusionOk="0">
                  <a:moveTo>
                    <a:pt x="1601" y="1"/>
                  </a:moveTo>
                  <a:lnTo>
                    <a:pt x="1092" y="765"/>
                  </a:lnTo>
                  <a:lnTo>
                    <a:pt x="1385" y="1627"/>
                  </a:lnTo>
                  <a:lnTo>
                    <a:pt x="1385" y="2278"/>
                  </a:lnTo>
                  <a:lnTo>
                    <a:pt x="1092" y="1692"/>
                  </a:lnTo>
                  <a:lnTo>
                    <a:pt x="910" y="2020"/>
                  </a:lnTo>
                  <a:lnTo>
                    <a:pt x="778" y="2848"/>
                  </a:lnTo>
                  <a:lnTo>
                    <a:pt x="778" y="1806"/>
                  </a:lnTo>
                  <a:lnTo>
                    <a:pt x="510" y="1093"/>
                  </a:lnTo>
                  <a:lnTo>
                    <a:pt x="0" y="2548"/>
                  </a:lnTo>
                  <a:lnTo>
                    <a:pt x="410" y="3421"/>
                  </a:lnTo>
                  <a:lnTo>
                    <a:pt x="2190" y="3421"/>
                  </a:lnTo>
                  <a:lnTo>
                    <a:pt x="2256" y="1710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3"/>
            <p:cNvSpPr/>
            <p:nvPr/>
          </p:nvSpPr>
          <p:spPr>
            <a:xfrm>
              <a:off x="2116038" y="3952658"/>
              <a:ext cx="162246" cy="119166"/>
            </a:xfrm>
            <a:custGeom>
              <a:avLst/>
              <a:gdLst/>
              <a:ahLst/>
              <a:cxnLst/>
              <a:rect l="l" t="t" r="r" b="b"/>
              <a:pathLst>
                <a:path w="1202" h="874" extrusionOk="0">
                  <a:moveTo>
                    <a:pt x="1201" y="1"/>
                  </a:moveTo>
                  <a:lnTo>
                    <a:pt x="852" y="134"/>
                  </a:lnTo>
                  <a:lnTo>
                    <a:pt x="852" y="135"/>
                  </a:lnTo>
                  <a:lnTo>
                    <a:pt x="1201" y="1"/>
                  </a:lnTo>
                  <a:close/>
                  <a:moveTo>
                    <a:pt x="852" y="135"/>
                  </a:moveTo>
                  <a:lnTo>
                    <a:pt x="728" y="183"/>
                  </a:lnTo>
                  <a:lnTo>
                    <a:pt x="328" y="620"/>
                  </a:lnTo>
                  <a:lnTo>
                    <a:pt x="0" y="874"/>
                  </a:lnTo>
                  <a:lnTo>
                    <a:pt x="852" y="874"/>
                  </a:lnTo>
                  <a:lnTo>
                    <a:pt x="852" y="135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3"/>
            <p:cNvSpPr/>
            <p:nvPr/>
          </p:nvSpPr>
          <p:spPr>
            <a:xfrm>
              <a:off x="2231040" y="3952658"/>
              <a:ext cx="102585" cy="119166"/>
            </a:xfrm>
            <a:custGeom>
              <a:avLst/>
              <a:gdLst/>
              <a:ahLst/>
              <a:cxnLst/>
              <a:rect l="l" t="t" r="r" b="b"/>
              <a:pathLst>
                <a:path w="760" h="874" extrusionOk="0">
                  <a:moveTo>
                    <a:pt x="349" y="1"/>
                  </a:moveTo>
                  <a:lnTo>
                    <a:pt x="0" y="134"/>
                  </a:lnTo>
                  <a:lnTo>
                    <a:pt x="0" y="874"/>
                  </a:lnTo>
                  <a:lnTo>
                    <a:pt x="759" y="874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3"/>
            <p:cNvSpPr/>
            <p:nvPr/>
          </p:nvSpPr>
          <p:spPr>
            <a:xfrm>
              <a:off x="2573619" y="3838404"/>
              <a:ext cx="104340" cy="233423"/>
            </a:xfrm>
            <a:custGeom>
              <a:avLst/>
              <a:gdLst/>
              <a:ahLst/>
              <a:cxnLst/>
              <a:rect l="l" t="t" r="r" b="b"/>
              <a:pathLst>
                <a:path w="773" h="1712" extrusionOk="0">
                  <a:moveTo>
                    <a:pt x="67" y="1"/>
                  </a:moveTo>
                  <a:lnTo>
                    <a:pt x="1" y="1712"/>
                  </a:lnTo>
                  <a:lnTo>
                    <a:pt x="772" y="1712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3"/>
            <p:cNvSpPr/>
            <p:nvPr/>
          </p:nvSpPr>
          <p:spPr>
            <a:xfrm>
              <a:off x="2705495" y="3838404"/>
              <a:ext cx="93271" cy="233423"/>
            </a:xfrm>
            <a:custGeom>
              <a:avLst/>
              <a:gdLst/>
              <a:ahLst/>
              <a:cxnLst/>
              <a:rect l="l" t="t" r="r" b="b"/>
              <a:pathLst>
                <a:path w="691" h="1712" extrusionOk="0">
                  <a:moveTo>
                    <a:pt x="0" y="1"/>
                  </a:moveTo>
                  <a:lnTo>
                    <a:pt x="0" y="1712"/>
                  </a:lnTo>
                  <a:lnTo>
                    <a:pt x="437" y="1712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3"/>
            <p:cNvSpPr/>
            <p:nvPr/>
          </p:nvSpPr>
          <p:spPr>
            <a:xfrm>
              <a:off x="2859912" y="3972564"/>
              <a:ext cx="76399" cy="99259"/>
            </a:xfrm>
            <a:custGeom>
              <a:avLst/>
              <a:gdLst/>
              <a:ahLst/>
              <a:cxnLst/>
              <a:rect l="l" t="t" r="r" b="b"/>
              <a:pathLst>
                <a:path w="566" h="728" extrusionOk="0">
                  <a:moveTo>
                    <a:pt x="166" y="0"/>
                  </a:moveTo>
                  <a:lnTo>
                    <a:pt x="1" y="728"/>
                  </a:lnTo>
                  <a:lnTo>
                    <a:pt x="148" y="728"/>
                  </a:lnTo>
                  <a:lnTo>
                    <a:pt x="565" y="255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3"/>
            <p:cNvSpPr/>
            <p:nvPr/>
          </p:nvSpPr>
          <p:spPr>
            <a:xfrm>
              <a:off x="2764346" y="3838404"/>
              <a:ext cx="56287" cy="233423"/>
            </a:xfrm>
            <a:custGeom>
              <a:avLst/>
              <a:gdLst/>
              <a:ahLst/>
              <a:cxnLst/>
              <a:rect l="l" t="t" r="r" b="b"/>
              <a:pathLst>
                <a:path w="417" h="1712" extrusionOk="0">
                  <a:moveTo>
                    <a:pt x="255" y="1"/>
                  </a:moveTo>
                  <a:lnTo>
                    <a:pt x="1" y="1712"/>
                  </a:lnTo>
                  <a:lnTo>
                    <a:pt x="416" y="1712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3"/>
            <p:cNvSpPr/>
            <p:nvPr/>
          </p:nvSpPr>
          <p:spPr>
            <a:xfrm>
              <a:off x="2346988" y="3709562"/>
              <a:ext cx="118108" cy="284143"/>
            </a:xfrm>
            <a:custGeom>
              <a:avLst/>
              <a:gdLst/>
              <a:ahLst/>
              <a:cxnLst/>
              <a:rect l="l" t="t" r="r" b="b"/>
              <a:pathLst>
                <a:path w="875" h="2084" extrusionOk="0">
                  <a:moveTo>
                    <a:pt x="582" y="1"/>
                  </a:moveTo>
                  <a:lnTo>
                    <a:pt x="0" y="329"/>
                  </a:lnTo>
                  <a:lnTo>
                    <a:pt x="268" y="1042"/>
                  </a:lnTo>
                  <a:lnTo>
                    <a:pt x="268" y="2084"/>
                  </a:lnTo>
                  <a:lnTo>
                    <a:pt x="400" y="1256"/>
                  </a:lnTo>
                  <a:lnTo>
                    <a:pt x="582" y="928"/>
                  </a:lnTo>
                  <a:lnTo>
                    <a:pt x="875" y="1514"/>
                  </a:lnTo>
                  <a:lnTo>
                    <a:pt x="875" y="863"/>
                  </a:lnTo>
                  <a:lnTo>
                    <a:pt x="582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3"/>
            <p:cNvSpPr/>
            <p:nvPr/>
          </p:nvSpPr>
          <p:spPr>
            <a:xfrm>
              <a:off x="2573619" y="3724423"/>
              <a:ext cx="43464" cy="49902"/>
            </a:xfrm>
            <a:custGeom>
              <a:avLst/>
              <a:gdLst/>
              <a:ahLst/>
              <a:cxnLst/>
              <a:rect l="l" t="t" r="r" b="b"/>
              <a:pathLst>
                <a:path w="322" h="366" extrusionOk="0">
                  <a:moveTo>
                    <a:pt x="1" y="1"/>
                  </a:moveTo>
                  <a:lnTo>
                    <a:pt x="322" y="365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3"/>
            <p:cNvSpPr/>
            <p:nvPr/>
          </p:nvSpPr>
          <p:spPr>
            <a:xfrm>
              <a:off x="2936176" y="4007194"/>
              <a:ext cx="78693" cy="64628"/>
            </a:xfrm>
            <a:custGeom>
              <a:avLst/>
              <a:gdLst/>
              <a:ahLst/>
              <a:cxnLst/>
              <a:rect l="l" t="t" r="r" b="b"/>
              <a:pathLst>
                <a:path w="583" h="474" extrusionOk="0">
                  <a:moveTo>
                    <a:pt x="0" y="1"/>
                  </a:moveTo>
                  <a:lnTo>
                    <a:pt x="0" y="474"/>
                  </a:lnTo>
                  <a:lnTo>
                    <a:pt x="237" y="237"/>
                  </a:lnTo>
                  <a:lnTo>
                    <a:pt x="237" y="474"/>
                  </a:lnTo>
                  <a:lnTo>
                    <a:pt x="582" y="1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0" name="Google Shape;1570;p33"/>
          <p:cNvGrpSpPr/>
          <p:nvPr/>
        </p:nvGrpSpPr>
        <p:grpSpPr>
          <a:xfrm>
            <a:off x="-2679644" y="609875"/>
            <a:ext cx="5477421" cy="3341896"/>
            <a:chOff x="905403" y="4427397"/>
            <a:chExt cx="1142605" cy="697129"/>
          </a:xfrm>
        </p:grpSpPr>
        <p:sp>
          <p:nvSpPr>
            <p:cNvPr id="1571" name="Google Shape;1571;p33"/>
            <p:cNvSpPr/>
            <p:nvPr/>
          </p:nvSpPr>
          <p:spPr>
            <a:xfrm>
              <a:off x="1692606" y="5022117"/>
              <a:ext cx="355402" cy="102395"/>
            </a:xfrm>
            <a:custGeom>
              <a:avLst/>
              <a:gdLst/>
              <a:ahLst/>
              <a:cxnLst/>
              <a:rect l="l" t="t" r="r" b="b"/>
              <a:pathLst>
                <a:path w="2633" h="751" extrusionOk="0">
                  <a:moveTo>
                    <a:pt x="1230" y="0"/>
                  </a:moveTo>
                  <a:lnTo>
                    <a:pt x="511" y="314"/>
                  </a:lnTo>
                  <a:lnTo>
                    <a:pt x="1" y="751"/>
                  </a:lnTo>
                  <a:lnTo>
                    <a:pt x="2632" y="751"/>
                  </a:lnTo>
                  <a:lnTo>
                    <a:pt x="12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3"/>
            <p:cNvSpPr/>
            <p:nvPr/>
          </p:nvSpPr>
          <p:spPr>
            <a:xfrm>
              <a:off x="1760636" y="4741936"/>
              <a:ext cx="97995" cy="323138"/>
            </a:xfrm>
            <a:custGeom>
              <a:avLst/>
              <a:gdLst/>
              <a:ahLst/>
              <a:cxnLst/>
              <a:rect l="l" t="t" r="r" b="b"/>
              <a:pathLst>
                <a:path w="726" h="2370" extrusionOk="0">
                  <a:moveTo>
                    <a:pt x="0" y="1"/>
                  </a:moveTo>
                  <a:lnTo>
                    <a:pt x="7" y="2369"/>
                  </a:lnTo>
                  <a:lnTo>
                    <a:pt x="726" y="1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3"/>
            <p:cNvSpPr/>
            <p:nvPr/>
          </p:nvSpPr>
          <p:spPr>
            <a:xfrm>
              <a:off x="1488921" y="4544105"/>
              <a:ext cx="271715" cy="301050"/>
            </a:xfrm>
            <a:custGeom>
              <a:avLst/>
              <a:gdLst/>
              <a:ahLst/>
              <a:cxnLst/>
              <a:rect l="l" t="t" r="r" b="b"/>
              <a:pathLst>
                <a:path w="2013" h="2208" extrusionOk="0">
                  <a:moveTo>
                    <a:pt x="998" y="0"/>
                  </a:moveTo>
                  <a:lnTo>
                    <a:pt x="0" y="903"/>
                  </a:lnTo>
                  <a:lnTo>
                    <a:pt x="0" y="1595"/>
                  </a:lnTo>
                  <a:lnTo>
                    <a:pt x="873" y="1250"/>
                  </a:lnTo>
                  <a:lnTo>
                    <a:pt x="873" y="1250"/>
                  </a:lnTo>
                  <a:lnTo>
                    <a:pt x="206" y="1701"/>
                  </a:lnTo>
                  <a:lnTo>
                    <a:pt x="1079" y="2207"/>
                  </a:lnTo>
                  <a:lnTo>
                    <a:pt x="2013" y="1452"/>
                  </a:lnTo>
                  <a:lnTo>
                    <a:pt x="1336" y="1017"/>
                  </a:lnTo>
                  <a:lnTo>
                    <a:pt x="9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3"/>
            <p:cNvSpPr/>
            <p:nvPr/>
          </p:nvSpPr>
          <p:spPr>
            <a:xfrm>
              <a:off x="1435199" y="4427397"/>
              <a:ext cx="77479" cy="114666"/>
            </a:xfrm>
            <a:custGeom>
              <a:avLst/>
              <a:gdLst/>
              <a:ahLst/>
              <a:cxnLst/>
              <a:rect l="l" t="t" r="r" b="b"/>
              <a:pathLst>
                <a:path w="574" h="841" extrusionOk="0">
                  <a:moveTo>
                    <a:pt x="283" y="0"/>
                  </a:moveTo>
                  <a:lnTo>
                    <a:pt x="0" y="840"/>
                  </a:lnTo>
                  <a:lnTo>
                    <a:pt x="574" y="663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3"/>
            <p:cNvSpPr/>
            <p:nvPr/>
          </p:nvSpPr>
          <p:spPr>
            <a:xfrm>
              <a:off x="1336259" y="4427397"/>
              <a:ext cx="137140" cy="129937"/>
            </a:xfrm>
            <a:custGeom>
              <a:avLst/>
              <a:gdLst/>
              <a:ahLst/>
              <a:cxnLst/>
              <a:rect l="l" t="t" r="r" b="b"/>
              <a:pathLst>
                <a:path w="1016" h="953" extrusionOk="0">
                  <a:moveTo>
                    <a:pt x="1016" y="0"/>
                  </a:moveTo>
                  <a:lnTo>
                    <a:pt x="1" y="952"/>
                  </a:lnTo>
                  <a:lnTo>
                    <a:pt x="1" y="952"/>
                  </a:lnTo>
                  <a:lnTo>
                    <a:pt x="733" y="840"/>
                  </a:lnTo>
                  <a:lnTo>
                    <a:pt x="1016" y="0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3"/>
            <p:cNvSpPr/>
            <p:nvPr/>
          </p:nvSpPr>
          <p:spPr>
            <a:xfrm>
              <a:off x="983691" y="4775885"/>
              <a:ext cx="138355" cy="348634"/>
            </a:xfrm>
            <a:custGeom>
              <a:avLst/>
              <a:gdLst/>
              <a:ahLst/>
              <a:cxnLst/>
              <a:rect l="l" t="t" r="r" b="b"/>
              <a:pathLst>
                <a:path w="1025" h="2557" extrusionOk="0">
                  <a:moveTo>
                    <a:pt x="581" y="1"/>
                  </a:moveTo>
                  <a:lnTo>
                    <a:pt x="1" y="870"/>
                  </a:lnTo>
                  <a:lnTo>
                    <a:pt x="458" y="2557"/>
                  </a:lnTo>
                  <a:lnTo>
                    <a:pt x="1024" y="2557"/>
                  </a:lnTo>
                  <a:lnTo>
                    <a:pt x="581" y="1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3"/>
            <p:cNvSpPr/>
            <p:nvPr/>
          </p:nvSpPr>
          <p:spPr>
            <a:xfrm>
              <a:off x="1121911" y="4541924"/>
              <a:ext cx="570830" cy="582602"/>
            </a:xfrm>
            <a:custGeom>
              <a:avLst/>
              <a:gdLst/>
              <a:ahLst/>
              <a:cxnLst/>
              <a:rect l="l" t="t" r="r" b="b"/>
              <a:pathLst>
                <a:path w="4229" h="4273" extrusionOk="0">
                  <a:moveTo>
                    <a:pt x="2321" y="0"/>
                  </a:moveTo>
                  <a:lnTo>
                    <a:pt x="1715" y="318"/>
                  </a:lnTo>
                  <a:lnTo>
                    <a:pt x="912" y="2048"/>
                  </a:lnTo>
                  <a:lnTo>
                    <a:pt x="1562" y="2609"/>
                  </a:lnTo>
                  <a:lnTo>
                    <a:pt x="1801" y="3585"/>
                  </a:lnTo>
                  <a:lnTo>
                    <a:pt x="1356" y="2654"/>
                  </a:lnTo>
                  <a:lnTo>
                    <a:pt x="1457" y="3745"/>
                  </a:lnTo>
                  <a:lnTo>
                    <a:pt x="1028" y="2791"/>
                  </a:lnTo>
                  <a:lnTo>
                    <a:pt x="484" y="2896"/>
                  </a:lnTo>
                  <a:lnTo>
                    <a:pt x="0" y="4273"/>
                  </a:lnTo>
                  <a:lnTo>
                    <a:pt x="1457" y="4273"/>
                  </a:lnTo>
                  <a:lnTo>
                    <a:pt x="2243" y="4029"/>
                  </a:lnTo>
                  <a:lnTo>
                    <a:pt x="2851" y="3892"/>
                  </a:lnTo>
                  <a:lnTo>
                    <a:pt x="2872" y="3429"/>
                  </a:lnTo>
                  <a:lnTo>
                    <a:pt x="2700" y="2649"/>
                  </a:lnTo>
                  <a:lnTo>
                    <a:pt x="3519" y="4273"/>
                  </a:lnTo>
                  <a:lnTo>
                    <a:pt x="4229" y="4273"/>
                  </a:lnTo>
                  <a:lnTo>
                    <a:pt x="3798" y="2223"/>
                  </a:lnTo>
                  <a:lnTo>
                    <a:pt x="2872" y="2048"/>
                  </a:lnTo>
                  <a:lnTo>
                    <a:pt x="3159" y="2870"/>
                  </a:lnTo>
                  <a:lnTo>
                    <a:pt x="2521" y="1969"/>
                  </a:lnTo>
                  <a:lnTo>
                    <a:pt x="2521" y="1717"/>
                  </a:lnTo>
                  <a:lnTo>
                    <a:pt x="2719" y="919"/>
                  </a:lnTo>
                  <a:lnTo>
                    <a:pt x="232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3"/>
            <p:cNvSpPr/>
            <p:nvPr/>
          </p:nvSpPr>
          <p:spPr>
            <a:xfrm>
              <a:off x="1166589" y="4821014"/>
              <a:ext cx="198421" cy="231514"/>
            </a:xfrm>
            <a:custGeom>
              <a:avLst/>
              <a:gdLst/>
              <a:ahLst/>
              <a:cxnLst/>
              <a:rect l="l" t="t" r="r" b="b"/>
              <a:pathLst>
                <a:path w="1470" h="1698" extrusionOk="0">
                  <a:moveTo>
                    <a:pt x="581" y="1"/>
                  </a:moveTo>
                  <a:lnTo>
                    <a:pt x="1" y="243"/>
                  </a:lnTo>
                  <a:lnTo>
                    <a:pt x="153" y="849"/>
                  </a:lnTo>
                  <a:lnTo>
                    <a:pt x="697" y="744"/>
                  </a:lnTo>
                  <a:lnTo>
                    <a:pt x="1126" y="1698"/>
                  </a:lnTo>
                  <a:lnTo>
                    <a:pt x="1025" y="607"/>
                  </a:lnTo>
                  <a:lnTo>
                    <a:pt x="1470" y="1538"/>
                  </a:lnTo>
                  <a:lnTo>
                    <a:pt x="1231" y="562"/>
                  </a:lnTo>
                  <a:lnTo>
                    <a:pt x="5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3"/>
            <p:cNvSpPr/>
            <p:nvPr/>
          </p:nvSpPr>
          <p:spPr>
            <a:xfrm>
              <a:off x="1061980" y="4775885"/>
              <a:ext cx="125396" cy="348634"/>
            </a:xfrm>
            <a:custGeom>
              <a:avLst/>
              <a:gdLst/>
              <a:ahLst/>
              <a:cxnLst/>
              <a:rect l="l" t="t" r="r" b="b"/>
              <a:pathLst>
                <a:path w="929" h="2557" extrusionOk="0">
                  <a:moveTo>
                    <a:pt x="1" y="1"/>
                  </a:moveTo>
                  <a:lnTo>
                    <a:pt x="444" y="2557"/>
                  </a:lnTo>
                  <a:lnTo>
                    <a:pt x="928" y="1180"/>
                  </a:lnTo>
                  <a:lnTo>
                    <a:pt x="776" y="5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7F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3"/>
            <p:cNvSpPr/>
            <p:nvPr/>
          </p:nvSpPr>
          <p:spPr>
            <a:xfrm>
              <a:off x="1435199" y="4517792"/>
              <a:ext cx="188432" cy="26315"/>
            </a:xfrm>
            <a:custGeom>
              <a:avLst/>
              <a:gdLst/>
              <a:ahLst/>
              <a:cxnLst/>
              <a:rect l="l" t="t" r="r" b="b"/>
              <a:pathLst>
                <a:path w="1396" h="193" extrusionOk="0">
                  <a:moveTo>
                    <a:pt x="574" y="0"/>
                  </a:moveTo>
                  <a:lnTo>
                    <a:pt x="0" y="177"/>
                  </a:lnTo>
                  <a:lnTo>
                    <a:pt x="1396" y="193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3"/>
            <p:cNvSpPr/>
            <p:nvPr/>
          </p:nvSpPr>
          <p:spPr>
            <a:xfrm>
              <a:off x="1462195" y="4667085"/>
              <a:ext cx="172369" cy="178067"/>
            </a:xfrm>
            <a:custGeom>
              <a:avLst/>
              <a:gdLst/>
              <a:ahLst/>
              <a:cxnLst/>
              <a:rect l="l" t="t" r="r" b="b"/>
              <a:pathLst>
                <a:path w="1277" h="1306" extrusionOk="0">
                  <a:moveTo>
                    <a:pt x="198" y="1"/>
                  </a:moveTo>
                  <a:lnTo>
                    <a:pt x="0" y="799"/>
                  </a:lnTo>
                  <a:lnTo>
                    <a:pt x="1277" y="1305"/>
                  </a:lnTo>
                  <a:lnTo>
                    <a:pt x="404" y="799"/>
                  </a:lnTo>
                  <a:lnTo>
                    <a:pt x="1071" y="348"/>
                  </a:lnTo>
                  <a:lnTo>
                    <a:pt x="1071" y="348"/>
                  </a:lnTo>
                  <a:lnTo>
                    <a:pt x="198" y="693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CEEBE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3"/>
            <p:cNvSpPr/>
            <p:nvPr/>
          </p:nvSpPr>
          <p:spPr>
            <a:xfrm>
              <a:off x="1761580" y="4979306"/>
              <a:ext cx="286428" cy="145207"/>
            </a:xfrm>
            <a:custGeom>
              <a:avLst/>
              <a:gdLst/>
              <a:ahLst/>
              <a:cxnLst/>
              <a:rect l="l" t="t" r="r" b="b"/>
              <a:pathLst>
                <a:path w="2122" h="1065" extrusionOk="0">
                  <a:moveTo>
                    <a:pt x="719" y="0"/>
                  </a:moveTo>
                  <a:lnTo>
                    <a:pt x="0" y="628"/>
                  </a:lnTo>
                  <a:lnTo>
                    <a:pt x="719" y="314"/>
                  </a:lnTo>
                  <a:lnTo>
                    <a:pt x="2121" y="1065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CEEBE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3"/>
            <p:cNvSpPr/>
            <p:nvPr/>
          </p:nvSpPr>
          <p:spPr>
            <a:xfrm>
              <a:off x="1634429" y="4741936"/>
              <a:ext cx="127151" cy="382584"/>
            </a:xfrm>
            <a:custGeom>
              <a:avLst/>
              <a:gdLst/>
              <a:ahLst/>
              <a:cxnLst/>
              <a:rect l="l" t="t" r="r" b="b"/>
              <a:pathLst>
                <a:path w="942" h="2806" extrusionOk="0">
                  <a:moveTo>
                    <a:pt x="935" y="1"/>
                  </a:moveTo>
                  <a:lnTo>
                    <a:pt x="1" y="756"/>
                  </a:lnTo>
                  <a:lnTo>
                    <a:pt x="432" y="2806"/>
                  </a:lnTo>
                  <a:lnTo>
                    <a:pt x="942" y="2369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3"/>
            <p:cNvSpPr/>
            <p:nvPr/>
          </p:nvSpPr>
          <p:spPr>
            <a:xfrm>
              <a:off x="1462195" y="4775885"/>
              <a:ext cx="172369" cy="157478"/>
            </a:xfrm>
            <a:custGeom>
              <a:avLst/>
              <a:gdLst/>
              <a:ahLst/>
              <a:cxnLst/>
              <a:rect l="l" t="t" r="r" b="b"/>
              <a:pathLst>
                <a:path w="1277" h="1155" extrusionOk="0">
                  <a:moveTo>
                    <a:pt x="0" y="1"/>
                  </a:moveTo>
                  <a:lnTo>
                    <a:pt x="0" y="253"/>
                  </a:lnTo>
                  <a:lnTo>
                    <a:pt x="638" y="1154"/>
                  </a:lnTo>
                  <a:lnTo>
                    <a:pt x="351" y="332"/>
                  </a:lnTo>
                  <a:lnTo>
                    <a:pt x="1277" y="507"/>
                  </a:lnTo>
                  <a:lnTo>
                    <a:pt x="1277" y="50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3"/>
            <p:cNvSpPr/>
            <p:nvPr/>
          </p:nvSpPr>
          <p:spPr>
            <a:xfrm>
              <a:off x="905403" y="4894502"/>
              <a:ext cx="140244" cy="230014"/>
            </a:xfrm>
            <a:custGeom>
              <a:avLst/>
              <a:gdLst/>
              <a:ahLst/>
              <a:cxnLst/>
              <a:rect l="l" t="t" r="r" b="b"/>
              <a:pathLst>
                <a:path w="1039" h="1687" extrusionOk="0">
                  <a:moveTo>
                    <a:pt x="581" y="0"/>
                  </a:moveTo>
                  <a:lnTo>
                    <a:pt x="0" y="1687"/>
                  </a:lnTo>
                  <a:lnTo>
                    <a:pt x="1038" y="1687"/>
                  </a:lnTo>
                  <a:lnTo>
                    <a:pt x="581" y="0"/>
                  </a:lnTo>
                  <a:close/>
                </a:path>
              </a:pathLst>
            </a:custGeom>
            <a:solidFill>
              <a:srgbClr val="CEEBE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3"/>
            <p:cNvSpPr/>
            <p:nvPr/>
          </p:nvSpPr>
          <p:spPr>
            <a:xfrm>
              <a:off x="1318576" y="4903092"/>
              <a:ext cx="278329" cy="221424"/>
            </a:xfrm>
            <a:custGeom>
              <a:avLst/>
              <a:gdLst/>
              <a:ahLst/>
              <a:cxnLst/>
              <a:rect l="l" t="t" r="r" b="b"/>
              <a:pathLst>
                <a:path w="2062" h="1624" extrusionOk="0">
                  <a:moveTo>
                    <a:pt x="1243" y="0"/>
                  </a:moveTo>
                  <a:lnTo>
                    <a:pt x="1415" y="780"/>
                  </a:lnTo>
                  <a:lnTo>
                    <a:pt x="1394" y="1243"/>
                  </a:lnTo>
                  <a:lnTo>
                    <a:pt x="786" y="1380"/>
                  </a:lnTo>
                  <a:lnTo>
                    <a:pt x="0" y="1624"/>
                  </a:lnTo>
                  <a:lnTo>
                    <a:pt x="2062" y="1624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3"/>
            <p:cNvSpPr/>
            <p:nvPr/>
          </p:nvSpPr>
          <p:spPr>
            <a:xfrm>
              <a:off x="1244877" y="4541924"/>
              <a:ext cx="190457" cy="279235"/>
            </a:xfrm>
            <a:custGeom>
              <a:avLst/>
              <a:gdLst/>
              <a:ahLst/>
              <a:cxnLst/>
              <a:rect l="l" t="t" r="r" b="b"/>
              <a:pathLst>
                <a:path w="1411" h="2048" extrusionOk="0">
                  <a:moveTo>
                    <a:pt x="1410" y="0"/>
                  </a:moveTo>
                  <a:lnTo>
                    <a:pt x="678" y="112"/>
                  </a:lnTo>
                  <a:lnTo>
                    <a:pt x="1" y="2048"/>
                  </a:lnTo>
                  <a:lnTo>
                    <a:pt x="804" y="318"/>
                  </a:lnTo>
                  <a:lnTo>
                    <a:pt x="1410" y="0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3"/>
            <p:cNvSpPr/>
            <p:nvPr/>
          </p:nvSpPr>
          <p:spPr>
            <a:xfrm>
              <a:off x="1435199" y="4541924"/>
              <a:ext cx="188432" cy="125301"/>
            </a:xfrm>
            <a:custGeom>
              <a:avLst/>
              <a:gdLst/>
              <a:ahLst/>
              <a:cxnLst/>
              <a:rect l="l" t="t" r="r" b="b"/>
              <a:pathLst>
                <a:path w="1396" h="919" extrusionOk="0">
                  <a:moveTo>
                    <a:pt x="0" y="0"/>
                  </a:moveTo>
                  <a:lnTo>
                    <a:pt x="398" y="919"/>
                  </a:lnTo>
                  <a:lnTo>
                    <a:pt x="1396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EBE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9" name="Google Shape;1589;p33"/>
          <p:cNvGrpSpPr/>
          <p:nvPr/>
        </p:nvGrpSpPr>
        <p:grpSpPr>
          <a:xfrm flipH="1">
            <a:off x="-4350" y="3962038"/>
            <a:ext cx="9144207" cy="1034873"/>
            <a:chOff x="-8409" y="4102288"/>
            <a:chExt cx="9144207" cy="1034873"/>
          </a:xfrm>
        </p:grpSpPr>
        <p:grpSp>
          <p:nvGrpSpPr>
            <p:cNvPr id="1590" name="Google Shape;1590;p33"/>
            <p:cNvGrpSpPr/>
            <p:nvPr/>
          </p:nvGrpSpPr>
          <p:grpSpPr>
            <a:xfrm>
              <a:off x="-8409" y="4141158"/>
              <a:ext cx="9144207" cy="996002"/>
              <a:chOff x="637480" y="3826824"/>
              <a:chExt cx="8109442" cy="996002"/>
            </a:xfrm>
          </p:grpSpPr>
          <p:sp>
            <p:nvSpPr>
              <p:cNvPr id="1591" name="Google Shape;1591;p33"/>
              <p:cNvSpPr/>
              <p:nvPr/>
            </p:nvSpPr>
            <p:spPr>
              <a:xfrm>
                <a:off x="7073971" y="3912721"/>
                <a:ext cx="17008" cy="202"/>
              </a:xfrm>
              <a:custGeom>
                <a:avLst/>
                <a:gdLst/>
                <a:ahLst/>
                <a:cxnLst/>
                <a:rect l="l" t="t" r="r" b="b"/>
                <a:pathLst>
                  <a:path w="85" h="1" fill="none" extrusionOk="0">
                    <a:moveTo>
                      <a:pt x="0" y="0"/>
                    </a:moveTo>
                    <a:lnTo>
                      <a:pt x="14" y="0"/>
                    </a:lnTo>
                    <a:lnTo>
                      <a:pt x="84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3"/>
              <p:cNvSpPr/>
              <p:nvPr/>
            </p:nvSpPr>
            <p:spPr>
              <a:xfrm>
                <a:off x="7004539" y="3912721"/>
                <a:ext cx="134460" cy="1334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66" extrusionOk="0">
                    <a:moveTo>
                      <a:pt x="44" y="0"/>
                    </a:moveTo>
                    <a:cubicBezTo>
                      <a:pt x="23" y="0"/>
                      <a:pt x="7" y="14"/>
                      <a:pt x="0" y="44"/>
                    </a:cubicBezTo>
                    <a:cubicBezTo>
                      <a:pt x="4" y="53"/>
                      <a:pt x="226" y="60"/>
                      <a:pt x="672" y="65"/>
                    </a:cubicBezTo>
                    <a:cubicBezTo>
                      <a:pt x="438" y="58"/>
                      <a:pt x="321" y="51"/>
                      <a:pt x="317" y="44"/>
                    </a:cubicBezTo>
                    <a:cubicBezTo>
                      <a:pt x="319" y="25"/>
                      <a:pt x="331" y="9"/>
                      <a:pt x="3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3"/>
              <p:cNvSpPr/>
              <p:nvPr/>
            </p:nvSpPr>
            <p:spPr>
              <a:xfrm>
                <a:off x="2984134" y="4791094"/>
                <a:ext cx="44820" cy="1455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72" extrusionOk="0">
                    <a:moveTo>
                      <a:pt x="1" y="0"/>
                    </a:moveTo>
                    <a:lnTo>
                      <a:pt x="1" y="67"/>
                    </a:lnTo>
                    <a:cubicBezTo>
                      <a:pt x="67" y="70"/>
                      <a:pt x="119" y="72"/>
                      <a:pt x="156" y="72"/>
                    </a:cubicBezTo>
                    <a:cubicBezTo>
                      <a:pt x="193" y="72"/>
                      <a:pt x="215" y="70"/>
                      <a:pt x="223" y="67"/>
                    </a:cubicBezTo>
                    <a:cubicBezTo>
                      <a:pt x="165" y="53"/>
                      <a:pt x="109" y="37"/>
                      <a:pt x="53" y="16"/>
                    </a:cubicBezTo>
                    <a:cubicBezTo>
                      <a:pt x="36" y="9"/>
                      <a:pt x="18" y="4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33"/>
              <p:cNvSpPr/>
              <p:nvPr/>
            </p:nvSpPr>
            <p:spPr>
              <a:xfrm>
                <a:off x="6698202" y="4626576"/>
                <a:ext cx="236306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68" extrusionOk="0">
                    <a:moveTo>
                      <a:pt x="1" y="1"/>
                    </a:moveTo>
                    <a:lnTo>
                      <a:pt x="1" y="67"/>
                    </a:lnTo>
                    <a:cubicBezTo>
                      <a:pt x="379" y="60"/>
                      <a:pt x="666" y="57"/>
                      <a:pt x="861" y="57"/>
                    </a:cubicBezTo>
                    <a:cubicBezTo>
                      <a:pt x="1055" y="57"/>
                      <a:pt x="1158" y="60"/>
                      <a:pt x="1168" y="67"/>
                    </a:cubicBezTo>
                    <a:lnTo>
                      <a:pt x="1180" y="34"/>
                    </a:lnTo>
                    <a:cubicBezTo>
                      <a:pt x="590" y="13"/>
                      <a:pt x="197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33"/>
              <p:cNvSpPr/>
              <p:nvPr/>
            </p:nvSpPr>
            <p:spPr>
              <a:xfrm>
                <a:off x="7231441" y="4102908"/>
                <a:ext cx="119454" cy="17988"/>
              </a:xfrm>
              <a:custGeom>
                <a:avLst/>
                <a:gdLst/>
                <a:ahLst/>
                <a:cxnLst/>
                <a:rect l="l" t="t" r="r" b="b"/>
                <a:pathLst>
                  <a:path w="597" h="89" extrusionOk="0">
                    <a:moveTo>
                      <a:pt x="2" y="1"/>
                    </a:moveTo>
                    <a:cubicBezTo>
                      <a:pt x="0" y="30"/>
                      <a:pt x="4" y="60"/>
                      <a:pt x="13" y="88"/>
                    </a:cubicBezTo>
                    <a:lnTo>
                      <a:pt x="575" y="88"/>
                    </a:lnTo>
                    <a:lnTo>
                      <a:pt x="596" y="78"/>
                    </a:lnTo>
                    <a:cubicBezTo>
                      <a:pt x="589" y="62"/>
                      <a:pt x="412" y="48"/>
                      <a:pt x="67" y="34"/>
                    </a:cubicBezTo>
                    <a:lnTo>
                      <a:pt x="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3"/>
              <p:cNvSpPr/>
              <p:nvPr/>
            </p:nvSpPr>
            <p:spPr>
              <a:xfrm>
                <a:off x="3246852" y="3875533"/>
                <a:ext cx="107849" cy="14957"/>
              </a:xfrm>
              <a:custGeom>
                <a:avLst/>
                <a:gdLst/>
                <a:ahLst/>
                <a:cxnLst/>
                <a:rect l="l" t="t" r="r" b="b"/>
                <a:pathLst>
                  <a:path w="539" h="74" extrusionOk="0">
                    <a:moveTo>
                      <a:pt x="1" y="0"/>
                    </a:moveTo>
                    <a:cubicBezTo>
                      <a:pt x="1" y="16"/>
                      <a:pt x="15" y="37"/>
                      <a:pt x="45" y="67"/>
                    </a:cubicBezTo>
                    <a:cubicBezTo>
                      <a:pt x="202" y="71"/>
                      <a:pt x="322" y="73"/>
                      <a:pt x="405" y="73"/>
                    </a:cubicBezTo>
                    <a:cubicBezTo>
                      <a:pt x="487" y="73"/>
                      <a:pt x="532" y="71"/>
                      <a:pt x="539" y="67"/>
                    </a:cubicBezTo>
                    <a:cubicBezTo>
                      <a:pt x="346" y="49"/>
                      <a:pt x="201" y="32"/>
                      <a:pt x="101" y="18"/>
                    </a:cubicBezTo>
                    <a:cubicBezTo>
                      <a:pt x="41" y="5"/>
                      <a:pt x="8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3"/>
              <p:cNvSpPr/>
              <p:nvPr/>
            </p:nvSpPr>
            <p:spPr>
              <a:xfrm>
                <a:off x="3218839" y="3866640"/>
                <a:ext cx="28213" cy="1475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73" extrusionOk="0">
                    <a:moveTo>
                      <a:pt x="1" y="0"/>
                    </a:moveTo>
                    <a:lnTo>
                      <a:pt x="1" y="67"/>
                    </a:lnTo>
                    <a:cubicBezTo>
                      <a:pt x="38" y="70"/>
                      <a:pt x="68" y="72"/>
                      <a:pt x="92" y="72"/>
                    </a:cubicBezTo>
                    <a:cubicBezTo>
                      <a:pt x="115" y="72"/>
                      <a:pt x="131" y="70"/>
                      <a:pt x="141" y="67"/>
                    </a:cubicBezTo>
                    <a:cubicBezTo>
                      <a:pt x="123" y="53"/>
                      <a:pt x="106" y="41"/>
                      <a:pt x="85" y="34"/>
                    </a:cubicBezTo>
                    <a:cubicBezTo>
                      <a:pt x="65" y="27"/>
                      <a:pt x="48" y="14"/>
                      <a:pt x="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3"/>
              <p:cNvSpPr/>
              <p:nvPr/>
            </p:nvSpPr>
            <p:spPr>
              <a:xfrm>
                <a:off x="6257204" y="3833090"/>
                <a:ext cx="206293" cy="2910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144" extrusionOk="0">
                    <a:moveTo>
                      <a:pt x="83" y="1"/>
                    </a:moveTo>
                    <a:cubicBezTo>
                      <a:pt x="34" y="1"/>
                      <a:pt x="6" y="2"/>
                      <a:pt x="1" y="5"/>
                    </a:cubicBezTo>
                    <a:cubicBezTo>
                      <a:pt x="1" y="65"/>
                      <a:pt x="8" y="107"/>
                      <a:pt x="24" y="133"/>
                    </a:cubicBezTo>
                    <a:lnTo>
                      <a:pt x="869" y="143"/>
                    </a:lnTo>
                    <a:cubicBezTo>
                      <a:pt x="874" y="144"/>
                      <a:pt x="879" y="144"/>
                      <a:pt x="883" y="144"/>
                    </a:cubicBezTo>
                    <a:cubicBezTo>
                      <a:pt x="917" y="144"/>
                      <a:pt x="951" y="139"/>
                      <a:pt x="983" y="129"/>
                    </a:cubicBezTo>
                    <a:cubicBezTo>
                      <a:pt x="1002" y="122"/>
                      <a:pt x="1018" y="110"/>
                      <a:pt x="1030" y="94"/>
                    </a:cubicBezTo>
                    <a:cubicBezTo>
                      <a:pt x="1027" y="80"/>
                      <a:pt x="1002" y="66"/>
                      <a:pt x="958" y="52"/>
                    </a:cubicBezTo>
                    <a:cubicBezTo>
                      <a:pt x="909" y="38"/>
                      <a:pt x="879" y="30"/>
                      <a:pt x="869" y="26"/>
                    </a:cubicBezTo>
                    <a:cubicBezTo>
                      <a:pt x="468" y="10"/>
                      <a:pt x="206" y="1"/>
                      <a:pt x="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33"/>
              <p:cNvSpPr/>
              <p:nvPr/>
            </p:nvSpPr>
            <p:spPr>
              <a:xfrm>
                <a:off x="8409370" y="4583931"/>
                <a:ext cx="226102" cy="25265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25" extrusionOk="0">
                    <a:moveTo>
                      <a:pt x="3" y="1"/>
                    </a:moveTo>
                    <a:cubicBezTo>
                      <a:pt x="2" y="1"/>
                      <a:pt x="0" y="19"/>
                      <a:pt x="0" y="57"/>
                    </a:cubicBezTo>
                    <a:cubicBezTo>
                      <a:pt x="0" y="101"/>
                      <a:pt x="5" y="124"/>
                      <a:pt x="17" y="124"/>
                    </a:cubicBezTo>
                    <a:cubicBezTo>
                      <a:pt x="17" y="124"/>
                      <a:pt x="17" y="124"/>
                      <a:pt x="18" y="124"/>
                    </a:cubicBezTo>
                    <a:cubicBezTo>
                      <a:pt x="23" y="124"/>
                      <a:pt x="28" y="119"/>
                      <a:pt x="34" y="106"/>
                    </a:cubicBezTo>
                    <a:cubicBezTo>
                      <a:pt x="393" y="90"/>
                      <a:pt x="666" y="82"/>
                      <a:pt x="854" y="82"/>
                    </a:cubicBezTo>
                    <a:cubicBezTo>
                      <a:pt x="992" y="82"/>
                      <a:pt x="1083" y="86"/>
                      <a:pt x="1129" y="96"/>
                    </a:cubicBezTo>
                    <a:cubicBezTo>
                      <a:pt x="1112" y="77"/>
                      <a:pt x="1091" y="61"/>
                      <a:pt x="1066" y="50"/>
                    </a:cubicBezTo>
                    <a:lnTo>
                      <a:pt x="1019" y="29"/>
                    </a:lnTo>
                    <a:cubicBezTo>
                      <a:pt x="847" y="34"/>
                      <a:pt x="692" y="37"/>
                      <a:pt x="554" y="37"/>
                    </a:cubicBezTo>
                    <a:cubicBezTo>
                      <a:pt x="440" y="37"/>
                      <a:pt x="337" y="35"/>
                      <a:pt x="246" y="31"/>
                    </a:cubicBezTo>
                    <a:cubicBezTo>
                      <a:pt x="100" y="22"/>
                      <a:pt x="23" y="19"/>
                      <a:pt x="11" y="19"/>
                    </a:cubicBezTo>
                    <a:cubicBezTo>
                      <a:pt x="11" y="19"/>
                      <a:pt x="11" y="20"/>
                      <a:pt x="11" y="20"/>
                    </a:cubicBezTo>
                    <a:cubicBezTo>
                      <a:pt x="10" y="20"/>
                      <a:pt x="7" y="13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33"/>
              <p:cNvSpPr/>
              <p:nvPr/>
            </p:nvSpPr>
            <p:spPr>
              <a:xfrm>
                <a:off x="8701101" y="4122714"/>
                <a:ext cx="45821" cy="14755"/>
              </a:xfrm>
              <a:custGeom>
                <a:avLst/>
                <a:gdLst/>
                <a:ahLst/>
                <a:cxnLst/>
                <a:rect l="l" t="t" r="r" b="b"/>
                <a:pathLst>
                  <a:path w="229" h="73" extrusionOk="0">
                    <a:moveTo>
                      <a:pt x="1" y="1"/>
                    </a:moveTo>
                    <a:lnTo>
                      <a:pt x="1" y="67"/>
                    </a:lnTo>
                    <a:cubicBezTo>
                      <a:pt x="69" y="71"/>
                      <a:pt x="122" y="73"/>
                      <a:pt x="160" y="73"/>
                    </a:cubicBezTo>
                    <a:cubicBezTo>
                      <a:pt x="198" y="73"/>
                      <a:pt x="221" y="71"/>
                      <a:pt x="229" y="67"/>
                    </a:cubicBezTo>
                    <a:cubicBezTo>
                      <a:pt x="169" y="53"/>
                      <a:pt x="111" y="38"/>
                      <a:pt x="53" y="18"/>
                    </a:cubicBezTo>
                    <a:cubicBezTo>
                      <a:pt x="36" y="11"/>
                      <a:pt x="18" y="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3"/>
              <p:cNvSpPr/>
              <p:nvPr/>
            </p:nvSpPr>
            <p:spPr>
              <a:xfrm>
                <a:off x="7457343" y="4633246"/>
                <a:ext cx="84038" cy="18393"/>
              </a:xfrm>
              <a:custGeom>
                <a:avLst/>
                <a:gdLst/>
                <a:ahLst/>
                <a:cxnLst/>
                <a:rect l="l" t="t" r="r" b="b"/>
                <a:pathLst>
                  <a:path w="420" h="91" extrusionOk="0">
                    <a:moveTo>
                      <a:pt x="2" y="1"/>
                    </a:moveTo>
                    <a:cubicBezTo>
                      <a:pt x="0" y="33"/>
                      <a:pt x="4" y="62"/>
                      <a:pt x="13" y="90"/>
                    </a:cubicBezTo>
                    <a:lnTo>
                      <a:pt x="397" y="90"/>
                    </a:lnTo>
                    <a:lnTo>
                      <a:pt x="419" y="80"/>
                    </a:lnTo>
                    <a:cubicBezTo>
                      <a:pt x="412" y="64"/>
                      <a:pt x="295" y="50"/>
                      <a:pt x="69" y="36"/>
                    </a:cubicBezTo>
                    <a:lnTo>
                      <a:pt x="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3"/>
              <p:cNvSpPr/>
              <p:nvPr/>
            </p:nvSpPr>
            <p:spPr>
              <a:xfrm>
                <a:off x="8532425" y="3883617"/>
                <a:ext cx="42019" cy="1576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8" extrusionOk="0">
                    <a:moveTo>
                      <a:pt x="7" y="0"/>
                    </a:moveTo>
                    <a:cubicBezTo>
                      <a:pt x="0" y="0"/>
                      <a:pt x="20" y="10"/>
                      <a:pt x="67" y="30"/>
                    </a:cubicBezTo>
                    <a:cubicBezTo>
                      <a:pt x="113" y="49"/>
                      <a:pt x="160" y="65"/>
                      <a:pt x="209" y="78"/>
                    </a:cubicBezTo>
                    <a:cubicBezTo>
                      <a:pt x="109" y="30"/>
                      <a:pt x="50" y="6"/>
                      <a:pt x="32" y="6"/>
                    </a:cubicBezTo>
                    <a:cubicBezTo>
                      <a:pt x="32" y="6"/>
                      <a:pt x="31" y="6"/>
                      <a:pt x="30" y="6"/>
                    </a:cubicBezTo>
                    <a:cubicBezTo>
                      <a:pt x="18" y="2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3"/>
              <p:cNvSpPr/>
              <p:nvPr/>
            </p:nvSpPr>
            <p:spPr>
              <a:xfrm>
                <a:off x="7269258" y="4324219"/>
                <a:ext cx="924216" cy="15967"/>
              </a:xfrm>
              <a:custGeom>
                <a:avLst/>
                <a:gdLst/>
                <a:ahLst/>
                <a:cxnLst/>
                <a:rect l="l" t="t" r="r" b="b"/>
                <a:pathLst>
                  <a:path w="4619" h="79" extrusionOk="0">
                    <a:moveTo>
                      <a:pt x="8" y="1"/>
                    </a:moveTo>
                    <a:cubicBezTo>
                      <a:pt x="6" y="1"/>
                      <a:pt x="3" y="1"/>
                      <a:pt x="1" y="1"/>
                    </a:cubicBezTo>
                    <a:lnTo>
                      <a:pt x="1" y="68"/>
                    </a:lnTo>
                    <a:lnTo>
                      <a:pt x="4597" y="78"/>
                    </a:lnTo>
                    <a:lnTo>
                      <a:pt x="4618" y="68"/>
                    </a:lnTo>
                    <a:cubicBezTo>
                      <a:pt x="4611" y="52"/>
                      <a:pt x="3088" y="38"/>
                      <a:pt x="45" y="24"/>
                    </a:cubicBezTo>
                    <a:cubicBezTo>
                      <a:pt x="39" y="9"/>
                      <a:pt x="24" y="1"/>
                      <a:pt x="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33"/>
              <p:cNvSpPr/>
              <p:nvPr/>
            </p:nvSpPr>
            <p:spPr>
              <a:xfrm>
                <a:off x="2647783" y="3994778"/>
                <a:ext cx="91841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8" extrusionOk="0">
                    <a:moveTo>
                      <a:pt x="0" y="1"/>
                    </a:moveTo>
                    <a:lnTo>
                      <a:pt x="0" y="68"/>
                    </a:lnTo>
                    <a:cubicBezTo>
                      <a:pt x="139" y="60"/>
                      <a:pt x="245" y="57"/>
                      <a:pt x="319" y="57"/>
                    </a:cubicBezTo>
                    <a:cubicBezTo>
                      <a:pt x="393" y="57"/>
                      <a:pt x="435" y="60"/>
                      <a:pt x="446" y="68"/>
                    </a:cubicBezTo>
                    <a:lnTo>
                      <a:pt x="458" y="34"/>
                    </a:lnTo>
                    <a:cubicBezTo>
                      <a:pt x="228" y="11"/>
                      <a:pt x="78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33"/>
              <p:cNvSpPr/>
              <p:nvPr/>
            </p:nvSpPr>
            <p:spPr>
              <a:xfrm>
                <a:off x="2030105" y="3826824"/>
                <a:ext cx="129258" cy="1980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98" extrusionOk="0">
                    <a:moveTo>
                      <a:pt x="112" y="0"/>
                    </a:moveTo>
                    <a:cubicBezTo>
                      <a:pt x="49" y="0"/>
                      <a:pt x="11" y="7"/>
                      <a:pt x="0" y="18"/>
                    </a:cubicBezTo>
                    <a:cubicBezTo>
                      <a:pt x="121" y="48"/>
                      <a:pt x="328" y="75"/>
                      <a:pt x="624" y="97"/>
                    </a:cubicBezTo>
                    <a:lnTo>
                      <a:pt x="645" y="52"/>
                    </a:lnTo>
                    <a:lnTo>
                      <a:pt x="635" y="18"/>
                    </a:lnTo>
                    <a:cubicBezTo>
                      <a:pt x="615" y="19"/>
                      <a:pt x="591" y="20"/>
                      <a:pt x="565" y="20"/>
                    </a:cubicBezTo>
                    <a:cubicBezTo>
                      <a:pt x="481" y="20"/>
                      <a:pt x="365" y="15"/>
                      <a:pt x="219" y="4"/>
                    </a:cubicBezTo>
                    <a:cubicBezTo>
                      <a:pt x="178" y="2"/>
                      <a:pt x="142" y="0"/>
                      <a:pt x="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33"/>
              <p:cNvSpPr/>
              <p:nvPr/>
            </p:nvSpPr>
            <p:spPr>
              <a:xfrm>
                <a:off x="2249204" y="4269043"/>
                <a:ext cx="398779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1993" h="68" extrusionOk="0">
                    <a:moveTo>
                      <a:pt x="5" y="1"/>
                    </a:moveTo>
                    <a:cubicBezTo>
                      <a:pt x="4" y="1"/>
                      <a:pt x="2" y="1"/>
                      <a:pt x="1" y="1"/>
                    </a:cubicBezTo>
                    <a:lnTo>
                      <a:pt x="1" y="67"/>
                    </a:lnTo>
                    <a:lnTo>
                      <a:pt x="1949" y="46"/>
                    </a:lnTo>
                    <a:lnTo>
                      <a:pt x="1949" y="67"/>
                    </a:lnTo>
                    <a:cubicBezTo>
                      <a:pt x="1970" y="67"/>
                      <a:pt x="1987" y="53"/>
                      <a:pt x="1992" y="34"/>
                    </a:cubicBezTo>
                    <a:cubicBezTo>
                      <a:pt x="1819" y="24"/>
                      <a:pt x="1565" y="17"/>
                      <a:pt x="1229" y="17"/>
                    </a:cubicBezTo>
                    <a:cubicBezTo>
                      <a:pt x="1158" y="17"/>
                      <a:pt x="1084" y="18"/>
                      <a:pt x="1005" y="18"/>
                    </a:cubicBezTo>
                    <a:cubicBezTo>
                      <a:pt x="520" y="22"/>
                      <a:pt x="201" y="24"/>
                      <a:pt x="45" y="24"/>
                    </a:cubicBezTo>
                    <a:cubicBezTo>
                      <a:pt x="37" y="9"/>
                      <a:pt x="21" y="1"/>
                      <a:pt x="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33"/>
              <p:cNvSpPr/>
              <p:nvPr/>
            </p:nvSpPr>
            <p:spPr>
              <a:xfrm>
                <a:off x="7616214" y="3916562"/>
                <a:ext cx="505027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71" extrusionOk="0">
                    <a:moveTo>
                      <a:pt x="1" y="0"/>
                    </a:moveTo>
                    <a:lnTo>
                      <a:pt x="58" y="4"/>
                    </a:lnTo>
                    <a:cubicBezTo>
                      <a:pt x="547" y="18"/>
                      <a:pt x="796" y="34"/>
                      <a:pt x="803" y="48"/>
                    </a:cubicBezTo>
                    <a:cubicBezTo>
                      <a:pt x="789" y="55"/>
                      <a:pt x="560" y="62"/>
                      <a:pt x="116" y="67"/>
                    </a:cubicBezTo>
                    <a:cubicBezTo>
                      <a:pt x="204" y="69"/>
                      <a:pt x="290" y="71"/>
                      <a:pt x="376" y="71"/>
                    </a:cubicBezTo>
                    <a:lnTo>
                      <a:pt x="2502" y="58"/>
                    </a:lnTo>
                    <a:lnTo>
                      <a:pt x="2523" y="48"/>
                    </a:lnTo>
                    <a:cubicBezTo>
                      <a:pt x="2516" y="34"/>
                      <a:pt x="1799" y="18"/>
                      <a:pt x="376" y="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33"/>
              <p:cNvSpPr/>
              <p:nvPr/>
            </p:nvSpPr>
            <p:spPr>
              <a:xfrm>
                <a:off x="7609811" y="3930103"/>
                <a:ext cx="29813" cy="80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4" extrusionOk="0">
                    <a:moveTo>
                      <a:pt x="1" y="0"/>
                    </a:moveTo>
                    <a:cubicBezTo>
                      <a:pt x="33" y="2"/>
                      <a:pt x="62" y="4"/>
                      <a:pt x="90" y="4"/>
                    </a:cubicBezTo>
                    <a:cubicBezTo>
                      <a:pt x="110" y="4"/>
                      <a:pt x="131" y="2"/>
                      <a:pt x="1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33"/>
              <p:cNvSpPr/>
              <p:nvPr/>
            </p:nvSpPr>
            <p:spPr>
              <a:xfrm>
                <a:off x="1484660" y="4799785"/>
                <a:ext cx="1245760" cy="23041"/>
              </a:xfrm>
              <a:custGeom>
                <a:avLst/>
                <a:gdLst/>
                <a:ahLst/>
                <a:cxnLst/>
                <a:rect l="l" t="t" r="r" b="b"/>
                <a:pathLst>
                  <a:path w="6226" h="114" extrusionOk="0">
                    <a:moveTo>
                      <a:pt x="67" y="1"/>
                    </a:moveTo>
                    <a:cubicBezTo>
                      <a:pt x="53" y="3"/>
                      <a:pt x="40" y="8"/>
                      <a:pt x="30" y="18"/>
                    </a:cubicBezTo>
                    <a:cubicBezTo>
                      <a:pt x="16" y="27"/>
                      <a:pt x="4" y="41"/>
                      <a:pt x="0" y="57"/>
                    </a:cubicBezTo>
                    <a:cubicBezTo>
                      <a:pt x="9" y="71"/>
                      <a:pt x="214" y="85"/>
                      <a:pt x="617" y="99"/>
                    </a:cubicBezTo>
                    <a:cubicBezTo>
                      <a:pt x="819" y="104"/>
                      <a:pt x="1019" y="108"/>
                      <a:pt x="1219" y="113"/>
                    </a:cubicBezTo>
                    <a:lnTo>
                      <a:pt x="5252" y="101"/>
                    </a:lnTo>
                    <a:cubicBezTo>
                      <a:pt x="5877" y="92"/>
                      <a:pt x="6201" y="82"/>
                      <a:pt x="6225" y="68"/>
                    </a:cubicBezTo>
                    <a:cubicBezTo>
                      <a:pt x="6213" y="41"/>
                      <a:pt x="5889" y="24"/>
                      <a:pt x="5252" y="11"/>
                    </a:cubicBezTo>
                    <a:lnTo>
                      <a:pt x="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33"/>
              <p:cNvSpPr/>
              <p:nvPr/>
            </p:nvSpPr>
            <p:spPr>
              <a:xfrm>
                <a:off x="813159" y="3928284"/>
                <a:ext cx="159472" cy="22435"/>
              </a:xfrm>
              <a:custGeom>
                <a:avLst/>
                <a:gdLst/>
                <a:ahLst/>
                <a:cxnLst/>
                <a:rect l="l" t="t" r="r" b="b"/>
                <a:pathLst>
                  <a:path w="797" h="111" extrusionOk="0">
                    <a:moveTo>
                      <a:pt x="45" y="0"/>
                    </a:moveTo>
                    <a:cubicBezTo>
                      <a:pt x="45" y="6"/>
                      <a:pt x="39" y="13"/>
                      <a:pt x="29" y="27"/>
                    </a:cubicBezTo>
                    <a:cubicBezTo>
                      <a:pt x="15" y="37"/>
                      <a:pt x="6" y="51"/>
                      <a:pt x="1" y="67"/>
                    </a:cubicBezTo>
                    <a:lnTo>
                      <a:pt x="22" y="111"/>
                    </a:lnTo>
                    <a:cubicBezTo>
                      <a:pt x="523" y="105"/>
                      <a:pt x="781" y="93"/>
                      <a:pt x="797" y="79"/>
                    </a:cubicBezTo>
                    <a:cubicBezTo>
                      <a:pt x="793" y="65"/>
                      <a:pt x="669" y="49"/>
                      <a:pt x="425" y="32"/>
                    </a:cubicBezTo>
                    <a:cubicBezTo>
                      <a:pt x="176" y="13"/>
                      <a:pt x="48" y="2"/>
                      <a:pt x="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33"/>
              <p:cNvSpPr/>
              <p:nvPr/>
            </p:nvSpPr>
            <p:spPr>
              <a:xfrm>
                <a:off x="1298777" y="3985683"/>
                <a:ext cx="1105697" cy="25063"/>
              </a:xfrm>
              <a:custGeom>
                <a:avLst/>
                <a:gdLst/>
                <a:ahLst/>
                <a:cxnLst/>
                <a:rect l="l" t="t" r="r" b="b"/>
                <a:pathLst>
                  <a:path w="5526" h="124" extrusionOk="0">
                    <a:moveTo>
                      <a:pt x="0" y="0"/>
                    </a:moveTo>
                    <a:lnTo>
                      <a:pt x="0" y="69"/>
                    </a:lnTo>
                    <a:lnTo>
                      <a:pt x="1651" y="123"/>
                    </a:lnTo>
                    <a:lnTo>
                      <a:pt x="1820" y="90"/>
                    </a:lnTo>
                    <a:lnTo>
                      <a:pt x="5503" y="79"/>
                    </a:lnTo>
                    <a:lnTo>
                      <a:pt x="5526" y="67"/>
                    </a:lnTo>
                    <a:cubicBezTo>
                      <a:pt x="5517" y="53"/>
                      <a:pt x="5088" y="39"/>
                      <a:pt x="4234" y="23"/>
                    </a:cubicBezTo>
                    <a:lnTo>
                      <a:pt x="2649" y="23"/>
                    </a:lnTo>
                    <a:cubicBezTo>
                      <a:pt x="2159" y="41"/>
                      <a:pt x="1665" y="50"/>
                      <a:pt x="1167" y="50"/>
                    </a:cubicBezTo>
                    <a:cubicBezTo>
                      <a:pt x="795" y="50"/>
                      <a:pt x="421" y="45"/>
                      <a:pt x="44" y="35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3"/>
              <p:cNvSpPr/>
              <p:nvPr/>
            </p:nvSpPr>
            <p:spPr>
              <a:xfrm>
                <a:off x="637480" y="4342207"/>
                <a:ext cx="597869" cy="13946"/>
              </a:xfrm>
              <a:custGeom>
                <a:avLst/>
                <a:gdLst/>
                <a:ahLst/>
                <a:cxnLst/>
                <a:rect l="l" t="t" r="r" b="b"/>
                <a:pathLst>
                  <a:path w="2988" h="69" extrusionOk="0">
                    <a:moveTo>
                      <a:pt x="8" y="1"/>
                    </a:moveTo>
                    <a:cubicBezTo>
                      <a:pt x="6" y="1"/>
                      <a:pt x="3" y="1"/>
                      <a:pt x="0" y="2"/>
                    </a:cubicBezTo>
                    <a:lnTo>
                      <a:pt x="0" y="68"/>
                    </a:lnTo>
                    <a:lnTo>
                      <a:pt x="2944" y="46"/>
                    </a:lnTo>
                    <a:lnTo>
                      <a:pt x="2944" y="68"/>
                    </a:lnTo>
                    <a:cubicBezTo>
                      <a:pt x="2963" y="68"/>
                      <a:pt x="2982" y="54"/>
                      <a:pt x="2988" y="35"/>
                    </a:cubicBezTo>
                    <a:cubicBezTo>
                      <a:pt x="2711" y="23"/>
                      <a:pt x="2294" y="17"/>
                      <a:pt x="1738" y="17"/>
                    </a:cubicBezTo>
                    <a:cubicBezTo>
                      <a:pt x="1660" y="17"/>
                      <a:pt x="1579" y="17"/>
                      <a:pt x="1496" y="17"/>
                    </a:cubicBezTo>
                    <a:cubicBezTo>
                      <a:pt x="765" y="21"/>
                      <a:pt x="281" y="23"/>
                      <a:pt x="44" y="23"/>
                    </a:cubicBezTo>
                    <a:cubicBezTo>
                      <a:pt x="37" y="9"/>
                      <a:pt x="23" y="1"/>
                      <a:pt x="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13" name="Google Shape;1613;p33"/>
            <p:cNvSpPr/>
            <p:nvPr/>
          </p:nvSpPr>
          <p:spPr>
            <a:xfrm rot="10800000" flipH="1">
              <a:off x="238128" y="4102288"/>
              <a:ext cx="6968522" cy="27875"/>
            </a:xfrm>
            <a:custGeom>
              <a:avLst/>
              <a:gdLst/>
              <a:ahLst/>
              <a:cxnLst/>
              <a:rect l="l" t="t" r="r" b="b"/>
              <a:pathLst>
                <a:path w="22783" h="172" extrusionOk="0">
                  <a:moveTo>
                    <a:pt x="13540" y="0"/>
                  </a:moveTo>
                  <a:cubicBezTo>
                    <a:pt x="13540" y="5"/>
                    <a:pt x="13377" y="11"/>
                    <a:pt x="13047" y="19"/>
                  </a:cubicBezTo>
                  <a:cubicBezTo>
                    <a:pt x="12574" y="30"/>
                    <a:pt x="12306" y="37"/>
                    <a:pt x="12244" y="39"/>
                  </a:cubicBezTo>
                  <a:lnTo>
                    <a:pt x="53" y="67"/>
                  </a:lnTo>
                  <a:cubicBezTo>
                    <a:pt x="48" y="53"/>
                    <a:pt x="36" y="44"/>
                    <a:pt x="22" y="40"/>
                  </a:cubicBezTo>
                  <a:lnTo>
                    <a:pt x="1" y="39"/>
                  </a:lnTo>
                  <a:lnTo>
                    <a:pt x="1" y="119"/>
                  </a:lnTo>
                  <a:lnTo>
                    <a:pt x="12244" y="172"/>
                  </a:lnTo>
                  <a:lnTo>
                    <a:pt x="22288" y="158"/>
                  </a:lnTo>
                  <a:cubicBezTo>
                    <a:pt x="22300" y="153"/>
                    <a:pt x="22386" y="146"/>
                    <a:pt x="22540" y="139"/>
                  </a:cubicBezTo>
                  <a:cubicBezTo>
                    <a:pt x="22695" y="130"/>
                    <a:pt x="22775" y="123"/>
                    <a:pt x="22782" y="119"/>
                  </a:cubicBezTo>
                  <a:cubicBezTo>
                    <a:pt x="22779" y="107"/>
                    <a:pt x="22700" y="95"/>
                    <a:pt x="22546" y="81"/>
                  </a:cubicBezTo>
                  <a:cubicBezTo>
                    <a:pt x="22381" y="65"/>
                    <a:pt x="22295" y="56"/>
                    <a:pt x="22288" y="53"/>
                  </a:cubicBezTo>
                  <a:lnTo>
                    <a:pt x="13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2" name="Google Shape;3125;p45">
            <a:extLst>
              <a:ext uri="{FF2B5EF4-FFF2-40B4-BE49-F238E27FC236}">
                <a16:creationId xmlns:a16="http://schemas.microsoft.com/office/drawing/2014/main" id="{82AEA816-2390-157D-C4DC-3C4BB4F538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42700" y="1333286"/>
            <a:ext cx="38586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>
                <a:solidFill>
                  <a:schemeClr val="tx1"/>
                </a:solidFill>
              </a:rPr>
              <a:t>Thanks!</a:t>
            </a:r>
            <a:endParaRPr sz="8000">
              <a:solidFill>
                <a:schemeClr val="tx1"/>
              </a:solidFill>
            </a:endParaRPr>
          </a:p>
        </p:txBody>
      </p:sp>
      <p:grpSp>
        <p:nvGrpSpPr>
          <p:cNvPr id="1693" name="Google Shape;3128;p45">
            <a:extLst>
              <a:ext uri="{FF2B5EF4-FFF2-40B4-BE49-F238E27FC236}">
                <a16:creationId xmlns:a16="http://schemas.microsoft.com/office/drawing/2014/main" id="{FC339B68-F7E5-B5D1-A294-51D7FD2AC8D3}"/>
              </a:ext>
            </a:extLst>
          </p:cNvPr>
          <p:cNvGrpSpPr/>
          <p:nvPr/>
        </p:nvGrpSpPr>
        <p:grpSpPr>
          <a:xfrm flipH="1">
            <a:off x="4771795" y="4196950"/>
            <a:ext cx="1809171" cy="476915"/>
            <a:chOff x="9641789" y="4060422"/>
            <a:chExt cx="3261531" cy="859771"/>
          </a:xfrm>
        </p:grpSpPr>
        <p:sp>
          <p:nvSpPr>
            <p:cNvPr id="1694" name="Google Shape;3129;p45">
              <a:extLst>
                <a:ext uri="{FF2B5EF4-FFF2-40B4-BE49-F238E27FC236}">
                  <a16:creationId xmlns:a16="http://schemas.microsoft.com/office/drawing/2014/main" id="{0B90D48F-9458-06F9-27C6-92FC9CE93038}"/>
                </a:ext>
              </a:extLst>
            </p:cNvPr>
            <p:cNvSpPr/>
            <p:nvPr/>
          </p:nvSpPr>
          <p:spPr>
            <a:xfrm>
              <a:off x="12828373" y="4326413"/>
              <a:ext cx="672" cy="6620"/>
            </a:xfrm>
            <a:custGeom>
              <a:avLst/>
              <a:gdLst/>
              <a:ahLst/>
              <a:cxnLst/>
              <a:rect l="l" t="t" r="r" b="b"/>
              <a:pathLst>
                <a:path w="4" h="39" extrusionOk="0">
                  <a:moveTo>
                    <a:pt x="4" y="0"/>
                  </a:moveTo>
                  <a:lnTo>
                    <a:pt x="0" y="39"/>
                  </a:lnTo>
                  <a:lnTo>
                    <a:pt x="4" y="35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3DB5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3130;p45">
              <a:extLst>
                <a:ext uri="{FF2B5EF4-FFF2-40B4-BE49-F238E27FC236}">
                  <a16:creationId xmlns:a16="http://schemas.microsoft.com/office/drawing/2014/main" id="{FB7A6557-1B43-454C-E042-5145AB29FA77}"/>
                </a:ext>
              </a:extLst>
            </p:cNvPr>
            <p:cNvSpPr/>
            <p:nvPr/>
          </p:nvSpPr>
          <p:spPr>
            <a:xfrm>
              <a:off x="9792019" y="4540122"/>
              <a:ext cx="3697" cy="19522"/>
            </a:xfrm>
            <a:custGeom>
              <a:avLst/>
              <a:gdLst/>
              <a:ahLst/>
              <a:cxnLst/>
              <a:rect l="l" t="t" r="r" b="b"/>
              <a:pathLst>
                <a:path w="22" h="115" extrusionOk="0">
                  <a:moveTo>
                    <a:pt x="0" y="0"/>
                  </a:moveTo>
                  <a:cubicBezTo>
                    <a:pt x="0" y="28"/>
                    <a:pt x="2" y="65"/>
                    <a:pt x="5" y="112"/>
                  </a:cubicBezTo>
                  <a:lnTo>
                    <a:pt x="21" y="11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3DB5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3131;p45">
              <a:extLst>
                <a:ext uri="{FF2B5EF4-FFF2-40B4-BE49-F238E27FC236}">
                  <a16:creationId xmlns:a16="http://schemas.microsoft.com/office/drawing/2014/main" id="{EB4E4042-852C-3C37-E38B-1373F69C74DB}"/>
                </a:ext>
              </a:extLst>
            </p:cNvPr>
            <p:cNvSpPr/>
            <p:nvPr/>
          </p:nvSpPr>
          <p:spPr>
            <a:xfrm>
              <a:off x="9794372" y="4569827"/>
              <a:ext cx="222320" cy="226620"/>
            </a:xfrm>
            <a:custGeom>
              <a:avLst/>
              <a:gdLst/>
              <a:ahLst/>
              <a:cxnLst/>
              <a:rect l="l" t="t" r="r" b="b"/>
              <a:pathLst>
                <a:path w="1323" h="1335" extrusionOk="0">
                  <a:moveTo>
                    <a:pt x="598" y="0"/>
                  </a:moveTo>
                  <a:cubicBezTo>
                    <a:pt x="628" y="6"/>
                    <a:pt x="656" y="9"/>
                    <a:pt x="682" y="14"/>
                  </a:cubicBezTo>
                  <a:cubicBezTo>
                    <a:pt x="784" y="35"/>
                    <a:pt x="845" y="53"/>
                    <a:pt x="866" y="69"/>
                  </a:cubicBezTo>
                  <a:cubicBezTo>
                    <a:pt x="847" y="72"/>
                    <a:pt x="798" y="78"/>
                    <a:pt x="721" y="86"/>
                  </a:cubicBezTo>
                  <a:cubicBezTo>
                    <a:pt x="640" y="97"/>
                    <a:pt x="589" y="100"/>
                    <a:pt x="568" y="100"/>
                  </a:cubicBezTo>
                  <a:cubicBezTo>
                    <a:pt x="548" y="101"/>
                    <a:pt x="528" y="101"/>
                    <a:pt x="508" y="101"/>
                  </a:cubicBezTo>
                  <a:cubicBezTo>
                    <a:pt x="367" y="101"/>
                    <a:pt x="227" y="90"/>
                    <a:pt x="88" y="69"/>
                  </a:cubicBezTo>
                  <a:cubicBezTo>
                    <a:pt x="62" y="63"/>
                    <a:pt x="32" y="56"/>
                    <a:pt x="0" y="48"/>
                  </a:cubicBezTo>
                  <a:lnTo>
                    <a:pt x="0" y="48"/>
                  </a:lnTo>
                  <a:cubicBezTo>
                    <a:pt x="7" y="121"/>
                    <a:pt x="18" y="207"/>
                    <a:pt x="28" y="309"/>
                  </a:cubicBezTo>
                  <a:cubicBezTo>
                    <a:pt x="137" y="326"/>
                    <a:pt x="237" y="346"/>
                    <a:pt x="326" y="362"/>
                  </a:cubicBezTo>
                  <a:cubicBezTo>
                    <a:pt x="247" y="383"/>
                    <a:pt x="165" y="397"/>
                    <a:pt x="83" y="400"/>
                  </a:cubicBezTo>
                  <a:lnTo>
                    <a:pt x="39" y="400"/>
                  </a:lnTo>
                  <a:cubicBezTo>
                    <a:pt x="48" y="467"/>
                    <a:pt x="56" y="537"/>
                    <a:pt x="65" y="614"/>
                  </a:cubicBezTo>
                  <a:cubicBezTo>
                    <a:pt x="93" y="828"/>
                    <a:pt x="121" y="1014"/>
                    <a:pt x="147" y="1173"/>
                  </a:cubicBezTo>
                  <a:cubicBezTo>
                    <a:pt x="332" y="1228"/>
                    <a:pt x="600" y="1271"/>
                    <a:pt x="950" y="1305"/>
                  </a:cubicBezTo>
                  <a:cubicBezTo>
                    <a:pt x="1078" y="1315"/>
                    <a:pt x="1203" y="1326"/>
                    <a:pt x="1322" y="1334"/>
                  </a:cubicBezTo>
                  <a:cubicBezTo>
                    <a:pt x="1313" y="1254"/>
                    <a:pt x="1301" y="1166"/>
                    <a:pt x="1282" y="1070"/>
                  </a:cubicBezTo>
                  <a:cubicBezTo>
                    <a:pt x="1248" y="882"/>
                    <a:pt x="1219" y="696"/>
                    <a:pt x="1189" y="511"/>
                  </a:cubicBezTo>
                  <a:cubicBezTo>
                    <a:pt x="1099" y="489"/>
                    <a:pt x="1056" y="465"/>
                    <a:pt x="1056" y="439"/>
                  </a:cubicBezTo>
                  <a:cubicBezTo>
                    <a:pt x="1056" y="418"/>
                    <a:pt x="1084" y="402"/>
                    <a:pt x="1140" y="398"/>
                  </a:cubicBezTo>
                  <a:lnTo>
                    <a:pt x="1096" y="0"/>
                  </a:ln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3132;p45">
              <a:extLst>
                <a:ext uri="{FF2B5EF4-FFF2-40B4-BE49-F238E27FC236}">
                  <a16:creationId xmlns:a16="http://schemas.microsoft.com/office/drawing/2014/main" id="{AE7B6621-1243-89D4-F636-C2CC3745E0FE}"/>
                </a:ext>
              </a:extLst>
            </p:cNvPr>
            <p:cNvSpPr/>
            <p:nvPr/>
          </p:nvSpPr>
          <p:spPr>
            <a:xfrm>
              <a:off x="12595131" y="4363587"/>
              <a:ext cx="233075" cy="331696"/>
            </a:xfrm>
            <a:custGeom>
              <a:avLst/>
              <a:gdLst/>
              <a:ahLst/>
              <a:cxnLst/>
              <a:rect l="l" t="t" r="r" b="b"/>
              <a:pathLst>
                <a:path w="1387" h="1954" extrusionOk="0">
                  <a:moveTo>
                    <a:pt x="1387" y="0"/>
                  </a:moveTo>
                  <a:lnTo>
                    <a:pt x="1387" y="0"/>
                  </a:lnTo>
                  <a:cubicBezTo>
                    <a:pt x="1248" y="125"/>
                    <a:pt x="1029" y="283"/>
                    <a:pt x="729" y="472"/>
                  </a:cubicBezTo>
                  <a:cubicBezTo>
                    <a:pt x="714" y="467"/>
                    <a:pt x="705" y="463"/>
                    <a:pt x="705" y="462"/>
                  </a:cubicBezTo>
                  <a:cubicBezTo>
                    <a:pt x="698" y="455"/>
                    <a:pt x="694" y="441"/>
                    <a:pt x="694" y="419"/>
                  </a:cubicBezTo>
                  <a:cubicBezTo>
                    <a:pt x="694" y="407"/>
                    <a:pt x="791" y="318"/>
                    <a:pt x="984" y="151"/>
                  </a:cubicBezTo>
                  <a:lnTo>
                    <a:pt x="984" y="151"/>
                  </a:lnTo>
                  <a:cubicBezTo>
                    <a:pt x="934" y="188"/>
                    <a:pt x="882" y="228"/>
                    <a:pt x="822" y="274"/>
                  </a:cubicBezTo>
                  <a:cubicBezTo>
                    <a:pt x="540" y="369"/>
                    <a:pt x="277" y="453"/>
                    <a:pt x="32" y="526"/>
                  </a:cubicBezTo>
                  <a:lnTo>
                    <a:pt x="23" y="916"/>
                  </a:lnTo>
                  <a:lnTo>
                    <a:pt x="0" y="933"/>
                  </a:lnTo>
                  <a:lnTo>
                    <a:pt x="0" y="942"/>
                  </a:lnTo>
                  <a:cubicBezTo>
                    <a:pt x="46" y="913"/>
                    <a:pt x="82" y="897"/>
                    <a:pt x="109" y="897"/>
                  </a:cubicBezTo>
                  <a:cubicBezTo>
                    <a:pt x="114" y="897"/>
                    <a:pt x="120" y="898"/>
                    <a:pt x="124" y="900"/>
                  </a:cubicBezTo>
                  <a:cubicBezTo>
                    <a:pt x="82" y="954"/>
                    <a:pt x="42" y="1003"/>
                    <a:pt x="0" y="1049"/>
                  </a:cubicBezTo>
                  <a:cubicBezTo>
                    <a:pt x="2" y="1275"/>
                    <a:pt x="2" y="1415"/>
                    <a:pt x="4" y="1470"/>
                  </a:cubicBezTo>
                  <a:cubicBezTo>
                    <a:pt x="9" y="1633"/>
                    <a:pt x="25" y="1794"/>
                    <a:pt x="47" y="1953"/>
                  </a:cubicBezTo>
                  <a:cubicBezTo>
                    <a:pt x="321" y="1740"/>
                    <a:pt x="538" y="1578"/>
                    <a:pt x="703" y="1470"/>
                  </a:cubicBezTo>
                  <a:cubicBezTo>
                    <a:pt x="912" y="1329"/>
                    <a:pt x="1134" y="1210"/>
                    <a:pt x="1366" y="1110"/>
                  </a:cubicBezTo>
                  <a:cubicBezTo>
                    <a:pt x="1353" y="1093"/>
                    <a:pt x="1353" y="896"/>
                    <a:pt x="1367" y="521"/>
                  </a:cubicBezTo>
                  <a:lnTo>
                    <a:pt x="1367" y="521"/>
                  </a:lnTo>
                  <a:cubicBezTo>
                    <a:pt x="1311" y="556"/>
                    <a:pt x="1250" y="584"/>
                    <a:pt x="1187" y="609"/>
                  </a:cubicBezTo>
                  <a:cubicBezTo>
                    <a:pt x="1182" y="619"/>
                    <a:pt x="1178" y="624"/>
                    <a:pt x="1175" y="624"/>
                  </a:cubicBezTo>
                  <a:cubicBezTo>
                    <a:pt x="1170" y="624"/>
                    <a:pt x="1168" y="613"/>
                    <a:pt x="1168" y="591"/>
                  </a:cubicBezTo>
                  <a:cubicBezTo>
                    <a:pt x="1168" y="588"/>
                    <a:pt x="1203" y="567"/>
                    <a:pt x="1273" y="526"/>
                  </a:cubicBezTo>
                  <a:cubicBezTo>
                    <a:pt x="1306" y="505"/>
                    <a:pt x="1338" y="484"/>
                    <a:pt x="1371" y="462"/>
                  </a:cubicBezTo>
                  <a:lnTo>
                    <a:pt x="1371" y="442"/>
                  </a:lnTo>
                  <a:cubicBezTo>
                    <a:pt x="1378" y="256"/>
                    <a:pt x="1383" y="107"/>
                    <a:pt x="1387" y="0"/>
                  </a:cubicBez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3133;p45">
              <a:extLst>
                <a:ext uri="{FF2B5EF4-FFF2-40B4-BE49-F238E27FC236}">
                  <a16:creationId xmlns:a16="http://schemas.microsoft.com/office/drawing/2014/main" id="{C7D23CC1-934B-6DAA-C683-D4E8115A7307}"/>
                </a:ext>
              </a:extLst>
            </p:cNvPr>
            <p:cNvSpPr/>
            <p:nvPr/>
          </p:nvSpPr>
          <p:spPr>
            <a:xfrm>
              <a:off x="12515479" y="4521959"/>
              <a:ext cx="79820" cy="58734"/>
            </a:xfrm>
            <a:custGeom>
              <a:avLst/>
              <a:gdLst/>
              <a:ahLst/>
              <a:cxnLst/>
              <a:rect l="l" t="t" r="r" b="b"/>
              <a:pathLst>
                <a:path w="475" h="346" extrusionOk="0">
                  <a:moveTo>
                    <a:pt x="474" y="0"/>
                  </a:moveTo>
                  <a:cubicBezTo>
                    <a:pt x="343" y="98"/>
                    <a:pt x="185" y="214"/>
                    <a:pt x="1" y="345"/>
                  </a:cubicBezTo>
                  <a:cubicBezTo>
                    <a:pt x="67" y="312"/>
                    <a:pt x="134" y="277"/>
                    <a:pt x="202" y="244"/>
                  </a:cubicBezTo>
                  <a:cubicBezTo>
                    <a:pt x="295" y="156"/>
                    <a:pt x="362" y="95"/>
                    <a:pt x="402" y="63"/>
                  </a:cubicBezTo>
                  <a:cubicBezTo>
                    <a:pt x="428" y="40"/>
                    <a:pt x="453" y="25"/>
                    <a:pt x="474" y="11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6EC9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3134;p45">
              <a:extLst>
                <a:ext uri="{FF2B5EF4-FFF2-40B4-BE49-F238E27FC236}">
                  <a16:creationId xmlns:a16="http://schemas.microsoft.com/office/drawing/2014/main" id="{38F089F2-03E6-7226-B45B-B939A7D2E931}"/>
                </a:ext>
              </a:extLst>
            </p:cNvPr>
            <p:cNvSpPr/>
            <p:nvPr/>
          </p:nvSpPr>
          <p:spPr>
            <a:xfrm>
              <a:off x="12426585" y="4541819"/>
              <a:ext cx="183670" cy="262437"/>
            </a:xfrm>
            <a:custGeom>
              <a:avLst/>
              <a:gdLst/>
              <a:ahLst/>
              <a:cxnLst/>
              <a:rect l="l" t="t" r="r" b="b"/>
              <a:pathLst>
                <a:path w="1093" h="1546" extrusionOk="0">
                  <a:moveTo>
                    <a:pt x="936" y="434"/>
                  </a:moveTo>
                  <a:cubicBezTo>
                    <a:pt x="940" y="438"/>
                    <a:pt x="944" y="440"/>
                    <a:pt x="947" y="440"/>
                  </a:cubicBezTo>
                  <a:cubicBezTo>
                    <a:pt x="949" y="440"/>
                    <a:pt x="950" y="439"/>
                    <a:pt x="950" y="439"/>
                  </a:cubicBezTo>
                  <a:cubicBezTo>
                    <a:pt x="954" y="439"/>
                    <a:pt x="956" y="449"/>
                    <a:pt x="956" y="472"/>
                  </a:cubicBezTo>
                  <a:cubicBezTo>
                    <a:pt x="956" y="493"/>
                    <a:pt x="921" y="527"/>
                    <a:pt x="850" y="572"/>
                  </a:cubicBezTo>
                  <a:cubicBezTo>
                    <a:pt x="775" y="621"/>
                    <a:pt x="728" y="651"/>
                    <a:pt x="712" y="662"/>
                  </a:cubicBezTo>
                  <a:cubicBezTo>
                    <a:pt x="701" y="660"/>
                    <a:pt x="691" y="656"/>
                    <a:pt x="682" y="653"/>
                  </a:cubicBezTo>
                  <a:cubicBezTo>
                    <a:pt x="672" y="646"/>
                    <a:pt x="668" y="630"/>
                    <a:pt x="668" y="609"/>
                  </a:cubicBezTo>
                  <a:cubicBezTo>
                    <a:pt x="668" y="593"/>
                    <a:pt x="707" y="558"/>
                    <a:pt x="782" y="507"/>
                  </a:cubicBezTo>
                  <a:cubicBezTo>
                    <a:pt x="859" y="456"/>
                    <a:pt x="910" y="434"/>
                    <a:pt x="936" y="434"/>
                  </a:cubicBezTo>
                  <a:close/>
                  <a:moveTo>
                    <a:pt x="1003" y="1"/>
                  </a:moveTo>
                  <a:cubicBezTo>
                    <a:pt x="945" y="65"/>
                    <a:pt x="884" y="127"/>
                    <a:pt x="815" y="183"/>
                  </a:cubicBezTo>
                  <a:cubicBezTo>
                    <a:pt x="652" y="318"/>
                    <a:pt x="444" y="434"/>
                    <a:pt x="191" y="530"/>
                  </a:cubicBezTo>
                  <a:cubicBezTo>
                    <a:pt x="179" y="530"/>
                    <a:pt x="167" y="527"/>
                    <a:pt x="156" y="521"/>
                  </a:cubicBezTo>
                  <a:cubicBezTo>
                    <a:pt x="149" y="516"/>
                    <a:pt x="146" y="509"/>
                    <a:pt x="144" y="502"/>
                  </a:cubicBezTo>
                  <a:lnTo>
                    <a:pt x="5" y="602"/>
                  </a:lnTo>
                  <a:cubicBezTo>
                    <a:pt x="2" y="669"/>
                    <a:pt x="2" y="733"/>
                    <a:pt x="0" y="796"/>
                  </a:cubicBezTo>
                  <a:lnTo>
                    <a:pt x="153" y="777"/>
                  </a:lnTo>
                  <a:lnTo>
                    <a:pt x="153" y="777"/>
                  </a:lnTo>
                  <a:cubicBezTo>
                    <a:pt x="104" y="798"/>
                    <a:pt x="53" y="821"/>
                    <a:pt x="0" y="842"/>
                  </a:cubicBezTo>
                  <a:lnTo>
                    <a:pt x="0" y="1117"/>
                  </a:lnTo>
                  <a:cubicBezTo>
                    <a:pt x="21" y="1098"/>
                    <a:pt x="70" y="1077"/>
                    <a:pt x="146" y="1054"/>
                  </a:cubicBezTo>
                  <a:cubicBezTo>
                    <a:pt x="231" y="1027"/>
                    <a:pt x="293" y="1014"/>
                    <a:pt x="332" y="1014"/>
                  </a:cubicBezTo>
                  <a:cubicBezTo>
                    <a:pt x="341" y="1014"/>
                    <a:pt x="348" y="1014"/>
                    <a:pt x="354" y="1016"/>
                  </a:cubicBezTo>
                  <a:cubicBezTo>
                    <a:pt x="354" y="1017"/>
                    <a:pt x="355" y="1017"/>
                    <a:pt x="356" y="1017"/>
                  </a:cubicBezTo>
                  <a:cubicBezTo>
                    <a:pt x="357" y="1017"/>
                    <a:pt x="359" y="1017"/>
                    <a:pt x="361" y="1016"/>
                  </a:cubicBezTo>
                  <a:cubicBezTo>
                    <a:pt x="367" y="1017"/>
                    <a:pt x="367" y="1030"/>
                    <a:pt x="367" y="1051"/>
                  </a:cubicBezTo>
                  <a:cubicBezTo>
                    <a:pt x="367" y="1096"/>
                    <a:pt x="328" y="1135"/>
                    <a:pt x="247" y="1166"/>
                  </a:cubicBezTo>
                  <a:cubicBezTo>
                    <a:pt x="183" y="1194"/>
                    <a:pt x="112" y="1208"/>
                    <a:pt x="42" y="1210"/>
                  </a:cubicBezTo>
                  <a:cubicBezTo>
                    <a:pt x="27" y="1210"/>
                    <a:pt x="13" y="1205"/>
                    <a:pt x="2" y="1194"/>
                  </a:cubicBezTo>
                  <a:lnTo>
                    <a:pt x="2" y="1194"/>
                  </a:lnTo>
                  <a:cubicBezTo>
                    <a:pt x="5" y="1321"/>
                    <a:pt x="11" y="1438"/>
                    <a:pt x="20" y="1545"/>
                  </a:cubicBezTo>
                  <a:cubicBezTo>
                    <a:pt x="72" y="1521"/>
                    <a:pt x="198" y="1484"/>
                    <a:pt x="398" y="1440"/>
                  </a:cubicBezTo>
                  <a:cubicBezTo>
                    <a:pt x="607" y="1391"/>
                    <a:pt x="766" y="1352"/>
                    <a:pt x="880" y="1321"/>
                  </a:cubicBezTo>
                  <a:lnTo>
                    <a:pt x="1092" y="1226"/>
                  </a:lnTo>
                  <a:lnTo>
                    <a:pt x="1052" y="917"/>
                  </a:lnTo>
                  <a:lnTo>
                    <a:pt x="1052" y="914"/>
                  </a:lnTo>
                  <a:lnTo>
                    <a:pt x="1049" y="905"/>
                  </a:lnTo>
                  <a:cubicBezTo>
                    <a:pt x="1026" y="744"/>
                    <a:pt x="1012" y="583"/>
                    <a:pt x="1005" y="421"/>
                  </a:cubicBezTo>
                  <a:cubicBezTo>
                    <a:pt x="1005" y="367"/>
                    <a:pt x="1005" y="227"/>
                    <a:pt x="1003" y="1"/>
                  </a:cubicBezTo>
                  <a:close/>
                </a:path>
              </a:pathLst>
            </a:custGeom>
            <a:solidFill>
              <a:srgbClr val="317EAF">
                <a:alpha val="35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3135;p45">
              <a:extLst>
                <a:ext uri="{FF2B5EF4-FFF2-40B4-BE49-F238E27FC236}">
                  <a16:creationId xmlns:a16="http://schemas.microsoft.com/office/drawing/2014/main" id="{7C4C7721-A8C2-B292-4288-42982E12A8FE}"/>
                </a:ext>
              </a:extLst>
            </p:cNvPr>
            <p:cNvSpPr/>
            <p:nvPr/>
          </p:nvSpPr>
          <p:spPr>
            <a:xfrm>
              <a:off x="9994006" y="4643836"/>
              <a:ext cx="2443842" cy="276357"/>
            </a:xfrm>
            <a:custGeom>
              <a:avLst/>
              <a:gdLst/>
              <a:ahLst/>
              <a:cxnLst/>
              <a:rect l="l" t="t" r="r" b="b"/>
              <a:pathLst>
                <a:path w="14543" h="1628" extrusionOk="0">
                  <a:moveTo>
                    <a:pt x="2858" y="711"/>
                  </a:moveTo>
                  <a:cubicBezTo>
                    <a:pt x="2986" y="711"/>
                    <a:pt x="3155" y="715"/>
                    <a:pt x="3365" y="723"/>
                  </a:cubicBezTo>
                  <a:cubicBezTo>
                    <a:pt x="3908" y="744"/>
                    <a:pt x="4231" y="778"/>
                    <a:pt x="4331" y="828"/>
                  </a:cubicBezTo>
                  <a:cubicBezTo>
                    <a:pt x="4236" y="856"/>
                    <a:pt x="4173" y="870"/>
                    <a:pt x="4140" y="870"/>
                  </a:cubicBezTo>
                  <a:lnTo>
                    <a:pt x="4140" y="869"/>
                  </a:lnTo>
                  <a:cubicBezTo>
                    <a:pt x="3730" y="869"/>
                    <a:pt x="3442" y="862"/>
                    <a:pt x="3277" y="846"/>
                  </a:cubicBezTo>
                  <a:cubicBezTo>
                    <a:pt x="2883" y="811"/>
                    <a:pt x="2646" y="790"/>
                    <a:pt x="2567" y="786"/>
                  </a:cubicBezTo>
                  <a:cubicBezTo>
                    <a:pt x="2567" y="785"/>
                    <a:pt x="2566" y="781"/>
                    <a:pt x="2562" y="778"/>
                  </a:cubicBezTo>
                  <a:cubicBezTo>
                    <a:pt x="2557" y="767"/>
                    <a:pt x="2555" y="753"/>
                    <a:pt x="2557" y="742"/>
                  </a:cubicBezTo>
                  <a:cubicBezTo>
                    <a:pt x="2557" y="721"/>
                    <a:pt x="2657" y="711"/>
                    <a:pt x="2858" y="711"/>
                  </a:cubicBezTo>
                  <a:close/>
                  <a:moveTo>
                    <a:pt x="14481" y="1"/>
                  </a:moveTo>
                  <a:lnTo>
                    <a:pt x="14469" y="10"/>
                  </a:lnTo>
                  <a:cubicBezTo>
                    <a:pt x="13607" y="85"/>
                    <a:pt x="12744" y="146"/>
                    <a:pt x="11883" y="195"/>
                  </a:cubicBezTo>
                  <a:cubicBezTo>
                    <a:pt x="11847" y="204"/>
                    <a:pt x="11796" y="217"/>
                    <a:pt x="11727" y="229"/>
                  </a:cubicBezTo>
                  <a:cubicBezTo>
                    <a:pt x="11636" y="245"/>
                    <a:pt x="11584" y="255"/>
                    <a:pt x="11566" y="259"/>
                  </a:cubicBezTo>
                  <a:lnTo>
                    <a:pt x="10411" y="267"/>
                  </a:lnTo>
                  <a:lnTo>
                    <a:pt x="10300" y="267"/>
                  </a:lnTo>
                  <a:cubicBezTo>
                    <a:pt x="10043" y="278"/>
                    <a:pt x="9783" y="287"/>
                    <a:pt x="9524" y="294"/>
                  </a:cubicBezTo>
                  <a:cubicBezTo>
                    <a:pt x="9466" y="297"/>
                    <a:pt x="9408" y="301"/>
                    <a:pt x="9354" y="306"/>
                  </a:cubicBezTo>
                  <a:cubicBezTo>
                    <a:pt x="9138" y="334"/>
                    <a:pt x="9019" y="348"/>
                    <a:pt x="8993" y="350"/>
                  </a:cubicBezTo>
                  <a:lnTo>
                    <a:pt x="8041" y="350"/>
                  </a:lnTo>
                  <a:cubicBezTo>
                    <a:pt x="7979" y="366"/>
                    <a:pt x="7821" y="383"/>
                    <a:pt x="7565" y="404"/>
                  </a:cubicBezTo>
                  <a:lnTo>
                    <a:pt x="6068" y="404"/>
                  </a:lnTo>
                  <a:lnTo>
                    <a:pt x="5986" y="392"/>
                  </a:lnTo>
                  <a:lnTo>
                    <a:pt x="5022" y="385"/>
                  </a:lnTo>
                  <a:cubicBezTo>
                    <a:pt x="4911" y="360"/>
                    <a:pt x="4718" y="347"/>
                    <a:pt x="4441" y="347"/>
                  </a:cubicBezTo>
                  <a:cubicBezTo>
                    <a:pt x="4314" y="347"/>
                    <a:pt x="4168" y="349"/>
                    <a:pt x="4005" y="355"/>
                  </a:cubicBezTo>
                  <a:lnTo>
                    <a:pt x="3989" y="308"/>
                  </a:lnTo>
                  <a:cubicBezTo>
                    <a:pt x="4010" y="292"/>
                    <a:pt x="4031" y="276"/>
                    <a:pt x="4056" y="264"/>
                  </a:cubicBezTo>
                  <a:cubicBezTo>
                    <a:pt x="3116" y="229"/>
                    <a:pt x="2176" y="176"/>
                    <a:pt x="1237" y="110"/>
                  </a:cubicBezTo>
                  <a:cubicBezTo>
                    <a:pt x="1186" y="115"/>
                    <a:pt x="1121" y="122"/>
                    <a:pt x="1042" y="131"/>
                  </a:cubicBezTo>
                  <a:cubicBezTo>
                    <a:pt x="919" y="145"/>
                    <a:pt x="846" y="152"/>
                    <a:pt x="823" y="152"/>
                  </a:cubicBezTo>
                  <a:cubicBezTo>
                    <a:pt x="614" y="152"/>
                    <a:pt x="408" y="138"/>
                    <a:pt x="201" y="110"/>
                  </a:cubicBezTo>
                  <a:cubicBezTo>
                    <a:pt x="134" y="103"/>
                    <a:pt x="67" y="90"/>
                    <a:pt x="1" y="75"/>
                  </a:cubicBezTo>
                  <a:lnTo>
                    <a:pt x="1" y="75"/>
                  </a:lnTo>
                  <a:cubicBezTo>
                    <a:pt x="31" y="260"/>
                    <a:pt x="60" y="446"/>
                    <a:pt x="94" y="632"/>
                  </a:cubicBezTo>
                  <a:cubicBezTo>
                    <a:pt x="111" y="730"/>
                    <a:pt x="125" y="818"/>
                    <a:pt x="136" y="897"/>
                  </a:cubicBezTo>
                  <a:cubicBezTo>
                    <a:pt x="152" y="1007"/>
                    <a:pt x="159" y="1118"/>
                    <a:pt x="157" y="1230"/>
                  </a:cubicBezTo>
                  <a:cubicBezTo>
                    <a:pt x="777" y="1403"/>
                    <a:pt x="1461" y="1505"/>
                    <a:pt x="2206" y="1535"/>
                  </a:cubicBezTo>
                  <a:cubicBezTo>
                    <a:pt x="2557" y="1549"/>
                    <a:pt x="3059" y="1556"/>
                    <a:pt x="3709" y="1556"/>
                  </a:cubicBezTo>
                  <a:cubicBezTo>
                    <a:pt x="3970" y="1556"/>
                    <a:pt x="4256" y="1555"/>
                    <a:pt x="4566" y="1552"/>
                  </a:cubicBezTo>
                  <a:cubicBezTo>
                    <a:pt x="6678" y="1600"/>
                    <a:pt x="8233" y="1626"/>
                    <a:pt x="9227" y="1628"/>
                  </a:cubicBezTo>
                  <a:cubicBezTo>
                    <a:pt x="9717" y="1551"/>
                    <a:pt x="10488" y="1479"/>
                    <a:pt x="11540" y="1414"/>
                  </a:cubicBezTo>
                  <a:cubicBezTo>
                    <a:pt x="12374" y="1361"/>
                    <a:pt x="13375" y="1202"/>
                    <a:pt x="14543" y="935"/>
                  </a:cubicBezTo>
                  <a:cubicBezTo>
                    <a:pt x="14543" y="935"/>
                    <a:pt x="14542" y="935"/>
                    <a:pt x="14540" y="935"/>
                  </a:cubicBezTo>
                  <a:cubicBezTo>
                    <a:pt x="14535" y="935"/>
                    <a:pt x="14520" y="937"/>
                    <a:pt x="14497" y="944"/>
                  </a:cubicBezTo>
                  <a:cubicBezTo>
                    <a:pt x="14489" y="837"/>
                    <a:pt x="14483" y="720"/>
                    <a:pt x="14480" y="593"/>
                  </a:cubicBezTo>
                  <a:cubicBezTo>
                    <a:pt x="14466" y="579"/>
                    <a:pt x="14460" y="560"/>
                    <a:pt x="14462" y="541"/>
                  </a:cubicBezTo>
                  <a:cubicBezTo>
                    <a:pt x="14464" y="530"/>
                    <a:pt x="14469" y="522"/>
                    <a:pt x="14478" y="516"/>
                  </a:cubicBezTo>
                  <a:cubicBezTo>
                    <a:pt x="14476" y="429"/>
                    <a:pt x="14476" y="336"/>
                    <a:pt x="14478" y="241"/>
                  </a:cubicBezTo>
                  <a:lnTo>
                    <a:pt x="14478" y="241"/>
                  </a:lnTo>
                  <a:cubicBezTo>
                    <a:pt x="14205" y="346"/>
                    <a:pt x="13922" y="425"/>
                    <a:pt x="13633" y="472"/>
                  </a:cubicBezTo>
                  <a:cubicBezTo>
                    <a:pt x="13314" y="529"/>
                    <a:pt x="12777" y="586"/>
                    <a:pt x="12025" y="648"/>
                  </a:cubicBezTo>
                  <a:cubicBezTo>
                    <a:pt x="12018" y="630"/>
                    <a:pt x="12013" y="613"/>
                    <a:pt x="12011" y="595"/>
                  </a:cubicBezTo>
                  <a:cubicBezTo>
                    <a:pt x="12565" y="481"/>
                    <a:pt x="13068" y="392"/>
                    <a:pt x="13524" y="323"/>
                  </a:cubicBezTo>
                  <a:cubicBezTo>
                    <a:pt x="13607" y="311"/>
                    <a:pt x="13924" y="269"/>
                    <a:pt x="14478" y="195"/>
                  </a:cubicBezTo>
                  <a:cubicBezTo>
                    <a:pt x="14478" y="132"/>
                    <a:pt x="14480" y="68"/>
                    <a:pt x="14481" y="1"/>
                  </a:cubicBez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3136;p45">
              <a:extLst>
                <a:ext uri="{FF2B5EF4-FFF2-40B4-BE49-F238E27FC236}">
                  <a16:creationId xmlns:a16="http://schemas.microsoft.com/office/drawing/2014/main" id="{DAAF582A-2471-0FAB-DEA7-6995D246EB2A}"/>
                </a:ext>
              </a:extLst>
            </p:cNvPr>
            <p:cNvSpPr/>
            <p:nvPr/>
          </p:nvSpPr>
          <p:spPr>
            <a:xfrm>
              <a:off x="12733430" y="4186882"/>
              <a:ext cx="108387" cy="223225"/>
            </a:xfrm>
            <a:custGeom>
              <a:avLst/>
              <a:gdLst/>
              <a:ahLst/>
              <a:cxnLst/>
              <a:rect l="l" t="t" r="r" b="b"/>
              <a:pathLst>
                <a:path w="645" h="1315" extrusionOk="0">
                  <a:moveTo>
                    <a:pt x="644" y="0"/>
                  </a:moveTo>
                  <a:cubicBezTo>
                    <a:pt x="639" y="2"/>
                    <a:pt x="450" y="144"/>
                    <a:pt x="80" y="424"/>
                  </a:cubicBezTo>
                  <a:lnTo>
                    <a:pt x="1" y="1315"/>
                  </a:lnTo>
                  <a:cubicBezTo>
                    <a:pt x="59" y="1271"/>
                    <a:pt x="111" y="1229"/>
                    <a:pt x="162" y="1192"/>
                  </a:cubicBezTo>
                  <a:cubicBezTo>
                    <a:pt x="206" y="1154"/>
                    <a:pt x="255" y="1112"/>
                    <a:pt x="310" y="1066"/>
                  </a:cubicBezTo>
                  <a:cubicBezTo>
                    <a:pt x="413" y="978"/>
                    <a:pt x="497" y="910"/>
                    <a:pt x="564" y="861"/>
                  </a:cubicBezTo>
                  <a:lnTo>
                    <a:pt x="569" y="822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3137;p45">
              <a:extLst>
                <a:ext uri="{FF2B5EF4-FFF2-40B4-BE49-F238E27FC236}">
                  <a16:creationId xmlns:a16="http://schemas.microsoft.com/office/drawing/2014/main" id="{54FD2DEA-EBCB-7197-EB54-AD66FE8A3B0A}"/>
                </a:ext>
              </a:extLst>
            </p:cNvPr>
            <p:cNvSpPr/>
            <p:nvPr/>
          </p:nvSpPr>
          <p:spPr>
            <a:xfrm>
              <a:off x="9779584" y="4366642"/>
              <a:ext cx="391035" cy="203363"/>
            </a:xfrm>
            <a:custGeom>
              <a:avLst/>
              <a:gdLst/>
              <a:ahLst/>
              <a:cxnLst/>
              <a:rect l="l" t="t" r="r" b="b"/>
              <a:pathLst>
                <a:path w="2327" h="1198" extrusionOk="0">
                  <a:moveTo>
                    <a:pt x="526" y="267"/>
                  </a:moveTo>
                  <a:cubicBezTo>
                    <a:pt x="569" y="267"/>
                    <a:pt x="621" y="288"/>
                    <a:pt x="682" y="328"/>
                  </a:cubicBezTo>
                  <a:cubicBezTo>
                    <a:pt x="765" y="384"/>
                    <a:pt x="837" y="454"/>
                    <a:pt x="895" y="535"/>
                  </a:cubicBezTo>
                  <a:cubicBezTo>
                    <a:pt x="958" y="621"/>
                    <a:pt x="989" y="684"/>
                    <a:pt x="989" y="728"/>
                  </a:cubicBezTo>
                  <a:cubicBezTo>
                    <a:pt x="989" y="785"/>
                    <a:pt x="977" y="827"/>
                    <a:pt x="954" y="856"/>
                  </a:cubicBezTo>
                  <a:cubicBezTo>
                    <a:pt x="909" y="910"/>
                    <a:pt x="817" y="936"/>
                    <a:pt x="681" y="936"/>
                  </a:cubicBezTo>
                  <a:cubicBezTo>
                    <a:pt x="511" y="936"/>
                    <a:pt x="409" y="884"/>
                    <a:pt x="376" y="778"/>
                  </a:cubicBezTo>
                  <a:cubicBezTo>
                    <a:pt x="374" y="670"/>
                    <a:pt x="374" y="612"/>
                    <a:pt x="374" y="603"/>
                  </a:cubicBezTo>
                  <a:cubicBezTo>
                    <a:pt x="374" y="379"/>
                    <a:pt x="425" y="267"/>
                    <a:pt x="526" y="267"/>
                  </a:cubicBezTo>
                  <a:close/>
                  <a:moveTo>
                    <a:pt x="1" y="0"/>
                  </a:moveTo>
                  <a:lnTo>
                    <a:pt x="85" y="1020"/>
                  </a:lnTo>
                  <a:lnTo>
                    <a:pt x="95" y="1136"/>
                  </a:lnTo>
                  <a:cubicBezTo>
                    <a:pt x="137" y="1140"/>
                    <a:pt x="197" y="1145"/>
                    <a:pt x="278" y="1154"/>
                  </a:cubicBezTo>
                  <a:cubicBezTo>
                    <a:pt x="434" y="1164"/>
                    <a:pt x="569" y="1178"/>
                    <a:pt x="686" y="1197"/>
                  </a:cubicBezTo>
                  <a:lnTo>
                    <a:pt x="1184" y="1197"/>
                  </a:lnTo>
                  <a:lnTo>
                    <a:pt x="1119" y="454"/>
                  </a:lnTo>
                  <a:lnTo>
                    <a:pt x="1664" y="338"/>
                  </a:lnTo>
                  <a:lnTo>
                    <a:pt x="2327" y="202"/>
                  </a:lnTo>
                  <a:lnTo>
                    <a:pt x="2320" y="20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3138;p45">
              <a:extLst>
                <a:ext uri="{FF2B5EF4-FFF2-40B4-BE49-F238E27FC236}">
                  <a16:creationId xmlns:a16="http://schemas.microsoft.com/office/drawing/2014/main" id="{23CA0877-F294-55F0-FC2B-E5DDF0C57558}"/>
                </a:ext>
              </a:extLst>
            </p:cNvPr>
            <p:cNvSpPr/>
            <p:nvPr/>
          </p:nvSpPr>
          <p:spPr>
            <a:xfrm>
              <a:off x="12425072" y="4365284"/>
              <a:ext cx="182494" cy="280261"/>
            </a:xfrm>
            <a:custGeom>
              <a:avLst/>
              <a:gdLst/>
              <a:ahLst/>
              <a:cxnLst/>
              <a:rect l="l" t="t" r="r" b="b"/>
              <a:pathLst>
                <a:path w="1086" h="1651" extrusionOk="0">
                  <a:moveTo>
                    <a:pt x="1082" y="1"/>
                  </a:moveTo>
                  <a:cubicBezTo>
                    <a:pt x="693" y="296"/>
                    <a:pt x="384" y="525"/>
                    <a:pt x="158" y="690"/>
                  </a:cubicBezTo>
                  <a:cubicBezTo>
                    <a:pt x="127" y="715"/>
                    <a:pt x="95" y="739"/>
                    <a:pt x="65" y="760"/>
                  </a:cubicBezTo>
                  <a:lnTo>
                    <a:pt x="0" y="1651"/>
                  </a:lnTo>
                  <a:lnTo>
                    <a:pt x="0" y="1651"/>
                  </a:lnTo>
                  <a:lnTo>
                    <a:pt x="13" y="1642"/>
                  </a:lnTo>
                  <a:lnTo>
                    <a:pt x="153" y="1542"/>
                  </a:lnTo>
                  <a:cubicBezTo>
                    <a:pt x="151" y="1535"/>
                    <a:pt x="151" y="1526"/>
                    <a:pt x="151" y="1517"/>
                  </a:cubicBezTo>
                  <a:cubicBezTo>
                    <a:pt x="151" y="1488"/>
                    <a:pt x="246" y="1423"/>
                    <a:pt x="439" y="1321"/>
                  </a:cubicBezTo>
                  <a:cubicBezTo>
                    <a:pt x="472" y="1304"/>
                    <a:pt x="505" y="1286"/>
                    <a:pt x="539" y="1268"/>
                  </a:cubicBezTo>
                  <a:cubicBezTo>
                    <a:pt x="723" y="1137"/>
                    <a:pt x="881" y="1023"/>
                    <a:pt x="1012" y="923"/>
                  </a:cubicBezTo>
                  <a:lnTo>
                    <a:pt x="1035" y="906"/>
                  </a:lnTo>
                  <a:lnTo>
                    <a:pt x="1044" y="516"/>
                  </a:lnTo>
                  <a:lnTo>
                    <a:pt x="1086" y="1"/>
                  </a:ln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3139;p45">
              <a:extLst>
                <a:ext uri="{FF2B5EF4-FFF2-40B4-BE49-F238E27FC236}">
                  <a16:creationId xmlns:a16="http://schemas.microsoft.com/office/drawing/2014/main" id="{56127D46-31BE-565B-7A61-AC906B7FAAB8}"/>
                </a:ext>
              </a:extLst>
            </p:cNvPr>
            <p:cNvSpPr/>
            <p:nvPr/>
          </p:nvSpPr>
          <p:spPr>
            <a:xfrm>
              <a:off x="9967287" y="4439463"/>
              <a:ext cx="2468880" cy="254289"/>
            </a:xfrm>
            <a:custGeom>
              <a:avLst/>
              <a:gdLst/>
              <a:ahLst/>
              <a:cxnLst/>
              <a:rect l="l" t="t" r="r" b="b"/>
              <a:pathLst>
                <a:path w="14692" h="1498" extrusionOk="0">
                  <a:moveTo>
                    <a:pt x="1753" y="331"/>
                  </a:moveTo>
                  <a:cubicBezTo>
                    <a:pt x="1842" y="331"/>
                    <a:pt x="1885" y="393"/>
                    <a:pt x="1883" y="516"/>
                  </a:cubicBezTo>
                  <a:cubicBezTo>
                    <a:pt x="1885" y="574"/>
                    <a:pt x="1873" y="632"/>
                    <a:pt x="1850" y="684"/>
                  </a:cubicBezTo>
                  <a:cubicBezTo>
                    <a:pt x="1820" y="754"/>
                    <a:pt x="1769" y="789"/>
                    <a:pt x="1701" y="789"/>
                  </a:cubicBezTo>
                  <a:cubicBezTo>
                    <a:pt x="1627" y="789"/>
                    <a:pt x="1576" y="761"/>
                    <a:pt x="1548" y="709"/>
                  </a:cubicBezTo>
                  <a:cubicBezTo>
                    <a:pt x="1536" y="653"/>
                    <a:pt x="1531" y="623"/>
                    <a:pt x="1531" y="619"/>
                  </a:cubicBezTo>
                  <a:cubicBezTo>
                    <a:pt x="1531" y="451"/>
                    <a:pt x="1589" y="356"/>
                    <a:pt x="1708" y="335"/>
                  </a:cubicBezTo>
                  <a:cubicBezTo>
                    <a:pt x="1724" y="332"/>
                    <a:pt x="1739" y="331"/>
                    <a:pt x="1753" y="331"/>
                  </a:cubicBezTo>
                  <a:close/>
                  <a:moveTo>
                    <a:pt x="12677" y="453"/>
                  </a:moveTo>
                  <a:cubicBezTo>
                    <a:pt x="12760" y="453"/>
                    <a:pt x="12801" y="512"/>
                    <a:pt x="12800" y="628"/>
                  </a:cubicBezTo>
                  <a:cubicBezTo>
                    <a:pt x="12800" y="667"/>
                    <a:pt x="12782" y="719"/>
                    <a:pt x="12745" y="786"/>
                  </a:cubicBezTo>
                  <a:cubicBezTo>
                    <a:pt x="12698" y="868"/>
                    <a:pt x="12645" y="910"/>
                    <a:pt x="12586" y="910"/>
                  </a:cubicBezTo>
                  <a:cubicBezTo>
                    <a:pt x="12519" y="910"/>
                    <a:pt x="12472" y="882"/>
                    <a:pt x="12447" y="828"/>
                  </a:cubicBezTo>
                  <a:cubicBezTo>
                    <a:pt x="12435" y="770"/>
                    <a:pt x="12430" y="740"/>
                    <a:pt x="12430" y="735"/>
                  </a:cubicBezTo>
                  <a:cubicBezTo>
                    <a:pt x="12430" y="584"/>
                    <a:pt x="12493" y="493"/>
                    <a:pt x="12616" y="462"/>
                  </a:cubicBezTo>
                  <a:cubicBezTo>
                    <a:pt x="12638" y="456"/>
                    <a:pt x="12658" y="453"/>
                    <a:pt x="12677" y="453"/>
                  </a:cubicBezTo>
                  <a:close/>
                  <a:moveTo>
                    <a:pt x="5213" y="502"/>
                  </a:moveTo>
                  <a:cubicBezTo>
                    <a:pt x="5242" y="502"/>
                    <a:pt x="5275" y="507"/>
                    <a:pt x="5312" y="516"/>
                  </a:cubicBezTo>
                  <a:cubicBezTo>
                    <a:pt x="5484" y="562"/>
                    <a:pt x="5570" y="637"/>
                    <a:pt x="5570" y="742"/>
                  </a:cubicBezTo>
                  <a:cubicBezTo>
                    <a:pt x="5568" y="777"/>
                    <a:pt x="5556" y="814"/>
                    <a:pt x="5533" y="842"/>
                  </a:cubicBezTo>
                  <a:lnTo>
                    <a:pt x="5535" y="842"/>
                  </a:lnTo>
                  <a:cubicBezTo>
                    <a:pt x="5506" y="884"/>
                    <a:pt x="5459" y="910"/>
                    <a:pt x="5408" y="910"/>
                  </a:cubicBezTo>
                  <a:cubicBezTo>
                    <a:pt x="5407" y="910"/>
                    <a:pt x="5405" y="910"/>
                    <a:pt x="5403" y="910"/>
                  </a:cubicBezTo>
                  <a:cubicBezTo>
                    <a:pt x="5170" y="910"/>
                    <a:pt x="5054" y="835"/>
                    <a:pt x="5054" y="682"/>
                  </a:cubicBezTo>
                  <a:cubicBezTo>
                    <a:pt x="5054" y="563"/>
                    <a:pt x="5107" y="502"/>
                    <a:pt x="5213" y="502"/>
                  </a:cubicBezTo>
                  <a:close/>
                  <a:moveTo>
                    <a:pt x="3641" y="211"/>
                  </a:moveTo>
                  <a:cubicBezTo>
                    <a:pt x="3762" y="223"/>
                    <a:pt x="3973" y="281"/>
                    <a:pt x="4274" y="383"/>
                  </a:cubicBezTo>
                  <a:cubicBezTo>
                    <a:pt x="4646" y="507"/>
                    <a:pt x="4830" y="614"/>
                    <a:pt x="4830" y="704"/>
                  </a:cubicBezTo>
                  <a:cubicBezTo>
                    <a:pt x="4834" y="788"/>
                    <a:pt x="4783" y="865"/>
                    <a:pt x="4704" y="896"/>
                  </a:cubicBezTo>
                  <a:cubicBezTo>
                    <a:pt x="4606" y="942"/>
                    <a:pt x="4429" y="965"/>
                    <a:pt x="4173" y="965"/>
                  </a:cubicBezTo>
                  <a:cubicBezTo>
                    <a:pt x="3485" y="965"/>
                    <a:pt x="2974" y="921"/>
                    <a:pt x="2637" y="837"/>
                  </a:cubicBezTo>
                  <a:cubicBezTo>
                    <a:pt x="2334" y="758"/>
                    <a:pt x="2183" y="649"/>
                    <a:pt x="2183" y="511"/>
                  </a:cubicBezTo>
                  <a:cubicBezTo>
                    <a:pt x="2183" y="411"/>
                    <a:pt x="2242" y="342"/>
                    <a:pt x="2363" y="306"/>
                  </a:cubicBezTo>
                  <a:cubicBezTo>
                    <a:pt x="2437" y="281"/>
                    <a:pt x="2642" y="249"/>
                    <a:pt x="2977" y="211"/>
                  </a:cubicBezTo>
                  <a:close/>
                  <a:moveTo>
                    <a:pt x="11624" y="329"/>
                  </a:moveTo>
                  <a:cubicBezTo>
                    <a:pt x="11807" y="329"/>
                    <a:pt x="11960" y="350"/>
                    <a:pt x="12084" y="395"/>
                  </a:cubicBezTo>
                  <a:cubicBezTo>
                    <a:pt x="12262" y="456"/>
                    <a:pt x="12351" y="553"/>
                    <a:pt x="12351" y="686"/>
                  </a:cubicBezTo>
                  <a:cubicBezTo>
                    <a:pt x="12351" y="763"/>
                    <a:pt x="12326" y="821"/>
                    <a:pt x="12277" y="863"/>
                  </a:cubicBezTo>
                  <a:cubicBezTo>
                    <a:pt x="12193" y="930"/>
                    <a:pt x="12034" y="965"/>
                    <a:pt x="11800" y="965"/>
                  </a:cubicBezTo>
                  <a:cubicBezTo>
                    <a:pt x="11418" y="965"/>
                    <a:pt x="11129" y="935"/>
                    <a:pt x="10933" y="877"/>
                  </a:cubicBezTo>
                  <a:cubicBezTo>
                    <a:pt x="10750" y="826"/>
                    <a:pt x="10659" y="754"/>
                    <a:pt x="10659" y="661"/>
                  </a:cubicBezTo>
                  <a:cubicBezTo>
                    <a:pt x="10659" y="581"/>
                    <a:pt x="10747" y="507"/>
                    <a:pt x="10924" y="442"/>
                  </a:cubicBezTo>
                  <a:cubicBezTo>
                    <a:pt x="11111" y="377"/>
                    <a:pt x="11306" y="341"/>
                    <a:pt x="11504" y="332"/>
                  </a:cubicBezTo>
                  <a:cubicBezTo>
                    <a:pt x="11545" y="330"/>
                    <a:pt x="11585" y="329"/>
                    <a:pt x="11624" y="329"/>
                  </a:cubicBezTo>
                  <a:close/>
                  <a:moveTo>
                    <a:pt x="2813" y="1"/>
                  </a:moveTo>
                  <a:cubicBezTo>
                    <a:pt x="2162" y="1"/>
                    <a:pt x="1224" y="10"/>
                    <a:pt x="0" y="27"/>
                  </a:cubicBezTo>
                  <a:lnTo>
                    <a:pt x="65" y="768"/>
                  </a:lnTo>
                  <a:lnTo>
                    <a:pt x="109" y="1166"/>
                  </a:lnTo>
                  <a:cubicBezTo>
                    <a:pt x="126" y="1165"/>
                    <a:pt x="146" y="1164"/>
                    <a:pt x="168" y="1164"/>
                  </a:cubicBezTo>
                  <a:cubicBezTo>
                    <a:pt x="231" y="1164"/>
                    <a:pt x="314" y="1171"/>
                    <a:pt x="419" y="1184"/>
                  </a:cubicBezTo>
                  <a:cubicBezTo>
                    <a:pt x="1003" y="1256"/>
                    <a:pt x="1350" y="1296"/>
                    <a:pt x="1459" y="1305"/>
                  </a:cubicBezTo>
                  <a:cubicBezTo>
                    <a:pt x="1441" y="1308"/>
                    <a:pt x="1419" y="1312"/>
                    <a:pt x="1394" y="1314"/>
                  </a:cubicBezTo>
                  <a:cubicBezTo>
                    <a:pt x="2334" y="1382"/>
                    <a:pt x="3273" y="1433"/>
                    <a:pt x="4213" y="1470"/>
                  </a:cubicBezTo>
                  <a:cubicBezTo>
                    <a:pt x="4277" y="1439"/>
                    <a:pt x="4346" y="1423"/>
                    <a:pt x="4415" y="1423"/>
                  </a:cubicBezTo>
                  <a:cubicBezTo>
                    <a:pt x="4425" y="1423"/>
                    <a:pt x="4434" y="1423"/>
                    <a:pt x="4444" y="1424"/>
                  </a:cubicBezTo>
                  <a:cubicBezTo>
                    <a:pt x="4518" y="1429"/>
                    <a:pt x="4592" y="1438"/>
                    <a:pt x="4664" y="1450"/>
                  </a:cubicBezTo>
                  <a:cubicBezTo>
                    <a:pt x="4690" y="1450"/>
                    <a:pt x="4772" y="1456"/>
                    <a:pt x="4912" y="1463"/>
                  </a:cubicBezTo>
                  <a:cubicBezTo>
                    <a:pt x="5053" y="1471"/>
                    <a:pt x="5135" y="1475"/>
                    <a:pt x="5160" y="1478"/>
                  </a:cubicBezTo>
                  <a:lnTo>
                    <a:pt x="6119" y="1484"/>
                  </a:lnTo>
                  <a:lnTo>
                    <a:pt x="6198" y="1498"/>
                  </a:lnTo>
                  <a:lnTo>
                    <a:pt x="7733" y="1498"/>
                  </a:lnTo>
                  <a:cubicBezTo>
                    <a:pt x="7788" y="1482"/>
                    <a:pt x="7945" y="1464"/>
                    <a:pt x="8208" y="1442"/>
                  </a:cubicBezTo>
                  <a:lnTo>
                    <a:pt x="9286" y="1442"/>
                  </a:lnTo>
                  <a:cubicBezTo>
                    <a:pt x="9464" y="1421"/>
                    <a:pt x="9581" y="1407"/>
                    <a:pt x="9641" y="1401"/>
                  </a:cubicBezTo>
                  <a:cubicBezTo>
                    <a:pt x="9865" y="1385"/>
                    <a:pt x="10179" y="1375"/>
                    <a:pt x="10586" y="1373"/>
                  </a:cubicBezTo>
                  <a:lnTo>
                    <a:pt x="11744" y="1371"/>
                  </a:lnTo>
                  <a:cubicBezTo>
                    <a:pt x="11759" y="1368"/>
                    <a:pt x="11787" y="1367"/>
                    <a:pt x="11827" y="1367"/>
                  </a:cubicBezTo>
                  <a:cubicBezTo>
                    <a:pt x="11879" y="1367"/>
                    <a:pt x="11952" y="1369"/>
                    <a:pt x="12044" y="1373"/>
                  </a:cubicBezTo>
                  <a:lnTo>
                    <a:pt x="12058" y="1377"/>
                  </a:lnTo>
                  <a:cubicBezTo>
                    <a:pt x="12065" y="1378"/>
                    <a:pt x="12070" y="1382"/>
                    <a:pt x="12072" y="1389"/>
                  </a:cubicBezTo>
                  <a:cubicBezTo>
                    <a:pt x="12063" y="1392"/>
                    <a:pt x="12051" y="1396"/>
                    <a:pt x="12039" y="1399"/>
                  </a:cubicBezTo>
                  <a:cubicBezTo>
                    <a:pt x="12900" y="1350"/>
                    <a:pt x="13762" y="1289"/>
                    <a:pt x="14625" y="1214"/>
                  </a:cubicBezTo>
                  <a:lnTo>
                    <a:pt x="14691" y="323"/>
                  </a:lnTo>
                  <a:lnTo>
                    <a:pt x="11667" y="127"/>
                  </a:lnTo>
                  <a:lnTo>
                    <a:pt x="7556" y="376"/>
                  </a:lnTo>
                  <a:cubicBezTo>
                    <a:pt x="6215" y="248"/>
                    <a:pt x="4930" y="127"/>
                    <a:pt x="3699" y="11"/>
                  </a:cubicBezTo>
                  <a:cubicBezTo>
                    <a:pt x="3516" y="4"/>
                    <a:pt x="3220" y="1"/>
                    <a:pt x="2813" y="1"/>
                  </a:cubicBez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3140;p45">
              <a:extLst>
                <a:ext uri="{FF2B5EF4-FFF2-40B4-BE49-F238E27FC236}">
                  <a16:creationId xmlns:a16="http://schemas.microsoft.com/office/drawing/2014/main" id="{F8008698-9E7D-E995-F65C-BE65D9981C42}"/>
                </a:ext>
              </a:extLst>
            </p:cNvPr>
            <p:cNvSpPr/>
            <p:nvPr/>
          </p:nvSpPr>
          <p:spPr>
            <a:xfrm>
              <a:off x="11593767" y="4689158"/>
              <a:ext cx="130905" cy="4583"/>
            </a:xfrm>
            <a:custGeom>
              <a:avLst/>
              <a:gdLst/>
              <a:ahLst/>
              <a:cxnLst/>
              <a:rect l="l" t="t" r="r" b="b"/>
              <a:pathLst>
                <a:path w="779" h="27" extrusionOk="0">
                  <a:moveTo>
                    <a:pt x="779" y="0"/>
                  </a:moveTo>
                  <a:cubicBezTo>
                    <a:pt x="486" y="2"/>
                    <a:pt x="226" y="11"/>
                    <a:pt x="0" y="27"/>
                  </a:cubicBezTo>
                  <a:cubicBezTo>
                    <a:pt x="260" y="20"/>
                    <a:pt x="519" y="11"/>
                    <a:pt x="779" y="0"/>
                  </a:cubicBezTo>
                  <a:close/>
                </a:path>
              </a:pathLst>
            </a:custGeom>
            <a:solidFill>
              <a:srgbClr val="9D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3141;p45">
              <a:extLst>
                <a:ext uri="{FF2B5EF4-FFF2-40B4-BE49-F238E27FC236}">
                  <a16:creationId xmlns:a16="http://schemas.microsoft.com/office/drawing/2014/main" id="{F82A29F0-1942-0C89-5087-AC623AF013FC}"/>
                </a:ext>
              </a:extLst>
            </p:cNvPr>
            <p:cNvSpPr/>
            <p:nvPr/>
          </p:nvSpPr>
          <p:spPr>
            <a:xfrm>
              <a:off x="9967287" y="4421300"/>
              <a:ext cx="2484676" cy="81990"/>
            </a:xfrm>
            <a:custGeom>
              <a:avLst/>
              <a:gdLst/>
              <a:ahLst/>
              <a:cxnLst/>
              <a:rect l="l" t="t" r="r" b="b"/>
              <a:pathLst>
                <a:path w="14786" h="483" extrusionOk="0">
                  <a:moveTo>
                    <a:pt x="2767" y="1"/>
                  </a:moveTo>
                  <a:cubicBezTo>
                    <a:pt x="2220" y="1"/>
                    <a:pt x="1479" y="6"/>
                    <a:pt x="544" y="18"/>
                  </a:cubicBezTo>
                  <a:lnTo>
                    <a:pt x="0" y="134"/>
                  </a:lnTo>
                  <a:cubicBezTo>
                    <a:pt x="1224" y="117"/>
                    <a:pt x="2162" y="108"/>
                    <a:pt x="2814" y="108"/>
                  </a:cubicBezTo>
                  <a:cubicBezTo>
                    <a:pt x="3221" y="108"/>
                    <a:pt x="3517" y="111"/>
                    <a:pt x="3701" y="118"/>
                  </a:cubicBezTo>
                  <a:cubicBezTo>
                    <a:pt x="4930" y="232"/>
                    <a:pt x="6215" y="355"/>
                    <a:pt x="7558" y="483"/>
                  </a:cubicBezTo>
                  <a:lnTo>
                    <a:pt x="11669" y="234"/>
                  </a:lnTo>
                  <a:lnTo>
                    <a:pt x="14693" y="430"/>
                  </a:lnTo>
                  <a:cubicBezTo>
                    <a:pt x="14723" y="407"/>
                    <a:pt x="14754" y="385"/>
                    <a:pt x="14786" y="358"/>
                  </a:cubicBezTo>
                  <a:lnTo>
                    <a:pt x="11667" y="127"/>
                  </a:lnTo>
                  <a:lnTo>
                    <a:pt x="7556" y="376"/>
                  </a:lnTo>
                  <a:cubicBezTo>
                    <a:pt x="6215" y="248"/>
                    <a:pt x="4930" y="127"/>
                    <a:pt x="3699" y="11"/>
                  </a:cubicBezTo>
                  <a:cubicBezTo>
                    <a:pt x="3509" y="4"/>
                    <a:pt x="3198" y="1"/>
                    <a:pt x="2767" y="1"/>
                  </a:cubicBezTo>
                  <a:close/>
                </a:path>
              </a:pathLst>
            </a:custGeom>
            <a:solidFill>
              <a:srgbClr val="EF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3142;p45">
              <a:extLst>
                <a:ext uri="{FF2B5EF4-FFF2-40B4-BE49-F238E27FC236}">
                  <a16:creationId xmlns:a16="http://schemas.microsoft.com/office/drawing/2014/main" id="{6A62D10B-44B6-2259-A821-7F024C82A8F2}"/>
                </a:ext>
              </a:extLst>
            </p:cNvPr>
            <p:cNvSpPr/>
            <p:nvPr/>
          </p:nvSpPr>
          <p:spPr>
            <a:xfrm>
              <a:off x="9779584" y="4060422"/>
              <a:ext cx="3062238" cy="424721"/>
            </a:xfrm>
            <a:custGeom>
              <a:avLst/>
              <a:gdLst/>
              <a:ahLst/>
              <a:cxnLst/>
              <a:rect l="l" t="t" r="r" b="b"/>
              <a:pathLst>
                <a:path w="18223" h="2502" extrusionOk="0">
                  <a:moveTo>
                    <a:pt x="11515" y="0"/>
                  </a:moveTo>
                  <a:lnTo>
                    <a:pt x="9094" y="42"/>
                  </a:lnTo>
                  <a:cubicBezTo>
                    <a:pt x="8601" y="30"/>
                    <a:pt x="8149" y="25"/>
                    <a:pt x="7732" y="25"/>
                  </a:cubicBezTo>
                  <a:cubicBezTo>
                    <a:pt x="6124" y="188"/>
                    <a:pt x="4631" y="344"/>
                    <a:pt x="3254" y="489"/>
                  </a:cubicBezTo>
                  <a:cubicBezTo>
                    <a:pt x="2839" y="535"/>
                    <a:pt x="2448" y="577"/>
                    <a:pt x="2085" y="615"/>
                  </a:cubicBezTo>
                  <a:lnTo>
                    <a:pt x="1" y="1806"/>
                  </a:lnTo>
                  <a:lnTo>
                    <a:pt x="2320" y="2007"/>
                  </a:lnTo>
                  <a:lnTo>
                    <a:pt x="2327" y="2007"/>
                  </a:lnTo>
                  <a:lnTo>
                    <a:pt x="1664" y="2142"/>
                  </a:lnTo>
                  <a:cubicBezTo>
                    <a:pt x="2582" y="2132"/>
                    <a:pt x="3313" y="2126"/>
                    <a:pt x="3858" y="2126"/>
                  </a:cubicBezTo>
                  <a:cubicBezTo>
                    <a:pt x="4303" y="2126"/>
                    <a:pt x="4623" y="2130"/>
                    <a:pt x="4818" y="2137"/>
                  </a:cubicBezTo>
                  <a:cubicBezTo>
                    <a:pt x="6047" y="2253"/>
                    <a:pt x="7334" y="2374"/>
                    <a:pt x="8675" y="2502"/>
                  </a:cubicBezTo>
                  <a:lnTo>
                    <a:pt x="12788" y="2253"/>
                  </a:lnTo>
                  <a:lnTo>
                    <a:pt x="15903" y="2484"/>
                  </a:lnTo>
                  <a:cubicBezTo>
                    <a:pt x="16129" y="2321"/>
                    <a:pt x="16436" y="2092"/>
                    <a:pt x="16827" y="1795"/>
                  </a:cubicBezTo>
                  <a:cubicBezTo>
                    <a:pt x="16632" y="1764"/>
                    <a:pt x="16350" y="1720"/>
                    <a:pt x="15984" y="1669"/>
                  </a:cubicBezTo>
                  <a:cubicBezTo>
                    <a:pt x="16143" y="1623"/>
                    <a:pt x="16401" y="1546"/>
                    <a:pt x="16759" y="1439"/>
                  </a:cubicBezTo>
                  <a:cubicBezTo>
                    <a:pt x="17156" y="1320"/>
                    <a:pt x="17458" y="1231"/>
                    <a:pt x="17660" y="1169"/>
                  </a:cubicBezTo>
                  <a:cubicBezTo>
                    <a:pt x="18030" y="889"/>
                    <a:pt x="18217" y="749"/>
                    <a:pt x="18222" y="745"/>
                  </a:cubicBezTo>
                  <a:cubicBezTo>
                    <a:pt x="17300" y="598"/>
                    <a:pt x="16043" y="387"/>
                    <a:pt x="14450" y="112"/>
                  </a:cubicBezTo>
                  <a:cubicBezTo>
                    <a:pt x="14425" y="107"/>
                    <a:pt x="14401" y="102"/>
                    <a:pt x="14376" y="98"/>
                  </a:cubicBezTo>
                  <a:cubicBezTo>
                    <a:pt x="14188" y="89"/>
                    <a:pt x="13724" y="72"/>
                    <a:pt x="12986" y="42"/>
                  </a:cubicBezTo>
                  <a:cubicBezTo>
                    <a:pt x="12314" y="14"/>
                    <a:pt x="11825" y="0"/>
                    <a:pt x="11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3143;p45">
              <a:extLst>
                <a:ext uri="{FF2B5EF4-FFF2-40B4-BE49-F238E27FC236}">
                  <a16:creationId xmlns:a16="http://schemas.microsoft.com/office/drawing/2014/main" id="{52E8998A-0748-1759-F1B5-9A0BC3A0FF53}"/>
                </a:ext>
              </a:extLst>
            </p:cNvPr>
            <p:cNvSpPr/>
            <p:nvPr/>
          </p:nvSpPr>
          <p:spPr>
            <a:xfrm>
              <a:off x="12465066" y="4258854"/>
              <a:ext cx="281807" cy="194197"/>
            </a:xfrm>
            <a:custGeom>
              <a:avLst/>
              <a:gdLst/>
              <a:ahLst/>
              <a:cxnLst/>
              <a:rect l="l" t="t" r="r" b="b"/>
              <a:pathLst>
                <a:path w="1677" h="1144" extrusionOk="0">
                  <a:moveTo>
                    <a:pt x="1271" y="263"/>
                  </a:moveTo>
                  <a:cubicBezTo>
                    <a:pt x="1393" y="263"/>
                    <a:pt x="1454" y="382"/>
                    <a:pt x="1454" y="619"/>
                  </a:cubicBezTo>
                  <a:cubicBezTo>
                    <a:pt x="1454" y="658"/>
                    <a:pt x="1428" y="714"/>
                    <a:pt x="1372" y="784"/>
                  </a:cubicBezTo>
                  <a:cubicBezTo>
                    <a:pt x="1305" y="872"/>
                    <a:pt x="1230" y="916"/>
                    <a:pt x="1147" y="916"/>
                  </a:cubicBezTo>
                  <a:cubicBezTo>
                    <a:pt x="1067" y="916"/>
                    <a:pt x="1011" y="852"/>
                    <a:pt x="981" y="726"/>
                  </a:cubicBezTo>
                  <a:cubicBezTo>
                    <a:pt x="967" y="600"/>
                    <a:pt x="960" y="533"/>
                    <a:pt x="960" y="526"/>
                  </a:cubicBezTo>
                  <a:cubicBezTo>
                    <a:pt x="960" y="481"/>
                    <a:pt x="984" y="432"/>
                    <a:pt x="1035" y="379"/>
                  </a:cubicBezTo>
                  <a:cubicBezTo>
                    <a:pt x="1083" y="326"/>
                    <a:pt x="1142" y="290"/>
                    <a:pt x="1209" y="272"/>
                  </a:cubicBezTo>
                  <a:cubicBezTo>
                    <a:pt x="1231" y="266"/>
                    <a:pt x="1252" y="263"/>
                    <a:pt x="1271" y="263"/>
                  </a:cubicBezTo>
                  <a:close/>
                  <a:moveTo>
                    <a:pt x="1677" y="0"/>
                  </a:moveTo>
                  <a:cubicBezTo>
                    <a:pt x="1475" y="62"/>
                    <a:pt x="1174" y="151"/>
                    <a:pt x="776" y="270"/>
                  </a:cubicBezTo>
                  <a:cubicBezTo>
                    <a:pt x="418" y="377"/>
                    <a:pt x="160" y="454"/>
                    <a:pt x="1" y="500"/>
                  </a:cubicBezTo>
                  <a:cubicBezTo>
                    <a:pt x="367" y="551"/>
                    <a:pt x="650" y="595"/>
                    <a:pt x="844" y="626"/>
                  </a:cubicBezTo>
                  <a:cubicBezTo>
                    <a:pt x="845" y="627"/>
                    <a:pt x="845" y="628"/>
                    <a:pt x="846" y="628"/>
                  </a:cubicBezTo>
                  <a:cubicBezTo>
                    <a:pt x="846" y="628"/>
                    <a:pt x="847" y="627"/>
                    <a:pt x="848" y="626"/>
                  </a:cubicBezTo>
                  <a:lnTo>
                    <a:pt x="848" y="626"/>
                  </a:lnTo>
                  <a:lnTo>
                    <a:pt x="806" y="1143"/>
                  </a:lnTo>
                  <a:cubicBezTo>
                    <a:pt x="1051" y="1070"/>
                    <a:pt x="1314" y="986"/>
                    <a:pt x="1598" y="891"/>
                  </a:cubicBezTo>
                  <a:lnTo>
                    <a:pt x="1677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3144;p45">
              <a:extLst>
                <a:ext uri="{FF2B5EF4-FFF2-40B4-BE49-F238E27FC236}">
                  <a16:creationId xmlns:a16="http://schemas.microsoft.com/office/drawing/2014/main" id="{F3A15753-32F2-F9E0-0200-FA29B4DEAB9E}"/>
                </a:ext>
              </a:extLst>
            </p:cNvPr>
            <p:cNvSpPr/>
            <p:nvPr/>
          </p:nvSpPr>
          <p:spPr>
            <a:xfrm>
              <a:off x="9842264" y="4411964"/>
              <a:ext cx="103682" cy="113734"/>
            </a:xfrm>
            <a:custGeom>
              <a:avLst/>
              <a:gdLst/>
              <a:ahLst/>
              <a:cxnLst/>
              <a:rect l="l" t="t" r="r" b="b"/>
              <a:pathLst>
                <a:path w="617" h="670" extrusionOk="0">
                  <a:moveTo>
                    <a:pt x="154" y="1"/>
                  </a:moveTo>
                  <a:cubicBezTo>
                    <a:pt x="52" y="1"/>
                    <a:pt x="1" y="113"/>
                    <a:pt x="1" y="336"/>
                  </a:cubicBezTo>
                  <a:cubicBezTo>
                    <a:pt x="1" y="345"/>
                    <a:pt x="1" y="403"/>
                    <a:pt x="3" y="511"/>
                  </a:cubicBezTo>
                  <a:cubicBezTo>
                    <a:pt x="36" y="617"/>
                    <a:pt x="138" y="667"/>
                    <a:pt x="308" y="669"/>
                  </a:cubicBezTo>
                  <a:cubicBezTo>
                    <a:pt x="444" y="669"/>
                    <a:pt x="536" y="643"/>
                    <a:pt x="581" y="589"/>
                  </a:cubicBezTo>
                  <a:cubicBezTo>
                    <a:pt x="606" y="560"/>
                    <a:pt x="616" y="518"/>
                    <a:pt x="616" y="461"/>
                  </a:cubicBezTo>
                  <a:cubicBezTo>
                    <a:pt x="616" y="417"/>
                    <a:pt x="585" y="354"/>
                    <a:pt x="522" y="268"/>
                  </a:cubicBezTo>
                  <a:cubicBezTo>
                    <a:pt x="464" y="187"/>
                    <a:pt x="392" y="117"/>
                    <a:pt x="309" y="61"/>
                  </a:cubicBezTo>
                  <a:cubicBezTo>
                    <a:pt x="249" y="21"/>
                    <a:pt x="197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3145;p45">
              <a:extLst>
                <a:ext uri="{FF2B5EF4-FFF2-40B4-BE49-F238E27FC236}">
                  <a16:creationId xmlns:a16="http://schemas.microsoft.com/office/drawing/2014/main" id="{6FF24229-D447-E2D5-AC5A-C7C035628B91}"/>
                </a:ext>
              </a:extLst>
            </p:cNvPr>
            <p:cNvSpPr/>
            <p:nvPr/>
          </p:nvSpPr>
          <p:spPr>
            <a:xfrm>
              <a:off x="12626219" y="4303158"/>
              <a:ext cx="83349" cy="111188"/>
            </a:xfrm>
            <a:custGeom>
              <a:avLst/>
              <a:gdLst/>
              <a:ahLst/>
              <a:cxnLst/>
              <a:rect l="l" t="t" r="r" b="b"/>
              <a:pathLst>
                <a:path w="496" h="655" extrusionOk="0">
                  <a:moveTo>
                    <a:pt x="313" y="0"/>
                  </a:moveTo>
                  <a:cubicBezTo>
                    <a:pt x="293" y="0"/>
                    <a:pt x="272" y="3"/>
                    <a:pt x="250" y="9"/>
                  </a:cubicBezTo>
                  <a:cubicBezTo>
                    <a:pt x="183" y="29"/>
                    <a:pt x="124" y="65"/>
                    <a:pt x="78" y="116"/>
                  </a:cubicBezTo>
                  <a:cubicBezTo>
                    <a:pt x="25" y="171"/>
                    <a:pt x="1" y="220"/>
                    <a:pt x="1" y="265"/>
                  </a:cubicBezTo>
                  <a:cubicBezTo>
                    <a:pt x="1" y="271"/>
                    <a:pt x="8" y="337"/>
                    <a:pt x="22" y="463"/>
                  </a:cubicBezTo>
                  <a:cubicBezTo>
                    <a:pt x="52" y="591"/>
                    <a:pt x="108" y="655"/>
                    <a:pt x="190" y="655"/>
                  </a:cubicBezTo>
                  <a:cubicBezTo>
                    <a:pt x="273" y="655"/>
                    <a:pt x="346" y="611"/>
                    <a:pt x="415" y="523"/>
                  </a:cubicBezTo>
                  <a:cubicBezTo>
                    <a:pt x="469" y="451"/>
                    <a:pt x="495" y="395"/>
                    <a:pt x="495" y="356"/>
                  </a:cubicBezTo>
                  <a:cubicBezTo>
                    <a:pt x="495" y="119"/>
                    <a:pt x="43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3146;p45">
              <a:extLst>
                <a:ext uri="{FF2B5EF4-FFF2-40B4-BE49-F238E27FC236}">
                  <a16:creationId xmlns:a16="http://schemas.microsoft.com/office/drawing/2014/main" id="{2DA1039F-B916-774C-28FF-64779AAB70FE}"/>
                </a:ext>
              </a:extLst>
            </p:cNvPr>
            <p:cNvSpPr/>
            <p:nvPr/>
          </p:nvSpPr>
          <p:spPr>
            <a:xfrm>
              <a:off x="10224055" y="4495479"/>
              <a:ext cx="59823" cy="78086"/>
            </a:xfrm>
            <a:custGeom>
              <a:avLst/>
              <a:gdLst/>
              <a:ahLst/>
              <a:cxnLst/>
              <a:rect l="l" t="t" r="r" b="b"/>
              <a:pathLst>
                <a:path w="356" h="460" extrusionOk="0">
                  <a:moveTo>
                    <a:pt x="224" y="1"/>
                  </a:moveTo>
                  <a:cubicBezTo>
                    <a:pt x="211" y="1"/>
                    <a:pt x="196" y="2"/>
                    <a:pt x="180" y="5"/>
                  </a:cubicBezTo>
                  <a:cubicBezTo>
                    <a:pt x="61" y="26"/>
                    <a:pt x="1" y="121"/>
                    <a:pt x="1" y="289"/>
                  </a:cubicBezTo>
                  <a:cubicBezTo>
                    <a:pt x="1" y="293"/>
                    <a:pt x="8" y="323"/>
                    <a:pt x="20" y="379"/>
                  </a:cubicBezTo>
                  <a:cubicBezTo>
                    <a:pt x="48" y="431"/>
                    <a:pt x="99" y="459"/>
                    <a:pt x="171" y="459"/>
                  </a:cubicBezTo>
                  <a:cubicBezTo>
                    <a:pt x="241" y="459"/>
                    <a:pt x="292" y="424"/>
                    <a:pt x="322" y="354"/>
                  </a:cubicBezTo>
                  <a:cubicBezTo>
                    <a:pt x="345" y="302"/>
                    <a:pt x="355" y="244"/>
                    <a:pt x="355" y="186"/>
                  </a:cubicBezTo>
                  <a:cubicBezTo>
                    <a:pt x="355" y="63"/>
                    <a:pt x="312" y="1"/>
                    <a:pt x="224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3147;p45">
              <a:extLst>
                <a:ext uri="{FF2B5EF4-FFF2-40B4-BE49-F238E27FC236}">
                  <a16:creationId xmlns:a16="http://schemas.microsoft.com/office/drawing/2014/main" id="{D8189260-C883-41AE-D7CB-DEA0C57569DE}"/>
                </a:ext>
              </a:extLst>
            </p:cNvPr>
            <p:cNvSpPr/>
            <p:nvPr/>
          </p:nvSpPr>
          <p:spPr>
            <a:xfrm>
              <a:off x="11758113" y="4495139"/>
              <a:ext cx="284664" cy="107793"/>
            </a:xfrm>
            <a:custGeom>
              <a:avLst/>
              <a:gdLst/>
              <a:ahLst/>
              <a:cxnLst/>
              <a:rect l="l" t="t" r="r" b="b"/>
              <a:pathLst>
                <a:path w="1694" h="635" extrusionOk="0">
                  <a:moveTo>
                    <a:pt x="973" y="0"/>
                  </a:moveTo>
                  <a:cubicBezTo>
                    <a:pt x="933" y="0"/>
                    <a:pt x="891" y="2"/>
                    <a:pt x="847" y="4"/>
                  </a:cubicBezTo>
                  <a:cubicBezTo>
                    <a:pt x="649" y="11"/>
                    <a:pt x="453" y="48"/>
                    <a:pt x="267" y="113"/>
                  </a:cubicBezTo>
                  <a:cubicBezTo>
                    <a:pt x="88" y="179"/>
                    <a:pt x="0" y="251"/>
                    <a:pt x="0" y="332"/>
                  </a:cubicBezTo>
                  <a:cubicBezTo>
                    <a:pt x="0" y="425"/>
                    <a:pt x="92" y="498"/>
                    <a:pt x="274" y="549"/>
                  </a:cubicBezTo>
                  <a:cubicBezTo>
                    <a:pt x="472" y="607"/>
                    <a:pt x="761" y="635"/>
                    <a:pt x="1143" y="635"/>
                  </a:cubicBezTo>
                  <a:cubicBezTo>
                    <a:pt x="1377" y="635"/>
                    <a:pt x="1534" y="602"/>
                    <a:pt x="1619" y="535"/>
                  </a:cubicBezTo>
                  <a:cubicBezTo>
                    <a:pt x="1668" y="493"/>
                    <a:pt x="1694" y="433"/>
                    <a:pt x="1694" y="356"/>
                  </a:cubicBezTo>
                  <a:cubicBezTo>
                    <a:pt x="1694" y="225"/>
                    <a:pt x="1605" y="127"/>
                    <a:pt x="1427" y="65"/>
                  </a:cubicBezTo>
                  <a:cubicBezTo>
                    <a:pt x="1303" y="22"/>
                    <a:pt x="1152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3148;p45">
              <a:extLst>
                <a:ext uri="{FF2B5EF4-FFF2-40B4-BE49-F238E27FC236}">
                  <a16:creationId xmlns:a16="http://schemas.microsoft.com/office/drawing/2014/main" id="{10FFFED0-32BA-32A9-C044-590623792116}"/>
                </a:ext>
              </a:extLst>
            </p:cNvPr>
            <p:cNvSpPr/>
            <p:nvPr/>
          </p:nvSpPr>
          <p:spPr>
            <a:xfrm>
              <a:off x="12055884" y="4516358"/>
              <a:ext cx="62344" cy="77747"/>
            </a:xfrm>
            <a:custGeom>
              <a:avLst/>
              <a:gdLst/>
              <a:ahLst/>
              <a:cxnLst/>
              <a:rect l="l" t="t" r="r" b="b"/>
              <a:pathLst>
                <a:path w="371" h="458" extrusionOk="0">
                  <a:moveTo>
                    <a:pt x="247" y="0"/>
                  </a:moveTo>
                  <a:cubicBezTo>
                    <a:pt x="229" y="0"/>
                    <a:pt x="209" y="3"/>
                    <a:pt x="187" y="9"/>
                  </a:cubicBezTo>
                  <a:cubicBezTo>
                    <a:pt x="64" y="40"/>
                    <a:pt x="1" y="131"/>
                    <a:pt x="1" y="282"/>
                  </a:cubicBezTo>
                  <a:cubicBezTo>
                    <a:pt x="1" y="286"/>
                    <a:pt x="6" y="317"/>
                    <a:pt x="17" y="375"/>
                  </a:cubicBezTo>
                  <a:cubicBezTo>
                    <a:pt x="43" y="429"/>
                    <a:pt x="90" y="457"/>
                    <a:pt x="157" y="457"/>
                  </a:cubicBezTo>
                  <a:cubicBezTo>
                    <a:pt x="215" y="457"/>
                    <a:pt x="269" y="415"/>
                    <a:pt x="316" y="333"/>
                  </a:cubicBezTo>
                  <a:cubicBezTo>
                    <a:pt x="353" y="266"/>
                    <a:pt x="371" y="214"/>
                    <a:pt x="371" y="175"/>
                  </a:cubicBezTo>
                  <a:cubicBezTo>
                    <a:pt x="371" y="59"/>
                    <a:pt x="330" y="0"/>
                    <a:pt x="247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3149;p45">
              <a:extLst>
                <a:ext uri="{FF2B5EF4-FFF2-40B4-BE49-F238E27FC236}">
                  <a16:creationId xmlns:a16="http://schemas.microsoft.com/office/drawing/2014/main" id="{24F59722-35AE-AB5C-C76E-224EA36CB0B8}"/>
                </a:ext>
              </a:extLst>
            </p:cNvPr>
            <p:cNvSpPr/>
            <p:nvPr/>
          </p:nvSpPr>
          <p:spPr>
            <a:xfrm>
              <a:off x="10333787" y="4475109"/>
              <a:ext cx="445817" cy="128163"/>
            </a:xfrm>
            <a:custGeom>
              <a:avLst/>
              <a:gdLst/>
              <a:ahLst/>
              <a:cxnLst/>
              <a:rect l="l" t="t" r="r" b="b"/>
              <a:pathLst>
                <a:path w="2653" h="755" extrusionOk="0">
                  <a:moveTo>
                    <a:pt x="794" y="1"/>
                  </a:moveTo>
                  <a:cubicBezTo>
                    <a:pt x="461" y="39"/>
                    <a:pt x="256" y="71"/>
                    <a:pt x="181" y="96"/>
                  </a:cubicBezTo>
                  <a:cubicBezTo>
                    <a:pt x="61" y="132"/>
                    <a:pt x="0" y="201"/>
                    <a:pt x="0" y="301"/>
                  </a:cubicBezTo>
                  <a:cubicBezTo>
                    <a:pt x="0" y="439"/>
                    <a:pt x="153" y="548"/>
                    <a:pt x="456" y="627"/>
                  </a:cubicBezTo>
                  <a:cubicBezTo>
                    <a:pt x="793" y="711"/>
                    <a:pt x="1304" y="755"/>
                    <a:pt x="1992" y="755"/>
                  </a:cubicBezTo>
                  <a:cubicBezTo>
                    <a:pt x="2248" y="755"/>
                    <a:pt x="2425" y="732"/>
                    <a:pt x="2523" y="686"/>
                  </a:cubicBezTo>
                  <a:cubicBezTo>
                    <a:pt x="2602" y="655"/>
                    <a:pt x="2653" y="578"/>
                    <a:pt x="2649" y="494"/>
                  </a:cubicBezTo>
                  <a:cubicBezTo>
                    <a:pt x="2649" y="404"/>
                    <a:pt x="2463" y="297"/>
                    <a:pt x="2093" y="173"/>
                  </a:cubicBezTo>
                  <a:cubicBezTo>
                    <a:pt x="1792" y="71"/>
                    <a:pt x="1581" y="13"/>
                    <a:pt x="1460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3150;p45">
              <a:extLst>
                <a:ext uri="{FF2B5EF4-FFF2-40B4-BE49-F238E27FC236}">
                  <a16:creationId xmlns:a16="http://schemas.microsoft.com/office/drawing/2014/main" id="{89E05A1B-A747-0950-CC5D-8131F58F8016}"/>
                </a:ext>
              </a:extLst>
            </p:cNvPr>
            <p:cNvSpPr/>
            <p:nvPr/>
          </p:nvSpPr>
          <p:spPr>
            <a:xfrm>
              <a:off x="10816908" y="4524505"/>
              <a:ext cx="86374" cy="69599"/>
            </a:xfrm>
            <a:custGeom>
              <a:avLst/>
              <a:gdLst/>
              <a:ahLst/>
              <a:cxnLst/>
              <a:rect l="l" t="t" r="r" b="b"/>
              <a:pathLst>
                <a:path w="514" h="410" extrusionOk="0">
                  <a:moveTo>
                    <a:pt x="156" y="0"/>
                  </a:moveTo>
                  <a:cubicBezTo>
                    <a:pt x="53" y="0"/>
                    <a:pt x="0" y="61"/>
                    <a:pt x="0" y="181"/>
                  </a:cubicBezTo>
                  <a:cubicBezTo>
                    <a:pt x="0" y="334"/>
                    <a:pt x="113" y="409"/>
                    <a:pt x="340" y="409"/>
                  </a:cubicBezTo>
                  <a:cubicBezTo>
                    <a:pt x="342" y="409"/>
                    <a:pt x="345" y="409"/>
                    <a:pt x="347" y="409"/>
                  </a:cubicBezTo>
                  <a:cubicBezTo>
                    <a:pt x="349" y="409"/>
                    <a:pt x="351" y="409"/>
                    <a:pt x="352" y="409"/>
                  </a:cubicBezTo>
                  <a:cubicBezTo>
                    <a:pt x="403" y="409"/>
                    <a:pt x="452" y="383"/>
                    <a:pt x="479" y="341"/>
                  </a:cubicBezTo>
                  <a:cubicBezTo>
                    <a:pt x="502" y="313"/>
                    <a:pt x="514" y="276"/>
                    <a:pt x="514" y="241"/>
                  </a:cubicBezTo>
                  <a:cubicBezTo>
                    <a:pt x="514" y="136"/>
                    <a:pt x="428" y="61"/>
                    <a:pt x="256" y="15"/>
                  </a:cubicBezTo>
                  <a:cubicBezTo>
                    <a:pt x="219" y="5"/>
                    <a:pt x="186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3151;p45">
              <a:extLst>
                <a:ext uri="{FF2B5EF4-FFF2-40B4-BE49-F238E27FC236}">
                  <a16:creationId xmlns:a16="http://schemas.microsoft.com/office/drawing/2014/main" id="{B6F06127-41C9-C78A-1C71-BD1C5E502EFB}"/>
                </a:ext>
              </a:extLst>
            </p:cNvPr>
            <p:cNvSpPr/>
            <p:nvPr/>
          </p:nvSpPr>
          <p:spPr>
            <a:xfrm>
              <a:off x="12791236" y="4385824"/>
              <a:ext cx="112084" cy="84027"/>
            </a:xfrm>
            <a:custGeom>
              <a:avLst/>
              <a:gdLst/>
              <a:ahLst/>
              <a:cxnLst/>
              <a:rect l="l" t="t" r="r" b="b"/>
              <a:pathLst>
                <a:path w="667" h="495" extrusionOk="0">
                  <a:moveTo>
                    <a:pt x="647" y="1"/>
                  </a:moveTo>
                  <a:cubicBezTo>
                    <a:pt x="621" y="3"/>
                    <a:pt x="570" y="31"/>
                    <a:pt x="500" y="83"/>
                  </a:cubicBezTo>
                  <a:cubicBezTo>
                    <a:pt x="446" y="125"/>
                    <a:pt x="392" y="169"/>
                    <a:pt x="341" y="215"/>
                  </a:cubicBezTo>
                  <a:cubicBezTo>
                    <a:pt x="299" y="257"/>
                    <a:pt x="253" y="297"/>
                    <a:pt x="204" y="332"/>
                  </a:cubicBezTo>
                  <a:cubicBezTo>
                    <a:pt x="172" y="353"/>
                    <a:pt x="139" y="376"/>
                    <a:pt x="106" y="397"/>
                  </a:cubicBezTo>
                  <a:cubicBezTo>
                    <a:pt x="36" y="436"/>
                    <a:pt x="1" y="459"/>
                    <a:pt x="1" y="462"/>
                  </a:cubicBezTo>
                  <a:cubicBezTo>
                    <a:pt x="1" y="483"/>
                    <a:pt x="3" y="494"/>
                    <a:pt x="8" y="494"/>
                  </a:cubicBezTo>
                  <a:cubicBezTo>
                    <a:pt x="11" y="494"/>
                    <a:pt x="15" y="489"/>
                    <a:pt x="20" y="480"/>
                  </a:cubicBezTo>
                  <a:cubicBezTo>
                    <a:pt x="83" y="457"/>
                    <a:pt x="144" y="427"/>
                    <a:pt x="200" y="392"/>
                  </a:cubicBezTo>
                  <a:cubicBezTo>
                    <a:pt x="255" y="362"/>
                    <a:pt x="316" y="324"/>
                    <a:pt x="388" y="278"/>
                  </a:cubicBezTo>
                  <a:cubicBezTo>
                    <a:pt x="572" y="164"/>
                    <a:pt x="665" y="90"/>
                    <a:pt x="663" y="55"/>
                  </a:cubicBezTo>
                  <a:cubicBezTo>
                    <a:pt x="667" y="41"/>
                    <a:pt x="663" y="26"/>
                    <a:pt x="656" y="13"/>
                  </a:cubicBezTo>
                  <a:cubicBezTo>
                    <a:pt x="651" y="6"/>
                    <a:pt x="647" y="3"/>
                    <a:pt x="647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3152;p45">
              <a:extLst>
                <a:ext uri="{FF2B5EF4-FFF2-40B4-BE49-F238E27FC236}">
                  <a16:creationId xmlns:a16="http://schemas.microsoft.com/office/drawing/2014/main" id="{14786B54-C6A0-3CF9-CA7B-0F917572A114}"/>
                </a:ext>
              </a:extLst>
            </p:cNvPr>
            <p:cNvSpPr/>
            <p:nvPr/>
          </p:nvSpPr>
          <p:spPr>
            <a:xfrm>
              <a:off x="12840809" y="4490556"/>
              <a:ext cx="44531" cy="30046"/>
            </a:xfrm>
            <a:custGeom>
              <a:avLst/>
              <a:gdLst/>
              <a:ahLst/>
              <a:cxnLst/>
              <a:rect l="l" t="t" r="r" b="b"/>
              <a:pathLst>
                <a:path w="265" h="177" extrusionOk="0">
                  <a:moveTo>
                    <a:pt x="169" y="0"/>
                  </a:moveTo>
                  <a:cubicBezTo>
                    <a:pt x="122" y="0"/>
                    <a:pt x="84" y="9"/>
                    <a:pt x="54" y="26"/>
                  </a:cubicBezTo>
                  <a:cubicBezTo>
                    <a:pt x="21" y="40"/>
                    <a:pt x="0" y="73"/>
                    <a:pt x="0" y="108"/>
                  </a:cubicBezTo>
                  <a:cubicBezTo>
                    <a:pt x="0" y="138"/>
                    <a:pt x="1" y="153"/>
                    <a:pt x="4" y="153"/>
                  </a:cubicBezTo>
                  <a:cubicBezTo>
                    <a:pt x="4" y="153"/>
                    <a:pt x="5" y="153"/>
                    <a:pt x="5" y="152"/>
                  </a:cubicBezTo>
                  <a:lnTo>
                    <a:pt x="68" y="176"/>
                  </a:lnTo>
                  <a:cubicBezTo>
                    <a:pt x="119" y="173"/>
                    <a:pt x="168" y="154"/>
                    <a:pt x="207" y="120"/>
                  </a:cubicBezTo>
                  <a:cubicBezTo>
                    <a:pt x="246" y="87"/>
                    <a:pt x="265" y="61"/>
                    <a:pt x="265" y="43"/>
                  </a:cubicBezTo>
                  <a:cubicBezTo>
                    <a:pt x="265" y="20"/>
                    <a:pt x="263" y="10"/>
                    <a:pt x="260" y="6"/>
                  </a:cubicBezTo>
                  <a:cubicBezTo>
                    <a:pt x="258" y="8"/>
                    <a:pt x="256" y="9"/>
                    <a:pt x="255" y="9"/>
                  </a:cubicBezTo>
                  <a:cubicBezTo>
                    <a:pt x="255" y="9"/>
                    <a:pt x="254" y="9"/>
                    <a:pt x="254" y="8"/>
                  </a:cubicBezTo>
                  <a:cubicBezTo>
                    <a:pt x="224" y="3"/>
                    <a:pt x="195" y="0"/>
                    <a:pt x="16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3153;p45">
              <a:extLst>
                <a:ext uri="{FF2B5EF4-FFF2-40B4-BE49-F238E27FC236}">
                  <a16:creationId xmlns:a16="http://schemas.microsoft.com/office/drawing/2014/main" id="{602B5845-41E4-DB5C-432B-8208B0470E85}"/>
                </a:ext>
              </a:extLst>
            </p:cNvPr>
            <p:cNvSpPr/>
            <p:nvPr/>
          </p:nvSpPr>
          <p:spPr>
            <a:xfrm>
              <a:off x="9641789" y="4641969"/>
              <a:ext cx="60999" cy="28349"/>
            </a:xfrm>
            <a:custGeom>
              <a:avLst/>
              <a:gdLst/>
              <a:ahLst/>
              <a:cxnLst/>
              <a:rect l="l" t="t" r="r" b="b"/>
              <a:pathLst>
                <a:path w="363" h="167" extrusionOk="0">
                  <a:moveTo>
                    <a:pt x="63" y="1"/>
                  </a:moveTo>
                  <a:cubicBezTo>
                    <a:pt x="21" y="1"/>
                    <a:pt x="0" y="25"/>
                    <a:pt x="0" y="73"/>
                  </a:cubicBezTo>
                  <a:cubicBezTo>
                    <a:pt x="0" y="94"/>
                    <a:pt x="33" y="114"/>
                    <a:pt x="100" y="136"/>
                  </a:cubicBezTo>
                  <a:cubicBezTo>
                    <a:pt x="149" y="154"/>
                    <a:pt x="200" y="164"/>
                    <a:pt x="251" y="166"/>
                  </a:cubicBezTo>
                  <a:cubicBezTo>
                    <a:pt x="295" y="164"/>
                    <a:pt x="335" y="145"/>
                    <a:pt x="363" y="112"/>
                  </a:cubicBezTo>
                  <a:cubicBezTo>
                    <a:pt x="242" y="59"/>
                    <a:pt x="158" y="24"/>
                    <a:pt x="112" y="8"/>
                  </a:cubicBezTo>
                  <a:cubicBezTo>
                    <a:pt x="94" y="3"/>
                    <a:pt x="77" y="1"/>
                    <a:pt x="63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3154;p45">
              <a:extLst>
                <a:ext uri="{FF2B5EF4-FFF2-40B4-BE49-F238E27FC236}">
                  <a16:creationId xmlns:a16="http://schemas.microsoft.com/office/drawing/2014/main" id="{23BB8942-3A5C-CA2A-7C12-7378641891BD}"/>
                </a:ext>
              </a:extLst>
            </p:cNvPr>
            <p:cNvSpPr/>
            <p:nvPr/>
          </p:nvSpPr>
          <p:spPr>
            <a:xfrm>
              <a:off x="9692034" y="4604625"/>
              <a:ext cx="157288" cy="33271"/>
            </a:xfrm>
            <a:custGeom>
              <a:avLst/>
              <a:gdLst/>
              <a:ahLst/>
              <a:cxnLst/>
              <a:rect l="l" t="t" r="r" b="b"/>
              <a:pathLst>
                <a:path w="936" h="196" extrusionOk="0">
                  <a:moveTo>
                    <a:pt x="8" y="0"/>
                  </a:moveTo>
                  <a:lnTo>
                    <a:pt x="1" y="32"/>
                  </a:lnTo>
                  <a:lnTo>
                    <a:pt x="8" y="53"/>
                  </a:lnTo>
                  <a:cubicBezTo>
                    <a:pt x="10" y="55"/>
                    <a:pt x="73" y="79"/>
                    <a:pt x="195" y="125"/>
                  </a:cubicBezTo>
                  <a:cubicBezTo>
                    <a:pt x="343" y="169"/>
                    <a:pt x="495" y="192"/>
                    <a:pt x="650" y="195"/>
                  </a:cubicBezTo>
                  <a:lnTo>
                    <a:pt x="693" y="195"/>
                  </a:lnTo>
                  <a:cubicBezTo>
                    <a:pt x="774" y="192"/>
                    <a:pt x="856" y="178"/>
                    <a:pt x="935" y="157"/>
                  </a:cubicBezTo>
                  <a:cubicBezTo>
                    <a:pt x="846" y="141"/>
                    <a:pt x="746" y="121"/>
                    <a:pt x="637" y="104"/>
                  </a:cubicBezTo>
                  <a:cubicBezTo>
                    <a:pt x="546" y="88"/>
                    <a:pt x="448" y="71"/>
                    <a:pt x="341" y="53"/>
                  </a:cubicBezTo>
                  <a:cubicBezTo>
                    <a:pt x="127" y="20"/>
                    <a:pt x="17" y="2"/>
                    <a:pt x="8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3155;p45">
              <a:extLst>
                <a:ext uri="{FF2B5EF4-FFF2-40B4-BE49-F238E27FC236}">
                  <a16:creationId xmlns:a16="http://schemas.microsoft.com/office/drawing/2014/main" id="{80BF3A36-E008-4DE8-BE2D-B4F7CC3F4DF8}"/>
                </a:ext>
              </a:extLst>
            </p:cNvPr>
            <p:cNvSpPr/>
            <p:nvPr/>
          </p:nvSpPr>
          <p:spPr>
            <a:xfrm>
              <a:off x="9769501" y="4558794"/>
              <a:ext cx="170563" cy="28179"/>
            </a:xfrm>
            <a:custGeom>
              <a:avLst/>
              <a:gdLst/>
              <a:ahLst/>
              <a:cxnLst/>
              <a:rect l="l" t="t" r="r" b="b"/>
              <a:pathLst>
                <a:path w="1015" h="166" extrusionOk="0">
                  <a:moveTo>
                    <a:pt x="98" y="0"/>
                  </a:moveTo>
                  <a:cubicBezTo>
                    <a:pt x="55" y="0"/>
                    <a:pt x="16" y="26"/>
                    <a:pt x="1" y="67"/>
                  </a:cubicBezTo>
                  <a:cubicBezTo>
                    <a:pt x="54" y="85"/>
                    <a:pt x="103" y="100"/>
                    <a:pt x="150" y="114"/>
                  </a:cubicBezTo>
                  <a:cubicBezTo>
                    <a:pt x="180" y="121"/>
                    <a:pt x="208" y="128"/>
                    <a:pt x="238" y="134"/>
                  </a:cubicBezTo>
                  <a:cubicBezTo>
                    <a:pt x="376" y="155"/>
                    <a:pt x="515" y="166"/>
                    <a:pt x="656" y="166"/>
                  </a:cubicBezTo>
                  <a:cubicBezTo>
                    <a:pt x="676" y="166"/>
                    <a:pt x="696" y="166"/>
                    <a:pt x="716" y="165"/>
                  </a:cubicBezTo>
                  <a:cubicBezTo>
                    <a:pt x="737" y="165"/>
                    <a:pt x="788" y="162"/>
                    <a:pt x="869" y="151"/>
                  </a:cubicBezTo>
                  <a:cubicBezTo>
                    <a:pt x="946" y="143"/>
                    <a:pt x="993" y="137"/>
                    <a:pt x="1014" y="134"/>
                  </a:cubicBezTo>
                  <a:cubicBezTo>
                    <a:pt x="991" y="118"/>
                    <a:pt x="932" y="100"/>
                    <a:pt x="830" y="79"/>
                  </a:cubicBezTo>
                  <a:cubicBezTo>
                    <a:pt x="804" y="74"/>
                    <a:pt x="776" y="71"/>
                    <a:pt x="746" y="65"/>
                  </a:cubicBezTo>
                  <a:cubicBezTo>
                    <a:pt x="629" y="46"/>
                    <a:pt x="494" y="32"/>
                    <a:pt x="338" y="22"/>
                  </a:cubicBezTo>
                  <a:cubicBezTo>
                    <a:pt x="257" y="15"/>
                    <a:pt x="197" y="8"/>
                    <a:pt x="155" y="4"/>
                  </a:cubicBezTo>
                  <a:lnTo>
                    <a:pt x="139" y="2"/>
                  </a:lnTo>
                  <a:lnTo>
                    <a:pt x="103" y="1"/>
                  </a:lnTo>
                  <a:cubicBezTo>
                    <a:pt x="101" y="0"/>
                    <a:pt x="100" y="0"/>
                    <a:pt x="98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3156;p45">
              <a:extLst>
                <a:ext uri="{FF2B5EF4-FFF2-40B4-BE49-F238E27FC236}">
                  <a16:creationId xmlns:a16="http://schemas.microsoft.com/office/drawing/2014/main" id="{0CA62DBA-280A-A5C3-DA5F-B57BD0FA2B1D}"/>
                </a:ext>
              </a:extLst>
            </p:cNvPr>
            <p:cNvSpPr/>
            <p:nvPr/>
          </p:nvSpPr>
          <p:spPr>
            <a:xfrm>
              <a:off x="12450447" y="4515848"/>
              <a:ext cx="165690" cy="116111"/>
            </a:xfrm>
            <a:custGeom>
              <a:avLst/>
              <a:gdLst/>
              <a:ahLst/>
              <a:cxnLst/>
              <a:rect l="l" t="t" r="r" b="b"/>
              <a:pathLst>
                <a:path w="986" h="684" extrusionOk="0">
                  <a:moveTo>
                    <a:pt x="970" y="0"/>
                  </a:moveTo>
                  <a:cubicBezTo>
                    <a:pt x="944" y="0"/>
                    <a:pt x="908" y="16"/>
                    <a:pt x="861" y="47"/>
                  </a:cubicBezTo>
                  <a:cubicBezTo>
                    <a:pt x="840" y="61"/>
                    <a:pt x="815" y="76"/>
                    <a:pt x="789" y="99"/>
                  </a:cubicBezTo>
                  <a:cubicBezTo>
                    <a:pt x="749" y="133"/>
                    <a:pt x="682" y="192"/>
                    <a:pt x="589" y="280"/>
                  </a:cubicBezTo>
                  <a:cubicBezTo>
                    <a:pt x="521" y="313"/>
                    <a:pt x="454" y="348"/>
                    <a:pt x="388" y="381"/>
                  </a:cubicBezTo>
                  <a:cubicBezTo>
                    <a:pt x="354" y="399"/>
                    <a:pt x="321" y="417"/>
                    <a:pt x="288" y="434"/>
                  </a:cubicBezTo>
                  <a:cubicBezTo>
                    <a:pt x="97" y="534"/>
                    <a:pt x="0" y="601"/>
                    <a:pt x="0" y="630"/>
                  </a:cubicBezTo>
                  <a:cubicBezTo>
                    <a:pt x="0" y="637"/>
                    <a:pt x="0" y="646"/>
                    <a:pt x="2" y="655"/>
                  </a:cubicBezTo>
                  <a:cubicBezTo>
                    <a:pt x="4" y="662"/>
                    <a:pt x="7" y="669"/>
                    <a:pt x="14" y="674"/>
                  </a:cubicBezTo>
                  <a:cubicBezTo>
                    <a:pt x="25" y="680"/>
                    <a:pt x="37" y="683"/>
                    <a:pt x="49" y="683"/>
                  </a:cubicBezTo>
                  <a:cubicBezTo>
                    <a:pt x="302" y="587"/>
                    <a:pt x="510" y="471"/>
                    <a:pt x="673" y="336"/>
                  </a:cubicBezTo>
                  <a:cubicBezTo>
                    <a:pt x="742" y="280"/>
                    <a:pt x="803" y="218"/>
                    <a:pt x="861" y="154"/>
                  </a:cubicBezTo>
                  <a:cubicBezTo>
                    <a:pt x="903" y="108"/>
                    <a:pt x="943" y="59"/>
                    <a:pt x="985" y="3"/>
                  </a:cubicBezTo>
                  <a:cubicBezTo>
                    <a:pt x="981" y="1"/>
                    <a:pt x="976" y="0"/>
                    <a:pt x="970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3157;p45">
              <a:extLst>
                <a:ext uri="{FF2B5EF4-FFF2-40B4-BE49-F238E27FC236}">
                  <a16:creationId xmlns:a16="http://schemas.microsoft.com/office/drawing/2014/main" id="{950225DD-5ACA-191A-ABFF-F1697E4CAC89}"/>
                </a:ext>
              </a:extLst>
            </p:cNvPr>
            <p:cNvSpPr/>
            <p:nvPr/>
          </p:nvSpPr>
          <p:spPr>
            <a:xfrm>
              <a:off x="12538837" y="4614980"/>
              <a:ext cx="48396" cy="38873"/>
            </a:xfrm>
            <a:custGeom>
              <a:avLst/>
              <a:gdLst/>
              <a:ahLst/>
              <a:cxnLst/>
              <a:rect l="l" t="t" r="r" b="b"/>
              <a:pathLst>
                <a:path w="288" h="229" extrusionOk="0">
                  <a:moveTo>
                    <a:pt x="268" y="1"/>
                  </a:moveTo>
                  <a:cubicBezTo>
                    <a:pt x="242" y="1"/>
                    <a:pt x="191" y="25"/>
                    <a:pt x="114" y="76"/>
                  </a:cubicBezTo>
                  <a:cubicBezTo>
                    <a:pt x="39" y="125"/>
                    <a:pt x="0" y="160"/>
                    <a:pt x="0" y="176"/>
                  </a:cubicBezTo>
                  <a:cubicBezTo>
                    <a:pt x="0" y="201"/>
                    <a:pt x="4" y="215"/>
                    <a:pt x="14" y="220"/>
                  </a:cubicBezTo>
                  <a:cubicBezTo>
                    <a:pt x="23" y="225"/>
                    <a:pt x="33" y="229"/>
                    <a:pt x="44" y="229"/>
                  </a:cubicBezTo>
                  <a:cubicBezTo>
                    <a:pt x="60" y="220"/>
                    <a:pt x="107" y="190"/>
                    <a:pt x="182" y="139"/>
                  </a:cubicBezTo>
                  <a:cubicBezTo>
                    <a:pt x="253" y="96"/>
                    <a:pt x="288" y="60"/>
                    <a:pt x="288" y="39"/>
                  </a:cubicBezTo>
                  <a:cubicBezTo>
                    <a:pt x="288" y="17"/>
                    <a:pt x="286" y="8"/>
                    <a:pt x="282" y="8"/>
                  </a:cubicBezTo>
                  <a:cubicBezTo>
                    <a:pt x="282" y="8"/>
                    <a:pt x="281" y="8"/>
                    <a:pt x="280" y="8"/>
                  </a:cubicBezTo>
                  <a:cubicBezTo>
                    <a:pt x="276" y="8"/>
                    <a:pt x="272" y="6"/>
                    <a:pt x="26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3158;p45">
              <a:extLst>
                <a:ext uri="{FF2B5EF4-FFF2-40B4-BE49-F238E27FC236}">
                  <a16:creationId xmlns:a16="http://schemas.microsoft.com/office/drawing/2014/main" id="{EEBED022-ED0C-5CB7-176E-5E24C3C7F7A5}"/>
                </a:ext>
              </a:extLst>
            </p:cNvPr>
            <p:cNvSpPr/>
            <p:nvPr/>
          </p:nvSpPr>
          <p:spPr>
            <a:xfrm>
              <a:off x="10423354" y="4764695"/>
              <a:ext cx="298443" cy="26991"/>
            </a:xfrm>
            <a:custGeom>
              <a:avLst/>
              <a:gdLst/>
              <a:ahLst/>
              <a:cxnLst/>
              <a:rect l="l" t="t" r="r" b="b"/>
              <a:pathLst>
                <a:path w="1776" h="159" extrusionOk="0">
                  <a:moveTo>
                    <a:pt x="297" y="0"/>
                  </a:moveTo>
                  <a:cubicBezTo>
                    <a:pt x="100" y="0"/>
                    <a:pt x="2" y="10"/>
                    <a:pt x="2" y="30"/>
                  </a:cubicBezTo>
                  <a:cubicBezTo>
                    <a:pt x="0" y="43"/>
                    <a:pt x="2" y="55"/>
                    <a:pt x="7" y="66"/>
                  </a:cubicBezTo>
                  <a:cubicBezTo>
                    <a:pt x="11" y="71"/>
                    <a:pt x="12" y="73"/>
                    <a:pt x="12" y="74"/>
                  </a:cubicBezTo>
                  <a:cubicBezTo>
                    <a:pt x="91" y="80"/>
                    <a:pt x="328" y="99"/>
                    <a:pt x="722" y="134"/>
                  </a:cubicBezTo>
                  <a:cubicBezTo>
                    <a:pt x="887" y="150"/>
                    <a:pt x="1175" y="158"/>
                    <a:pt x="1585" y="158"/>
                  </a:cubicBezTo>
                  <a:cubicBezTo>
                    <a:pt x="1616" y="158"/>
                    <a:pt x="1681" y="144"/>
                    <a:pt x="1776" y="116"/>
                  </a:cubicBezTo>
                  <a:cubicBezTo>
                    <a:pt x="1676" y="67"/>
                    <a:pt x="1353" y="32"/>
                    <a:pt x="810" y="13"/>
                  </a:cubicBezTo>
                  <a:cubicBezTo>
                    <a:pt x="597" y="5"/>
                    <a:pt x="426" y="0"/>
                    <a:pt x="297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3159;p45">
              <a:extLst>
                <a:ext uri="{FF2B5EF4-FFF2-40B4-BE49-F238E27FC236}">
                  <a16:creationId xmlns:a16="http://schemas.microsoft.com/office/drawing/2014/main" id="{84140779-3391-9B74-6A6C-2FFAF6619890}"/>
                </a:ext>
              </a:extLst>
            </p:cNvPr>
            <p:cNvSpPr/>
            <p:nvPr/>
          </p:nvSpPr>
          <p:spPr>
            <a:xfrm>
              <a:off x="12012361" y="4673372"/>
              <a:ext cx="440271" cy="80463"/>
            </a:xfrm>
            <a:custGeom>
              <a:avLst/>
              <a:gdLst/>
              <a:ahLst/>
              <a:cxnLst/>
              <a:rect l="l" t="t" r="r" b="b"/>
              <a:pathLst>
                <a:path w="2620" h="474" extrusionOk="0">
                  <a:moveTo>
                    <a:pt x="2620" y="0"/>
                  </a:moveTo>
                  <a:lnTo>
                    <a:pt x="2467" y="21"/>
                  </a:lnTo>
                  <a:cubicBezTo>
                    <a:pt x="1913" y="93"/>
                    <a:pt x="1596" y="137"/>
                    <a:pt x="1513" y="149"/>
                  </a:cubicBezTo>
                  <a:cubicBezTo>
                    <a:pt x="1057" y="218"/>
                    <a:pt x="553" y="307"/>
                    <a:pt x="0" y="421"/>
                  </a:cubicBezTo>
                  <a:cubicBezTo>
                    <a:pt x="2" y="439"/>
                    <a:pt x="6" y="458"/>
                    <a:pt x="14" y="474"/>
                  </a:cubicBezTo>
                  <a:cubicBezTo>
                    <a:pt x="766" y="412"/>
                    <a:pt x="1301" y="355"/>
                    <a:pt x="1620" y="298"/>
                  </a:cubicBezTo>
                  <a:cubicBezTo>
                    <a:pt x="1910" y="251"/>
                    <a:pt x="2194" y="174"/>
                    <a:pt x="2465" y="67"/>
                  </a:cubicBezTo>
                  <a:cubicBezTo>
                    <a:pt x="2518" y="46"/>
                    <a:pt x="2569" y="25"/>
                    <a:pt x="2620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3160;p45">
              <a:extLst>
                <a:ext uri="{FF2B5EF4-FFF2-40B4-BE49-F238E27FC236}">
                  <a16:creationId xmlns:a16="http://schemas.microsoft.com/office/drawing/2014/main" id="{F17536BF-DE3D-B5B2-771E-20744E5201C8}"/>
                </a:ext>
              </a:extLst>
            </p:cNvPr>
            <p:cNvSpPr/>
            <p:nvPr/>
          </p:nvSpPr>
          <p:spPr>
            <a:xfrm>
              <a:off x="12423896" y="4713771"/>
              <a:ext cx="65032" cy="33611"/>
            </a:xfrm>
            <a:custGeom>
              <a:avLst/>
              <a:gdLst/>
              <a:ahLst/>
              <a:cxnLst/>
              <a:rect l="l" t="t" r="r" b="b"/>
              <a:pathLst>
                <a:path w="387" h="198" extrusionOk="0">
                  <a:moveTo>
                    <a:pt x="351" y="1"/>
                  </a:moveTo>
                  <a:cubicBezTo>
                    <a:pt x="312" y="1"/>
                    <a:pt x="249" y="15"/>
                    <a:pt x="163" y="41"/>
                  </a:cubicBezTo>
                  <a:cubicBezTo>
                    <a:pt x="88" y="64"/>
                    <a:pt x="41" y="85"/>
                    <a:pt x="18" y="104"/>
                  </a:cubicBezTo>
                  <a:cubicBezTo>
                    <a:pt x="9" y="111"/>
                    <a:pt x="4" y="118"/>
                    <a:pt x="2" y="129"/>
                  </a:cubicBezTo>
                  <a:cubicBezTo>
                    <a:pt x="0" y="148"/>
                    <a:pt x="7" y="167"/>
                    <a:pt x="20" y="181"/>
                  </a:cubicBezTo>
                  <a:cubicBezTo>
                    <a:pt x="30" y="192"/>
                    <a:pt x="44" y="197"/>
                    <a:pt x="60" y="197"/>
                  </a:cubicBezTo>
                  <a:cubicBezTo>
                    <a:pt x="130" y="195"/>
                    <a:pt x="200" y="181"/>
                    <a:pt x="265" y="153"/>
                  </a:cubicBezTo>
                  <a:cubicBezTo>
                    <a:pt x="346" y="122"/>
                    <a:pt x="386" y="83"/>
                    <a:pt x="384" y="38"/>
                  </a:cubicBezTo>
                  <a:cubicBezTo>
                    <a:pt x="384" y="15"/>
                    <a:pt x="383" y="4"/>
                    <a:pt x="379" y="3"/>
                  </a:cubicBezTo>
                  <a:cubicBezTo>
                    <a:pt x="377" y="4"/>
                    <a:pt x="375" y="4"/>
                    <a:pt x="374" y="4"/>
                  </a:cubicBezTo>
                  <a:cubicBezTo>
                    <a:pt x="373" y="4"/>
                    <a:pt x="372" y="4"/>
                    <a:pt x="372" y="3"/>
                  </a:cubicBezTo>
                  <a:cubicBezTo>
                    <a:pt x="366" y="1"/>
                    <a:pt x="359" y="1"/>
                    <a:pt x="351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3161;p45">
              <a:extLst>
                <a:ext uri="{FF2B5EF4-FFF2-40B4-BE49-F238E27FC236}">
                  <a16:creationId xmlns:a16="http://schemas.microsoft.com/office/drawing/2014/main" id="{4D4E2B27-43DE-4B61-59C4-0F8048E784F8}"/>
                </a:ext>
              </a:extLst>
            </p:cNvPr>
            <p:cNvSpPr/>
            <p:nvPr/>
          </p:nvSpPr>
          <p:spPr>
            <a:xfrm>
              <a:off x="12711752" y="4316907"/>
              <a:ext cx="147373" cy="126975"/>
            </a:xfrm>
            <a:custGeom>
              <a:avLst/>
              <a:gdLst/>
              <a:ahLst/>
              <a:cxnLst/>
              <a:rect l="l" t="t" r="r" b="b"/>
              <a:pathLst>
                <a:path w="877" h="748" extrusionOk="0">
                  <a:moveTo>
                    <a:pt x="861" y="0"/>
                  </a:moveTo>
                  <a:cubicBezTo>
                    <a:pt x="836" y="0"/>
                    <a:pt x="781" y="31"/>
                    <a:pt x="698" y="91"/>
                  </a:cubicBezTo>
                  <a:lnTo>
                    <a:pt x="693" y="95"/>
                  </a:lnTo>
                  <a:cubicBezTo>
                    <a:pt x="626" y="144"/>
                    <a:pt x="542" y="212"/>
                    <a:pt x="439" y="300"/>
                  </a:cubicBezTo>
                  <a:cubicBezTo>
                    <a:pt x="384" y="346"/>
                    <a:pt x="335" y="388"/>
                    <a:pt x="291" y="426"/>
                  </a:cubicBezTo>
                  <a:cubicBezTo>
                    <a:pt x="97" y="593"/>
                    <a:pt x="0" y="682"/>
                    <a:pt x="0" y="694"/>
                  </a:cubicBezTo>
                  <a:cubicBezTo>
                    <a:pt x="0" y="717"/>
                    <a:pt x="4" y="730"/>
                    <a:pt x="11" y="737"/>
                  </a:cubicBezTo>
                  <a:cubicBezTo>
                    <a:pt x="11" y="738"/>
                    <a:pt x="20" y="742"/>
                    <a:pt x="35" y="747"/>
                  </a:cubicBezTo>
                  <a:cubicBezTo>
                    <a:pt x="335" y="558"/>
                    <a:pt x="554" y="400"/>
                    <a:pt x="693" y="275"/>
                  </a:cubicBezTo>
                  <a:cubicBezTo>
                    <a:pt x="815" y="165"/>
                    <a:pt x="877" y="79"/>
                    <a:pt x="877" y="18"/>
                  </a:cubicBezTo>
                  <a:cubicBezTo>
                    <a:pt x="877" y="6"/>
                    <a:pt x="871" y="0"/>
                    <a:pt x="861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3162;p45">
              <a:extLst>
                <a:ext uri="{FF2B5EF4-FFF2-40B4-BE49-F238E27FC236}">
                  <a16:creationId xmlns:a16="http://schemas.microsoft.com/office/drawing/2014/main" id="{F27E66E3-5DFC-6A34-58C8-11085D83E5A5}"/>
                </a:ext>
              </a:extLst>
            </p:cNvPr>
            <p:cNvSpPr/>
            <p:nvPr/>
          </p:nvSpPr>
          <p:spPr>
            <a:xfrm>
              <a:off x="10664326" y="4671335"/>
              <a:ext cx="1331905" cy="41250"/>
            </a:xfrm>
            <a:custGeom>
              <a:avLst/>
              <a:gdLst/>
              <a:ahLst/>
              <a:cxnLst/>
              <a:rect l="l" t="t" r="r" b="b"/>
              <a:pathLst>
                <a:path w="7926" h="243" extrusionOk="0">
                  <a:moveTo>
                    <a:pt x="7669" y="1"/>
                  </a:moveTo>
                  <a:cubicBezTo>
                    <a:pt x="7635" y="1"/>
                    <a:pt x="7611" y="2"/>
                    <a:pt x="7598" y="4"/>
                  </a:cubicBezTo>
                  <a:lnTo>
                    <a:pt x="6439" y="7"/>
                  </a:lnTo>
                  <a:cubicBezTo>
                    <a:pt x="6033" y="9"/>
                    <a:pt x="5719" y="18"/>
                    <a:pt x="5494" y="33"/>
                  </a:cubicBezTo>
                  <a:cubicBezTo>
                    <a:pt x="5435" y="41"/>
                    <a:pt x="5317" y="55"/>
                    <a:pt x="5140" y="76"/>
                  </a:cubicBezTo>
                  <a:lnTo>
                    <a:pt x="4062" y="76"/>
                  </a:lnTo>
                  <a:cubicBezTo>
                    <a:pt x="3799" y="98"/>
                    <a:pt x="3641" y="116"/>
                    <a:pt x="3587" y="132"/>
                  </a:cubicBezTo>
                  <a:lnTo>
                    <a:pt x="2051" y="132"/>
                  </a:lnTo>
                  <a:lnTo>
                    <a:pt x="1972" y="118"/>
                  </a:lnTo>
                  <a:lnTo>
                    <a:pt x="1013" y="112"/>
                  </a:lnTo>
                  <a:cubicBezTo>
                    <a:pt x="989" y="109"/>
                    <a:pt x="908" y="104"/>
                    <a:pt x="766" y="97"/>
                  </a:cubicBezTo>
                  <a:cubicBezTo>
                    <a:pt x="626" y="88"/>
                    <a:pt x="544" y="84"/>
                    <a:pt x="517" y="84"/>
                  </a:cubicBezTo>
                  <a:cubicBezTo>
                    <a:pt x="445" y="72"/>
                    <a:pt x="372" y="63"/>
                    <a:pt x="298" y="58"/>
                  </a:cubicBezTo>
                  <a:cubicBezTo>
                    <a:pt x="288" y="57"/>
                    <a:pt x="278" y="57"/>
                    <a:pt x="268" y="57"/>
                  </a:cubicBezTo>
                  <a:cubicBezTo>
                    <a:pt x="199" y="57"/>
                    <a:pt x="130" y="73"/>
                    <a:pt x="67" y="104"/>
                  </a:cubicBezTo>
                  <a:cubicBezTo>
                    <a:pt x="44" y="116"/>
                    <a:pt x="21" y="130"/>
                    <a:pt x="0" y="147"/>
                  </a:cubicBezTo>
                  <a:lnTo>
                    <a:pt x="16" y="195"/>
                  </a:lnTo>
                  <a:cubicBezTo>
                    <a:pt x="185" y="189"/>
                    <a:pt x="334" y="186"/>
                    <a:pt x="465" y="186"/>
                  </a:cubicBezTo>
                  <a:cubicBezTo>
                    <a:pt x="735" y="186"/>
                    <a:pt x="924" y="199"/>
                    <a:pt x="1033" y="225"/>
                  </a:cubicBezTo>
                  <a:lnTo>
                    <a:pt x="1997" y="230"/>
                  </a:lnTo>
                  <a:lnTo>
                    <a:pt x="2079" y="242"/>
                  </a:lnTo>
                  <a:lnTo>
                    <a:pt x="3575" y="242"/>
                  </a:lnTo>
                  <a:cubicBezTo>
                    <a:pt x="3831" y="223"/>
                    <a:pt x="3988" y="205"/>
                    <a:pt x="4048" y="188"/>
                  </a:cubicBezTo>
                  <a:lnTo>
                    <a:pt x="5002" y="188"/>
                  </a:lnTo>
                  <a:cubicBezTo>
                    <a:pt x="5026" y="186"/>
                    <a:pt x="5147" y="172"/>
                    <a:pt x="5363" y="144"/>
                  </a:cubicBezTo>
                  <a:cubicBezTo>
                    <a:pt x="5417" y="140"/>
                    <a:pt x="5473" y="135"/>
                    <a:pt x="5531" y="132"/>
                  </a:cubicBezTo>
                  <a:cubicBezTo>
                    <a:pt x="5757" y="118"/>
                    <a:pt x="6017" y="109"/>
                    <a:pt x="6310" y="107"/>
                  </a:cubicBezTo>
                  <a:lnTo>
                    <a:pt x="6418" y="107"/>
                  </a:lnTo>
                  <a:lnTo>
                    <a:pt x="7575" y="98"/>
                  </a:lnTo>
                  <a:cubicBezTo>
                    <a:pt x="7591" y="93"/>
                    <a:pt x="7645" y="84"/>
                    <a:pt x="7737" y="69"/>
                  </a:cubicBezTo>
                  <a:cubicBezTo>
                    <a:pt x="7803" y="55"/>
                    <a:pt x="7854" y="44"/>
                    <a:pt x="7891" y="33"/>
                  </a:cubicBezTo>
                  <a:cubicBezTo>
                    <a:pt x="7905" y="30"/>
                    <a:pt x="7915" y="26"/>
                    <a:pt x="7926" y="23"/>
                  </a:cubicBezTo>
                  <a:cubicBezTo>
                    <a:pt x="7924" y="18"/>
                    <a:pt x="7919" y="12"/>
                    <a:pt x="7912" y="11"/>
                  </a:cubicBezTo>
                  <a:lnTo>
                    <a:pt x="7898" y="7"/>
                  </a:lnTo>
                  <a:cubicBezTo>
                    <a:pt x="7798" y="3"/>
                    <a:pt x="7721" y="1"/>
                    <a:pt x="766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3163;p45">
              <a:extLst>
                <a:ext uri="{FF2B5EF4-FFF2-40B4-BE49-F238E27FC236}">
                  <a16:creationId xmlns:a16="http://schemas.microsoft.com/office/drawing/2014/main" id="{4A7392EF-8A9F-CD3D-318E-53C1E582FF99}"/>
                </a:ext>
              </a:extLst>
            </p:cNvPr>
            <p:cNvSpPr/>
            <p:nvPr/>
          </p:nvSpPr>
          <p:spPr>
            <a:xfrm>
              <a:off x="9971656" y="4636877"/>
              <a:ext cx="241141" cy="32762"/>
            </a:xfrm>
            <a:custGeom>
              <a:avLst/>
              <a:gdLst/>
              <a:ahLst/>
              <a:cxnLst/>
              <a:rect l="l" t="t" r="r" b="b"/>
              <a:pathLst>
                <a:path w="1435" h="193" extrusionOk="0">
                  <a:moveTo>
                    <a:pt x="143" y="1"/>
                  </a:moveTo>
                  <a:cubicBezTo>
                    <a:pt x="121" y="1"/>
                    <a:pt x="102" y="2"/>
                    <a:pt x="85" y="3"/>
                  </a:cubicBezTo>
                  <a:cubicBezTo>
                    <a:pt x="29" y="7"/>
                    <a:pt x="1" y="21"/>
                    <a:pt x="1" y="44"/>
                  </a:cubicBezTo>
                  <a:cubicBezTo>
                    <a:pt x="1" y="70"/>
                    <a:pt x="44" y="94"/>
                    <a:pt x="134" y="116"/>
                  </a:cubicBezTo>
                  <a:cubicBezTo>
                    <a:pt x="200" y="131"/>
                    <a:pt x="267" y="144"/>
                    <a:pt x="334" y="151"/>
                  </a:cubicBezTo>
                  <a:cubicBezTo>
                    <a:pt x="541" y="179"/>
                    <a:pt x="747" y="193"/>
                    <a:pt x="956" y="193"/>
                  </a:cubicBezTo>
                  <a:cubicBezTo>
                    <a:pt x="979" y="193"/>
                    <a:pt x="1052" y="186"/>
                    <a:pt x="1175" y="172"/>
                  </a:cubicBezTo>
                  <a:cubicBezTo>
                    <a:pt x="1254" y="165"/>
                    <a:pt x="1319" y="158"/>
                    <a:pt x="1370" y="151"/>
                  </a:cubicBezTo>
                  <a:cubicBezTo>
                    <a:pt x="1394" y="147"/>
                    <a:pt x="1417" y="144"/>
                    <a:pt x="1435" y="142"/>
                  </a:cubicBezTo>
                  <a:cubicBezTo>
                    <a:pt x="1326" y="133"/>
                    <a:pt x="979" y="93"/>
                    <a:pt x="395" y="21"/>
                  </a:cubicBezTo>
                  <a:cubicBezTo>
                    <a:pt x="290" y="8"/>
                    <a:pt x="207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9" name="Google Shape;3164;p45">
            <a:extLst>
              <a:ext uri="{FF2B5EF4-FFF2-40B4-BE49-F238E27FC236}">
                <a16:creationId xmlns:a16="http://schemas.microsoft.com/office/drawing/2014/main" id="{2E0CDEB5-A631-6D2D-B826-62286E9E23F6}"/>
              </a:ext>
            </a:extLst>
          </p:cNvPr>
          <p:cNvGrpSpPr/>
          <p:nvPr/>
        </p:nvGrpSpPr>
        <p:grpSpPr>
          <a:xfrm flipH="1">
            <a:off x="5247922" y="2909968"/>
            <a:ext cx="858277" cy="1466614"/>
            <a:chOff x="4408084" y="3388939"/>
            <a:chExt cx="770170" cy="1316057"/>
          </a:xfrm>
        </p:grpSpPr>
        <p:sp>
          <p:nvSpPr>
            <p:cNvPr id="1730" name="Google Shape;3165;p45">
              <a:extLst>
                <a:ext uri="{FF2B5EF4-FFF2-40B4-BE49-F238E27FC236}">
                  <a16:creationId xmlns:a16="http://schemas.microsoft.com/office/drawing/2014/main" id="{F0565117-B436-ACBB-A046-D6208907D303}"/>
                </a:ext>
              </a:extLst>
            </p:cNvPr>
            <p:cNvSpPr/>
            <p:nvPr/>
          </p:nvSpPr>
          <p:spPr>
            <a:xfrm>
              <a:off x="4997448" y="3877131"/>
              <a:ext cx="180806" cy="442478"/>
            </a:xfrm>
            <a:custGeom>
              <a:avLst/>
              <a:gdLst/>
              <a:ahLst/>
              <a:cxnLst/>
              <a:rect l="l" t="t" r="r" b="b"/>
              <a:pathLst>
                <a:path w="2645" h="6473" extrusionOk="0">
                  <a:moveTo>
                    <a:pt x="0" y="0"/>
                  </a:moveTo>
                  <a:lnTo>
                    <a:pt x="170" y="3445"/>
                  </a:lnTo>
                  <a:cubicBezTo>
                    <a:pt x="970" y="4390"/>
                    <a:pt x="1624" y="5570"/>
                    <a:pt x="2015" y="6275"/>
                  </a:cubicBezTo>
                  <a:cubicBezTo>
                    <a:pt x="2087" y="6404"/>
                    <a:pt x="2157" y="6473"/>
                    <a:pt x="2220" y="6473"/>
                  </a:cubicBezTo>
                  <a:cubicBezTo>
                    <a:pt x="2251" y="6473"/>
                    <a:pt x="2283" y="6453"/>
                    <a:pt x="2313" y="6418"/>
                  </a:cubicBezTo>
                  <a:cubicBezTo>
                    <a:pt x="2521" y="6161"/>
                    <a:pt x="2644" y="4963"/>
                    <a:pt x="2260" y="3103"/>
                  </a:cubicBezTo>
                  <a:cubicBezTo>
                    <a:pt x="2020" y="1936"/>
                    <a:pt x="1108" y="1064"/>
                    <a:pt x="304" y="295"/>
                  </a:cubicBezTo>
                  <a:cubicBezTo>
                    <a:pt x="199" y="193"/>
                    <a:pt x="97" y="9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3166;p45">
              <a:extLst>
                <a:ext uri="{FF2B5EF4-FFF2-40B4-BE49-F238E27FC236}">
                  <a16:creationId xmlns:a16="http://schemas.microsoft.com/office/drawing/2014/main" id="{85560C35-0444-FBF8-FA9A-E84C2D86ED9C}"/>
                </a:ext>
              </a:extLst>
            </p:cNvPr>
            <p:cNvSpPr/>
            <p:nvPr/>
          </p:nvSpPr>
          <p:spPr>
            <a:xfrm>
              <a:off x="5013513" y="3899553"/>
              <a:ext cx="158248" cy="400438"/>
            </a:xfrm>
            <a:custGeom>
              <a:avLst/>
              <a:gdLst/>
              <a:ahLst/>
              <a:cxnLst/>
              <a:rect l="l" t="t" r="r" b="b"/>
              <a:pathLst>
                <a:path w="2315" h="5858" extrusionOk="0">
                  <a:moveTo>
                    <a:pt x="0" y="0"/>
                  </a:moveTo>
                  <a:cubicBezTo>
                    <a:pt x="53" y="118"/>
                    <a:pt x="99" y="237"/>
                    <a:pt x="141" y="358"/>
                  </a:cubicBezTo>
                  <a:cubicBezTo>
                    <a:pt x="623" y="1226"/>
                    <a:pt x="1597" y="3033"/>
                    <a:pt x="1780" y="3990"/>
                  </a:cubicBezTo>
                  <a:cubicBezTo>
                    <a:pt x="1899" y="4607"/>
                    <a:pt x="1988" y="5231"/>
                    <a:pt x="2044" y="5857"/>
                  </a:cubicBezTo>
                  <a:cubicBezTo>
                    <a:pt x="2250" y="5542"/>
                    <a:pt x="2314" y="4393"/>
                    <a:pt x="1981" y="2775"/>
                  </a:cubicBezTo>
                  <a:cubicBezTo>
                    <a:pt x="1739" y="1604"/>
                    <a:pt x="761" y="73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3167;p45">
              <a:extLst>
                <a:ext uri="{FF2B5EF4-FFF2-40B4-BE49-F238E27FC236}">
                  <a16:creationId xmlns:a16="http://schemas.microsoft.com/office/drawing/2014/main" id="{04C8B387-FBCD-D13C-416B-24CA1D373CBE}"/>
                </a:ext>
              </a:extLst>
            </p:cNvPr>
            <p:cNvSpPr/>
            <p:nvPr/>
          </p:nvSpPr>
          <p:spPr>
            <a:xfrm>
              <a:off x="4408084" y="3388939"/>
              <a:ext cx="694170" cy="1151209"/>
            </a:xfrm>
            <a:custGeom>
              <a:avLst/>
              <a:gdLst/>
              <a:ahLst/>
              <a:cxnLst/>
              <a:rect l="l" t="t" r="r" b="b"/>
              <a:pathLst>
                <a:path w="10155" h="16841" extrusionOk="0">
                  <a:moveTo>
                    <a:pt x="6992" y="0"/>
                  </a:moveTo>
                  <a:cubicBezTo>
                    <a:pt x="5705" y="0"/>
                    <a:pt x="5071" y="1485"/>
                    <a:pt x="4906" y="2876"/>
                  </a:cubicBezTo>
                  <a:cubicBezTo>
                    <a:pt x="4885" y="3068"/>
                    <a:pt x="4862" y="3245"/>
                    <a:pt x="4845" y="3407"/>
                  </a:cubicBezTo>
                  <a:cubicBezTo>
                    <a:pt x="4676" y="4864"/>
                    <a:pt x="4645" y="5127"/>
                    <a:pt x="4227" y="5835"/>
                  </a:cubicBezTo>
                  <a:cubicBezTo>
                    <a:pt x="4057" y="6122"/>
                    <a:pt x="3598" y="6497"/>
                    <a:pt x="3065" y="6930"/>
                  </a:cubicBezTo>
                  <a:cubicBezTo>
                    <a:pt x="2006" y="7791"/>
                    <a:pt x="556" y="8971"/>
                    <a:pt x="295" y="10381"/>
                  </a:cubicBezTo>
                  <a:cubicBezTo>
                    <a:pt x="1" y="11958"/>
                    <a:pt x="232" y="13420"/>
                    <a:pt x="528" y="13773"/>
                  </a:cubicBezTo>
                  <a:cubicBezTo>
                    <a:pt x="579" y="13833"/>
                    <a:pt x="631" y="13863"/>
                    <a:pt x="683" y="13863"/>
                  </a:cubicBezTo>
                  <a:cubicBezTo>
                    <a:pt x="749" y="13863"/>
                    <a:pt x="813" y="13815"/>
                    <a:pt x="870" y="13718"/>
                  </a:cubicBezTo>
                  <a:cubicBezTo>
                    <a:pt x="995" y="13508"/>
                    <a:pt x="1156" y="13156"/>
                    <a:pt x="1340" y="12751"/>
                  </a:cubicBezTo>
                  <a:cubicBezTo>
                    <a:pt x="1731" y="11894"/>
                    <a:pt x="2217" y="10833"/>
                    <a:pt x="2722" y="10263"/>
                  </a:cubicBezTo>
                  <a:lnTo>
                    <a:pt x="2722" y="10263"/>
                  </a:lnTo>
                  <a:cubicBezTo>
                    <a:pt x="2655" y="10612"/>
                    <a:pt x="2595" y="10978"/>
                    <a:pt x="2543" y="11350"/>
                  </a:cubicBezTo>
                  <a:cubicBezTo>
                    <a:pt x="2225" y="13547"/>
                    <a:pt x="2418" y="14912"/>
                    <a:pt x="3169" y="15778"/>
                  </a:cubicBezTo>
                  <a:cubicBezTo>
                    <a:pt x="3782" y="16488"/>
                    <a:pt x="4759" y="16836"/>
                    <a:pt x="6152" y="16841"/>
                  </a:cubicBezTo>
                  <a:lnTo>
                    <a:pt x="6184" y="16841"/>
                  </a:lnTo>
                  <a:cubicBezTo>
                    <a:pt x="7578" y="16841"/>
                    <a:pt x="8598" y="16473"/>
                    <a:pt x="9213" y="15749"/>
                  </a:cubicBezTo>
                  <a:cubicBezTo>
                    <a:pt x="9967" y="14860"/>
                    <a:pt x="10155" y="13471"/>
                    <a:pt x="9806" y="11375"/>
                  </a:cubicBezTo>
                  <a:cubicBezTo>
                    <a:pt x="9420" y="9076"/>
                    <a:pt x="9247" y="8350"/>
                    <a:pt x="8421" y="6489"/>
                  </a:cubicBezTo>
                  <a:cubicBezTo>
                    <a:pt x="7860" y="5225"/>
                    <a:pt x="8191" y="3968"/>
                    <a:pt x="8484" y="2856"/>
                  </a:cubicBezTo>
                  <a:cubicBezTo>
                    <a:pt x="8593" y="2446"/>
                    <a:pt x="8694" y="2055"/>
                    <a:pt x="8736" y="1711"/>
                  </a:cubicBezTo>
                  <a:cubicBezTo>
                    <a:pt x="8800" y="1166"/>
                    <a:pt x="8675" y="789"/>
                    <a:pt x="8316" y="455"/>
                  </a:cubicBezTo>
                  <a:cubicBezTo>
                    <a:pt x="7990" y="149"/>
                    <a:pt x="7621" y="18"/>
                    <a:pt x="7046" y="0"/>
                  </a:cubicBezTo>
                  <a:close/>
                </a:path>
              </a:pathLst>
            </a:cu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path path="circle">
                <a:fillToRect l="50000" t="50000" r="50000" b="50000"/>
              </a:path>
              <a:tileRect/>
            </a:gradFill>
            <a:ln w="575" cap="flat" cmpd="sng">
              <a:solidFill>
                <a:srgbClr val="231F20"/>
              </a:solidFill>
              <a:prstDash val="solid"/>
              <a:miter lim="175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3168;p45">
              <a:extLst>
                <a:ext uri="{FF2B5EF4-FFF2-40B4-BE49-F238E27FC236}">
                  <a16:creationId xmlns:a16="http://schemas.microsoft.com/office/drawing/2014/main" id="{88176C95-D3F6-F7F3-9044-E287B82B5E90}"/>
                </a:ext>
              </a:extLst>
            </p:cNvPr>
            <p:cNvSpPr/>
            <p:nvPr/>
          </p:nvSpPr>
          <p:spPr>
            <a:xfrm>
              <a:off x="4639137" y="4558574"/>
              <a:ext cx="144439" cy="146422"/>
            </a:xfrm>
            <a:custGeom>
              <a:avLst/>
              <a:gdLst/>
              <a:ahLst/>
              <a:cxnLst/>
              <a:rect l="l" t="t" r="r" b="b"/>
              <a:pathLst>
                <a:path w="2113" h="2142" extrusionOk="0">
                  <a:moveTo>
                    <a:pt x="1976" y="1"/>
                  </a:moveTo>
                  <a:lnTo>
                    <a:pt x="1325" y="160"/>
                  </a:lnTo>
                  <a:cubicBezTo>
                    <a:pt x="1359" y="425"/>
                    <a:pt x="1292" y="604"/>
                    <a:pt x="1117" y="719"/>
                  </a:cubicBezTo>
                  <a:cubicBezTo>
                    <a:pt x="745" y="963"/>
                    <a:pt x="263" y="1370"/>
                    <a:pt x="100" y="1640"/>
                  </a:cubicBezTo>
                  <a:cubicBezTo>
                    <a:pt x="21" y="1771"/>
                    <a:pt x="0" y="1903"/>
                    <a:pt x="46" y="1985"/>
                  </a:cubicBezTo>
                  <a:cubicBezTo>
                    <a:pt x="75" y="2036"/>
                    <a:pt x="126" y="2061"/>
                    <a:pt x="193" y="2061"/>
                  </a:cubicBezTo>
                  <a:cubicBezTo>
                    <a:pt x="250" y="2061"/>
                    <a:pt x="319" y="2042"/>
                    <a:pt x="394" y="2003"/>
                  </a:cubicBezTo>
                  <a:cubicBezTo>
                    <a:pt x="351" y="1417"/>
                    <a:pt x="1201" y="839"/>
                    <a:pt x="1238" y="814"/>
                  </a:cubicBezTo>
                  <a:lnTo>
                    <a:pt x="1268" y="819"/>
                  </a:lnTo>
                  <a:lnTo>
                    <a:pt x="1261" y="849"/>
                  </a:lnTo>
                  <a:cubicBezTo>
                    <a:pt x="1252" y="856"/>
                    <a:pt x="379" y="1450"/>
                    <a:pt x="440" y="2017"/>
                  </a:cubicBezTo>
                  <a:lnTo>
                    <a:pt x="437" y="2018"/>
                  </a:lnTo>
                  <a:cubicBezTo>
                    <a:pt x="503" y="2097"/>
                    <a:pt x="601" y="2141"/>
                    <a:pt x="703" y="2141"/>
                  </a:cubicBezTo>
                  <a:cubicBezTo>
                    <a:pt x="857" y="2141"/>
                    <a:pt x="989" y="2055"/>
                    <a:pt x="1013" y="1996"/>
                  </a:cubicBezTo>
                  <a:lnTo>
                    <a:pt x="1015" y="1994"/>
                  </a:lnTo>
                  <a:lnTo>
                    <a:pt x="1012" y="1992"/>
                  </a:lnTo>
                  <a:cubicBezTo>
                    <a:pt x="948" y="1401"/>
                    <a:pt x="1518" y="854"/>
                    <a:pt x="1543" y="830"/>
                  </a:cubicBezTo>
                  <a:lnTo>
                    <a:pt x="1573" y="830"/>
                  </a:lnTo>
                  <a:lnTo>
                    <a:pt x="1573" y="861"/>
                  </a:lnTo>
                  <a:cubicBezTo>
                    <a:pt x="1567" y="867"/>
                    <a:pt x="994" y="1417"/>
                    <a:pt x="1057" y="1985"/>
                  </a:cubicBezTo>
                  <a:lnTo>
                    <a:pt x="1052" y="1990"/>
                  </a:lnTo>
                  <a:lnTo>
                    <a:pt x="1054" y="1990"/>
                  </a:lnTo>
                  <a:cubicBezTo>
                    <a:pt x="1099" y="2068"/>
                    <a:pt x="1250" y="2124"/>
                    <a:pt x="1415" y="2124"/>
                  </a:cubicBezTo>
                  <a:cubicBezTo>
                    <a:pt x="1573" y="2124"/>
                    <a:pt x="1758" y="2068"/>
                    <a:pt x="1764" y="1908"/>
                  </a:cubicBezTo>
                  <a:cubicBezTo>
                    <a:pt x="1774" y="1563"/>
                    <a:pt x="1879" y="1298"/>
                    <a:pt x="1964" y="1084"/>
                  </a:cubicBezTo>
                  <a:cubicBezTo>
                    <a:pt x="2051" y="863"/>
                    <a:pt x="2113" y="704"/>
                    <a:pt x="2037" y="562"/>
                  </a:cubicBezTo>
                  <a:cubicBezTo>
                    <a:pt x="1932" y="365"/>
                    <a:pt x="1962" y="95"/>
                    <a:pt x="19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3169;p45">
              <a:extLst>
                <a:ext uri="{FF2B5EF4-FFF2-40B4-BE49-F238E27FC236}">
                  <a16:creationId xmlns:a16="http://schemas.microsoft.com/office/drawing/2014/main" id="{A4BD7FF3-E550-5738-011B-123034B6E8DC}"/>
                </a:ext>
              </a:extLst>
            </p:cNvPr>
            <p:cNvSpPr/>
            <p:nvPr/>
          </p:nvSpPr>
          <p:spPr>
            <a:xfrm>
              <a:off x="4900084" y="4558493"/>
              <a:ext cx="144303" cy="146490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7" y="1"/>
                  </a:moveTo>
                  <a:lnTo>
                    <a:pt x="137" y="1"/>
                  </a:lnTo>
                  <a:cubicBezTo>
                    <a:pt x="151" y="95"/>
                    <a:pt x="181" y="365"/>
                    <a:pt x="75" y="563"/>
                  </a:cubicBezTo>
                  <a:cubicBezTo>
                    <a:pt x="0" y="705"/>
                    <a:pt x="63" y="865"/>
                    <a:pt x="149" y="1086"/>
                  </a:cubicBezTo>
                  <a:cubicBezTo>
                    <a:pt x="233" y="1300"/>
                    <a:pt x="338" y="1564"/>
                    <a:pt x="349" y="1910"/>
                  </a:cubicBezTo>
                  <a:cubicBezTo>
                    <a:pt x="354" y="2069"/>
                    <a:pt x="540" y="2127"/>
                    <a:pt x="698" y="2127"/>
                  </a:cubicBezTo>
                  <a:cubicBezTo>
                    <a:pt x="861" y="2127"/>
                    <a:pt x="1013" y="2071"/>
                    <a:pt x="1059" y="1992"/>
                  </a:cubicBezTo>
                  <a:lnTo>
                    <a:pt x="1061" y="1992"/>
                  </a:lnTo>
                  <a:lnTo>
                    <a:pt x="1055" y="1987"/>
                  </a:lnTo>
                  <a:cubicBezTo>
                    <a:pt x="1119" y="1419"/>
                    <a:pt x="545" y="868"/>
                    <a:pt x="540" y="863"/>
                  </a:cubicBezTo>
                  <a:lnTo>
                    <a:pt x="540" y="832"/>
                  </a:lnTo>
                  <a:lnTo>
                    <a:pt x="570" y="832"/>
                  </a:lnTo>
                  <a:cubicBezTo>
                    <a:pt x="594" y="856"/>
                    <a:pt x="1164" y="1405"/>
                    <a:pt x="1101" y="1994"/>
                  </a:cubicBezTo>
                  <a:lnTo>
                    <a:pt x="1097" y="1997"/>
                  </a:lnTo>
                  <a:lnTo>
                    <a:pt x="1099" y="1997"/>
                  </a:lnTo>
                  <a:cubicBezTo>
                    <a:pt x="1124" y="2057"/>
                    <a:pt x="1255" y="2143"/>
                    <a:pt x="1410" y="2143"/>
                  </a:cubicBezTo>
                  <a:cubicBezTo>
                    <a:pt x="1411" y="2143"/>
                    <a:pt x="1413" y="2143"/>
                    <a:pt x="1415" y="2143"/>
                  </a:cubicBezTo>
                  <a:cubicBezTo>
                    <a:pt x="1515" y="2143"/>
                    <a:pt x="1611" y="2098"/>
                    <a:pt x="1676" y="2020"/>
                  </a:cubicBezTo>
                  <a:lnTo>
                    <a:pt x="1674" y="2018"/>
                  </a:lnTo>
                  <a:cubicBezTo>
                    <a:pt x="1736" y="1452"/>
                    <a:pt x="861" y="858"/>
                    <a:pt x="852" y="853"/>
                  </a:cubicBezTo>
                  <a:lnTo>
                    <a:pt x="845" y="823"/>
                  </a:lnTo>
                  <a:lnTo>
                    <a:pt x="875" y="816"/>
                  </a:lnTo>
                  <a:cubicBezTo>
                    <a:pt x="912" y="840"/>
                    <a:pt x="1762" y="1419"/>
                    <a:pt x="1718" y="2004"/>
                  </a:cubicBezTo>
                  <a:cubicBezTo>
                    <a:pt x="1793" y="2042"/>
                    <a:pt x="1862" y="2061"/>
                    <a:pt x="1920" y="2061"/>
                  </a:cubicBezTo>
                  <a:cubicBezTo>
                    <a:pt x="1986" y="2061"/>
                    <a:pt x="2037" y="2036"/>
                    <a:pt x="2065" y="1985"/>
                  </a:cubicBezTo>
                  <a:cubicBezTo>
                    <a:pt x="2111" y="1903"/>
                    <a:pt x="2092" y="1771"/>
                    <a:pt x="2013" y="1640"/>
                  </a:cubicBezTo>
                  <a:cubicBezTo>
                    <a:pt x="1850" y="1370"/>
                    <a:pt x="1367" y="963"/>
                    <a:pt x="994" y="719"/>
                  </a:cubicBezTo>
                  <a:cubicBezTo>
                    <a:pt x="819" y="604"/>
                    <a:pt x="754" y="425"/>
                    <a:pt x="785" y="160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3170;p45">
              <a:extLst>
                <a:ext uri="{FF2B5EF4-FFF2-40B4-BE49-F238E27FC236}">
                  <a16:creationId xmlns:a16="http://schemas.microsoft.com/office/drawing/2014/main" id="{321D114D-C160-DA9C-E36B-538A933EE598}"/>
                </a:ext>
              </a:extLst>
            </p:cNvPr>
            <p:cNvSpPr/>
            <p:nvPr/>
          </p:nvSpPr>
          <p:spPr>
            <a:xfrm>
              <a:off x="4573215" y="4008243"/>
              <a:ext cx="520269" cy="533325"/>
            </a:xfrm>
            <a:custGeom>
              <a:avLst/>
              <a:gdLst/>
              <a:ahLst/>
              <a:cxnLst/>
              <a:rect l="l" t="t" r="r" b="b"/>
              <a:pathLst>
                <a:path w="7611" h="7802" extrusionOk="0">
                  <a:moveTo>
                    <a:pt x="1527" y="0"/>
                  </a:moveTo>
                  <a:cubicBezTo>
                    <a:pt x="702" y="721"/>
                    <a:pt x="451" y="1080"/>
                    <a:pt x="339" y="1201"/>
                  </a:cubicBezTo>
                  <a:cubicBezTo>
                    <a:pt x="270" y="1564"/>
                    <a:pt x="202" y="1930"/>
                    <a:pt x="141" y="2342"/>
                  </a:cubicBezTo>
                  <a:cubicBezTo>
                    <a:pt x="62" y="2896"/>
                    <a:pt x="14" y="3429"/>
                    <a:pt x="11" y="3936"/>
                  </a:cubicBezTo>
                  <a:lnTo>
                    <a:pt x="7" y="3931"/>
                  </a:lnTo>
                  <a:lnTo>
                    <a:pt x="7" y="4094"/>
                  </a:lnTo>
                  <a:cubicBezTo>
                    <a:pt x="0" y="5361"/>
                    <a:pt x="291" y="6269"/>
                    <a:pt x="900" y="6874"/>
                  </a:cubicBezTo>
                  <a:cubicBezTo>
                    <a:pt x="1340" y="7312"/>
                    <a:pt x="1939" y="7593"/>
                    <a:pt x="2718" y="7719"/>
                  </a:cubicBezTo>
                  <a:lnTo>
                    <a:pt x="2737" y="7723"/>
                  </a:lnTo>
                  <a:lnTo>
                    <a:pt x="2753" y="7724"/>
                  </a:lnTo>
                  <a:cubicBezTo>
                    <a:pt x="3086" y="7777"/>
                    <a:pt x="3421" y="7802"/>
                    <a:pt x="3757" y="7802"/>
                  </a:cubicBezTo>
                  <a:cubicBezTo>
                    <a:pt x="3766" y="7802"/>
                    <a:pt x="3774" y="7802"/>
                    <a:pt x="3782" y="7802"/>
                  </a:cubicBezTo>
                  <a:cubicBezTo>
                    <a:pt x="4360" y="7802"/>
                    <a:pt x="4856" y="7740"/>
                    <a:pt x="5281" y="7623"/>
                  </a:cubicBezTo>
                  <a:cubicBezTo>
                    <a:pt x="5866" y="7467"/>
                    <a:pt x="6338" y="7207"/>
                    <a:pt x="6696" y="6846"/>
                  </a:cubicBezTo>
                  <a:cubicBezTo>
                    <a:pt x="7325" y="6206"/>
                    <a:pt x="7611" y="5253"/>
                    <a:pt x="7567" y="3932"/>
                  </a:cubicBezTo>
                  <a:lnTo>
                    <a:pt x="7562" y="3790"/>
                  </a:lnTo>
                  <a:lnTo>
                    <a:pt x="7465" y="3894"/>
                  </a:lnTo>
                  <a:cubicBezTo>
                    <a:pt x="6571" y="4851"/>
                    <a:pt x="5304" y="5463"/>
                    <a:pt x="3992" y="5575"/>
                  </a:cubicBezTo>
                  <a:cubicBezTo>
                    <a:pt x="3843" y="5587"/>
                    <a:pt x="3692" y="5594"/>
                    <a:pt x="3545" y="5594"/>
                  </a:cubicBezTo>
                  <a:cubicBezTo>
                    <a:pt x="2232" y="5594"/>
                    <a:pt x="1038" y="5089"/>
                    <a:pt x="237" y="4202"/>
                  </a:cubicBezTo>
                  <a:cubicBezTo>
                    <a:pt x="262" y="2514"/>
                    <a:pt x="1506" y="358"/>
                    <a:pt x="1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3171;p45">
              <a:extLst>
                <a:ext uri="{FF2B5EF4-FFF2-40B4-BE49-F238E27FC236}">
                  <a16:creationId xmlns:a16="http://schemas.microsoft.com/office/drawing/2014/main" id="{611219DA-3CC8-3552-9BB9-304F9B525ACC}"/>
                </a:ext>
              </a:extLst>
            </p:cNvPr>
            <p:cNvSpPr/>
            <p:nvPr/>
          </p:nvSpPr>
          <p:spPr>
            <a:xfrm>
              <a:off x="4745209" y="3388961"/>
              <a:ext cx="241773" cy="193723"/>
            </a:xfrm>
            <a:custGeom>
              <a:avLst/>
              <a:gdLst/>
              <a:ahLst/>
              <a:cxnLst/>
              <a:rect l="l" t="t" r="r" b="b"/>
              <a:pathLst>
                <a:path w="3481" h="2726" extrusionOk="0">
                  <a:moveTo>
                    <a:pt x="2046" y="1"/>
                  </a:moveTo>
                  <a:cubicBezTo>
                    <a:pt x="742" y="1"/>
                    <a:pt x="171" y="1505"/>
                    <a:pt x="0" y="2726"/>
                  </a:cubicBezTo>
                  <a:cubicBezTo>
                    <a:pt x="62" y="2668"/>
                    <a:pt x="128" y="2615"/>
                    <a:pt x="198" y="2559"/>
                  </a:cubicBezTo>
                  <a:cubicBezTo>
                    <a:pt x="384" y="2412"/>
                    <a:pt x="549" y="2240"/>
                    <a:pt x="724" y="2081"/>
                  </a:cubicBezTo>
                  <a:cubicBezTo>
                    <a:pt x="1084" y="1755"/>
                    <a:pt x="1411" y="1800"/>
                    <a:pt x="1830" y="1555"/>
                  </a:cubicBezTo>
                  <a:cubicBezTo>
                    <a:pt x="2314" y="1271"/>
                    <a:pt x="2959" y="808"/>
                    <a:pt x="3480" y="582"/>
                  </a:cubicBezTo>
                  <a:cubicBezTo>
                    <a:pt x="3442" y="536"/>
                    <a:pt x="3399" y="492"/>
                    <a:pt x="3356" y="452"/>
                  </a:cubicBezTo>
                  <a:cubicBezTo>
                    <a:pt x="3002" y="121"/>
                    <a:pt x="2611" y="17"/>
                    <a:pt x="2100" y="1"/>
                  </a:cubicBezTo>
                  <a:cubicBezTo>
                    <a:pt x="2082" y="1"/>
                    <a:pt x="2064" y="1"/>
                    <a:pt x="20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3172;p45">
              <a:extLst>
                <a:ext uri="{FF2B5EF4-FFF2-40B4-BE49-F238E27FC236}">
                  <a16:creationId xmlns:a16="http://schemas.microsoft.com/office/drawing/2014/main" id="{A209ED1B-3C67-DEF6-E882-9E787C22B4E2}"/>
                </a:ext>
              </a:extLst>
            </p:cNvPr>
            <p:cNvSpPr/>
            <p:nvPr/>
          </p:nvSpPr>
          <p:spPr>
            <a:xfrm>
              <a:off x="4803447" y="3510730"/>
              <a:ext cx="205688" cy="292365"/>
            </a:xfrm>
            <a:custGeom>
              <a:avLst/>
              <a:gdLst/>
              <a:ahLst/>
              <a:cxnLst/>
              <a:rect l="l" t="t" r="r" b="b"/>
              <a:pathLst>
                <a:path w="3009" h="4277" extrusionOk="0">
                  <a:moveTo>
                    <a:pt x="2842" y="1"/>
                  </a:moveTo>
                  <a:cubicBezTo>
                    <a:pt x="2836" y="1"/>
                    <a:pt x="2830" y="2"/>
                    <a:pt x="2824" y="3"/>
                  </a:cubicBezTo>
                  <a:cubicBezTo>
                    <a:pt x="1131" y="290"/>
                    <a:pt x="435" y="2580"/>
                    <a:pt x="18" y="3947"/>
                  </a:cubicBezTo>
                  <a:cubicBezTo>
                    <a:pt x="0" y="4009"/>
                    <a:pt x="5" y="4058"/>
                    <a:pt x="33" y="4096"/>
                  </a:cubicBezTo>
                  <a:cubicBezTo>
                    <a:pt x="74" y="4151"/>
                    <a:pt x="160" y="4179"/>
                    <a:pt x="296" y="4179"/>
                  </a:cubicBezTo>
                  <a:cubicBezTo>
                    <a:pt x="523" y="4179"/>
                    <a:pt x="833" y="4100"/>
                    <a:pt x="998" y="4054"/>
                  </a:cubicBezTo>
                  <a:cubicBezTo>
                    <a:pt x="1173" y="4005"/>
                    <a:pt x="1354" y="3981"/>
                    <a:pt x="1536" y="3981"/>
                  </a:cubicBezTo>
                  <a:cubicBezTo>
                    <a:pt x="1894" y="3981"/>
                    <a:pt x="2223" y="4075"/>
                    <a:pt x="2442" y="4240"/>
                  </a:cubicBezTo>
                  <a:lnTo>
                    <a:pt x="2491" y="4277"/>
                  </a:lnTo>
                  <a:lnTo>
                    <a:pt x="2476" y="4217"/>
                  </a:lnTo>
                  <a:cubicBezTo>
                    <a:pt x="2248" y="3316"/>
                    <a:pt x="2405" y="2648"/>
                    <a:pt x="2586" y="1873"/>
                  </a:cubicBezTo>
                  <a:cubicBezTo>
                    <a:pt x="2614" y="1761"/>
                    <a:pt x="2640" y="1647"/>
                    <a:pt x="2667" y="1528"/>
                  </a:cubicBezTo>
                  <a:cubicBezTo>
                    <a:pt x="2684" y="1454"/>
                    <a:pt x="2710" y="1353"/>
                    <a:pt x="2740" y="1234"/>
                  </a:cubicBezTo>
                  <a:cubicBezTo>
                    <a:pt x="2886" y="674"/>
                    <a:pt x="3008" y="162"/>
                    <a:pt x="2909" y="34"/>
                  </a:cubicBezTo>
                  <a:cubicBezTo>
                    <a:pt x="2893" y="13"/>
                    <a:pt x="2868" y="1"/>
                    <a:pt x="28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3173;p45">
              <a:extLst>
                <a:ext uri="{FF2B5EF4-FFF2-40B4-BE49-F238E27FC236}">
                  <a16:creationId xmlns:a16="http://schemas.microsoft.com/office/drawing/2014/main" id="{4D9F92BF-B59D-9E94-A894-6FE80213D221}"/>
                </a:ext>
              </a:extLst>
            </p:cNvPr>
            <p:cNvSpPr/>
            <p:nvPr/>
          </p:nvSpPr>
          <p:spPr>
            <a:xfrm>
              <a:off x="4537532" y="3849378"/>
              <a:ext cx="552875" cy="720625"/>
            </a:xfrm>
            <a:custGeom>
              <a:avLst/>
              <a:gdLst/>
              <a:ahLst/>
              <a:cxnLst/>
              <a:rect l="l" t="t" r="r" b="b"/>
              <a:pathLst>
                <a:path w="8088" h="10542" extrusionOk="0">
                  <a:moveTo>
                    <a:pt x="5247" y="0"/>
                  </a:moveTo>
                  <a:cubicBezTo>
                    <a:pt x="5198" y="0"/>
                    <a:pt x="5155" y="2"/>
                    <a:pt x="5117" y="5"/>
                  </a:cubicBezTo>
                  <a:cubicBezTo>
                    <a:pt x="2610" y="191"/>
                    <a:pt x="0" y="5596"/>
                    <a:pt x="1734" y="9037"/>
                  </a:cubicBezTo>
                  <a:cubicBezTo>
                    <a:pt x="1796" y="9159"/>
                    <a:pt x="1700" y="9182"/>
                    <a:pt x="1586" y="9182"/>
                  </a:cubicBezTo>
                  <a:cubicBezTo>
                    <a:pt x="1517" y="9182"/>
                    <a:pt x="1440" y="9174"/>
                    <a:pt x="1389" y="9174"/>
                  </a:cubicBezTo>
                  <a:cubicBezTo>
                    <a:pt x="1324" y="9174"/>
                    <a:pt x="1298" y="9187"/>
                    <a:pt x="1374" y="9249"/>
                  </a:cubicBezTo>
                  <a:cubicBezTo>
                    <a:pt x="1848" y="9629"/>
                    <a:pt x="2432" y="10273"/>
                    <a:pt x="2770" y="10529"/>
                  </a:cubicBezTo>
                  <a:lnTo>
                    <a:pt x="3482" y="10529"/>
                  </a:lnTo>
                  <a:cubicBezTo>
                    <a:pt x="3941" y="10380"/>
                    <a:pt x="4518" y="10140"/>
                    <a:pt x="4798" y="10140"/>
                  </a:cubicBezTo>
                  <a:cubicBezTo>
                    <a:pt x="5102" y="10141"/>
                    <a:pt x="5343" y="10408"/>
                    <a:pt x="5580" y="10541"/>
                  </a:cubicBezTo>
                  <a:lnTo>
                    <a:pt x="6069" y="10541"/>
                  </a:lnTo>
                  <a:cubicBezTo>
                    <a:pt x="6609" y="10269"/>
                    <a:pt x="6804" y="9379"/>
                    <a:pt x="7132" y="9014"/>
                  </a:cubicBezTo>
                  <a:cubicBezTo>
                    <a:pt x="7793" y="8278"/>
                    <a:pt x="8087" y="7009"/>
                    <a:pt x="7765" y="5170"/>
                  </a:cubicBezTo>
                  <a:cubicBezTo>
                    <a:pt x="7388" y="3034"/>
                    <a:pt x="7228" y="2431"/>
                    <a:pt x="6539" y="668"/>
                  </a:cubicBezTo>
                  <a:cubicBezTo>
                    <a:pt x="6320" y="108"/>
                    <a:pt x="5630" y="0"/>
                    <a:pt x="5247" y="0"/>
                  </a:cubicBezTo>
                  <a:close/>
                </a:path>
              </a:pathLst>
            </a:custGeom>
            <a:solidFill>
              <a:schemeClr val="lt1"/>
            </a:solidFill>
            <a:ln w="1100" cap="flat" cmpd="sng">
              <a:solidFill>
                <a:srgbClr val="231F20"/>
              </a:solidFill>
              <a:prstDash val="solid"/>
              <a:miter lim="175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3174;p45">
              <a:extLst>
                <a:ext uri="{FF2B5EF4-FFF2-40B4-BE49-F238E27FC236}">
                  <a16:creationId xmlns:a16="http://schemas.microsoft.com/office/drawing/2014/main" id="{54DBC374-760E-EDFE-5869-6901F53467C7}"/>
                </a:ext>
              </a:extLst>
            </p:cNvPr>
            <p:cNvSpPr/>
            <p:nvPr/>
          </p:nvSpPr>
          <p:spPr>
            <a:xfrm>
              <a:off x="4874950" y="3469441"/>
              <a:ext cx="51063" cy="42518"/>
            </a:xfrm>
            <a:custGeom>
              <a:avLst/>
              <a:gdLst/>
              <a:ahLst/>
              <a:cxnLst/>
              <a:rect l="l" t="t" r="r" b="b"/>
              <a:pathLst>
                <a:path w="747" h="622" extrusionOk="0">
                  <a:moveTo>
                    <a:pt x="408" y="0"/>
                  </a:moveTo>
                  <a:cubicBezTo>
                    <a:pt x="392" y="0"/>
                    <a:pt x="376" y="1"/>
                    <a:pt x="360" y="4"/>
                  </a:cubicBezTo>
                  <a:cubicBezTo>
                    <a:pt x="87" y="46"/>
                    <a:pt x="1" y="398"/>
                    <a:pt x="225" y="561"/>
                  </a:cubicBezTo>
                  <a:cubicBezTo>
                    <a:pt x="283" y="603"/>
                    <a:pt x="346" y="622"/>
                    <a:pt x="407" y="622"/>
                  </a:cubicBezTo>
                  <a:cubicBezTo>
                    <a:pt x="585" y="622"/>
                    <a:pt x="747" y="465"/>
                    <a:pt x="714" y="261"/>
                  </a:cubicBezTo>
                  <a:cubicBezTo>
                    <a:pt x="690" y="109"/>
                    <a:pt x="558" y="0"/>
                    <a:pt x="4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3175;p45">
              <a:extLst>
                <a:ext uri="{FF2B5EF4-FFF2-40B4-BE49-F238E27FC236}">
                  <a16:creationId xmlns:a16="http://schemas.microsoft.com/office/drawing/2014/main" id="{881BF029-7B0D-FC93-2410-EB22D8CB1779}"/>
                </a:ext>
              </a:extLst>
            </p:cNvPr>
            <p:cNvSpPr/>
            <p:nvPr/>
          </p:nvSpPr>
          <p:spPr>
            <a:xfrm>
              <a:off x="4419956" y="3560768"/>
              <a:ext cx="358398" cy="766903"/>
            </a:xfrm>
            <a:custGeom>
              <a:avLst/>
              <a:gdLst/>
              <a:ahLst/>
              <a:cxnLst/>
              <a:rect l="l" t="t" r="r" b="b"/>
              <a:pathLst>
                <a:path w="5243" h="11219" extrusionOk="0">
                  <a:moveTo>
                    <a:pt x="5242" y="0"/>
                  </a:moveTo>
                  <a:lnTo>
                    <a:pt x="5242" y="0"/>
                  </a:lnTo>
                  <a:cubicBezTo>
                    <a:pt x="5146" y="77"/>
                    <a:pt x="5046" y="165"/>
                    <a:pt x="4942" y="265"/>
                  </a:cubicBezTo>
                  <a:cubicBezTo>
                    <a:pt x="4939" y="282"/>
                    <a:pt x="4937" y="300"/>
                    <a:pt x="4935" y="317"/>
                  </a:cubicBezTo>
                  <a:lnTo>
                    <a:pt x="4874" y="852"/>
                  </a:lnTo>
                  <a:cubicBezTo>
                    <a:pt x="4706" y="2325"/>
                    <a:pt x="4670" y="2632"/>
                    <a:pt x="4234" y="3380"/>
                  </a:cubicBezTo>
                  <a:cubicBezTo>
                    <a:pt x="4046" y="3701"/>
                    <a:pt x="3599" y="4071"/>
                    <a:pt x="3030" y="4539"/>
                  </a:cubicBezTo>
                  <a:cubicBezTo>
                    <a:pt x="1992" y="5393"/>
                    <a:pt x="572" y="6560"/>
                    <a:pt x="323" y="7919"/>
                  </a:cubicBezTo>
                  <a:cubicBezTo>
                    <a:pt x="1" y="9669"/>
                    <a:pt x="339" y="11081"/>
                    <a:pt x="522" y="11217"/>
                  </a:cubicBezTo>
                  <a:lnTo>
                    <a:pt x="522" y="11217"/>
                  </a:lnTo>
                  <a:lnTo>
                    <a:pt x="535" y="11202"/>
                  </a:lnTo>
                  <a:cubicBezTo>
                    <a:pt x="386" y="10643"/>
                    <a:pt x="275" y="9558"/>
                    <a:pt x="507" y="8299"/>
                  </a:cubicBezTo>
                  <a:cubicBezTo>
                    <a:pt x="756" y="6941"/>
                    <a:pt x="2178" y="5771"/>
                    <a:pt x="3214" y="4918"/>
                  </a:cubicBezTo>
                  <a:cubicBezTo>
                    <a:pt x="3783" y="4450"/>
                    <a:pt x="4232" y="4080"/>
                    <a:pt x="4420" y="3761"/>
                  </a:cubicBezTo>
                  <a:cubicBezTo>
                    <a:pt x="4856" y="3010"/>
                    <a:pt x="4891" y="2703"/>
                    <a:pt x="5060" y="1233"/>
                  </a:cubicBezTo>
                  <a:lnTo>
                    <a:pt x="5121" y="696"/>
                  </a:lnTo>
                  <a:cubicBezTo>
                    <a:pt x="5149" y="463"/>
                    <a:pt x="5189" y="230"/>
                    <a:pt x="5242" y="0"/>
                  </a:cubicBezTo>
                  <a:close/>
                  <a:moveTo>
                    <a:pt x="522" y="11217"/>
                  </a:moveTo>
                  <a:lnTo>
                    <a:pt x="521" y="11218"/>
                  </a:lnTo>
                  <a:lnTo>
                    <a:pt x="523" y="11218"/>
                  </a:lnTo>
                  <a:cubicBezTo>
                    <a:pt x="522" y="11218"/>
                    <a:pt x="522" y="11218"/>
                    <a:pt x="522" y="1121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3176;p45">
              <a:extLst>
                <a:ext uri="{FF2B5EF4-FFF2-40B4-BE49-F238E27FC236}">
                  <a16:creationId xmlns:a16="http://schemas.microsoft.com/office/drawing/2014/main" id="{6B4D6A0F-02DC-6337-F096-17471A65C1CE}"/>
                </a:ext>
              </a:extLst>
            </p:cNvPr>
            <p:cNvSpPr/>
            <p:nvPr/>
          </p:nvSpPr>
          <p:spPr>
            <a:xfrm>
              <a:off x="4764885" y="3394821"/>
              <a:ext cx="210379" cy="141421"/>
            </a:xfrm>
            <a:custGeom>
              <a:avLst/>
              <a:gdLst/>
              <a:ahLst/>
              <a:cxnLst/>
              <a:rect l="l" t="t" r="r" b="b"/>
              <a:pathLst>
                <a:path w="3029" h="2036" extrusionOk="0">
                  <a:moveTo>
                    <a:pt x="1780" y="0"/>
                  </a:moveTo>
                  <a:lnTo>
                    <a:pt x="1287" y="565"/>
                  </a:lnTo>
                  <a:lnTo>
                    <a:pt x="1287" y="565"/>
                  </a:lnTo>
                  <a:cubicBezTo>
                    <a:pt x="1356" y="523"/>
                    <a:pt x="1430" y="488"/>
                    <a:pt x="1507" y="459"/>
                  </a:cubicBezTo>
                  <a:cubicBezTo>
                    <a:pt x="1705" y="377"/>
                    <a:pt x="1917" y="335"/>
                    <a:pt x="2132" y="333"/>
                  </a:cubicBezTo>
                  <a:cubicBezTo>
                    <a:pt x="2525" y="333"/>
                    <a:pt x="2841" y="482"/>
                    <a:pt x="2934" y="596"/>
                  </a:cubicBezTo>
                  <a:cubicBezTo>
                    <a:pt x="2969" y="544"/>
                    <a:pt x="3002" y="496"/>
                    <a:pt x="3028" y="461"/>
                  </a:cubicBezTo>
                  <a:cubicBezTo>
                    <a:pt x="3011" y="444"/>
                    <a:pt x="2997" y="426"/>
                    <a:pt x="2979" y="410"/>
                  </a:cubicBezTo>
                  <a:cubicBezTo>
                    <a:pt x="2685" y="132"/>
                    <a:pt x="2362" y="16"/>
                    <a:pt x="1829" y="0"/>
                  </a:cubicBezTo>
                  <a:close/>
                  <a:moveTo>
                    <a:pt x="1287" y="565"/>
                  </a:moveTo>
                  <a:cubicBezTo>
                    <a:pt x="1248" y="588"/>
                    <a:pt x="1210" y="613"/>
                    <a:pt x="1174" y="640"/>
                  </a:cubicBezTo>
                  <a:cubicBezTo>
                    <a:pt x="1096" y="691"/>
                    <a:pt x="1023" y="749"/>
                    <a:pt x="953" y="810"/>
                  </a:cubicBezTo>
                  <a:cubicBezTo>
                    <a:pt x="555" y="1162"/>
                    <a:pt x="222" y="1639"/>
                    <a:pt x="1" y="2035"/>
                  </a:cubicBezTo>
                  <a:lnTo>
                    <a:pt x="1287" y="56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3177;p45">
              <a:extLst>
                <a:ext uri="{FF2B5EF4-FFF2-40B4-BE49-F238E27FC236}">
                  <a16:creationId xmlns:a16="http://schemas.microsoft.com/office/drawing/2014/main" id="{2F66CCB7-4DB5-7791-FE97-00AF61ED6BB0}"/>
                </a:ext>
              </a:extLst>
            </p:cNvPr>
            <p:cNvSpPr/>
            <p:nvPr/>
          </p:nvSpPr>
          <p:spPr>
            <a:xfrm>
              <a:off x="4868729" y="3417625"/>
              <a:ext cx="97615" cy="18662"/>
            </a:xfrm>
            <a:custGeom>
              <a:avLst/>
              <a:gdLst/>
              <a:ahLst/>
              <a:cxnLst/>
              <a:rect l="l" t="t" r="r" b="b"/>
              <a:pathLst>
                <a:path w="1428" h="273" extrusionOk="0">
                  <a:moveTo>
                    <a:pt x="625" y="1"/>
                  </a:moveTo>
                  <a:cubicBezTo>
                    <a:pt x="411" y="1"/>
                    <a:pt x="199" y="45"/>
                    <a:pt x="1" y="127"/>
                  </a:cubicBezTo>
                  <a:cubicBezTo>
                    <a:pt x="144" y="74"/>
                    <a:pt x="295" y="46"/>
                    <a:pt x="446" y="46"/>
                  </a:cubicBezTo>
                  <a:cubicBezTo>
                    <a:pt x="451" y="46"/>
                    <a:pt x="455" y="46"/>
                    <a:pt x="460" y="47"/>
                  </a:cubicBezTo>
                  <a:lnTo>
                    <a:pt x="527" y="47"/>
                  </a:lnTo>
                  <a:cubicBezTo>
                    <a:pt x="562" y="43"/>
                    <a:pt x="595" y="43"/>
                    <a:pt x="626" y="43"/>
                  </a:cubicBezTo>
                  <a:cubicBezTo>
                    <a:pt x="630" y="43"/>
                    <a:pt x="634" y="43"/>
                    <a:pt x="638" y="43"/>
                  </a:cubicBezTo>
                  <a:cubicBezTo>
                    <a:pt x="843" y="43"/>
                    <a:pt x="1047" y="88"/>
                    <a:pt x="1233" y="176"/>
                  </a:cubicBezTo>
                  <a:cubicBezTo>
                    <a:pt x="1297" y="202"/>
                    <a:pt x="1360" y="234"/>
                    <a:pt x="1421" y="272"/>
                  </a:cubicBezTo>
                  <a:lnTo>
                    <a:pt x="1421" y="272"/>
                  </a:lnTo>
                  <a:lnTo>
                    <a:pt x="1428" y="264"/>
                  </a:lnTo>
                  <a:cubicBezTo>
                    <a:pt x="1335" y="150"/>
                    <a:pt x="1019" y="1"/>
                    <a:pt x="625" y="1"/>
                  </a:cubicBezTo>
                  <a:close/>
                  <a:moveTo>
                    <a:pt x="1421" y="272"/>
                  </a:moveTo>
                  <a:lnTo>
                    <a:pt x="1421" y="273"/>
                  </a:lnTo>
                  <a:lnTo>
                    <a:pt x="1422" y="273"/>
                  </a:lnTo>
                  <a:cubicBezTo>
                    <a:pt x="1422" y="272"/>
                    <a:pt x="1422" y="272"/>
                    <a:pt x="1421" y="272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3178;p45">
              <a:extLst>
                <a:ext uri="{FF2B5EF4-FFF2-40B4-BE49-F238E27FC236}">
                  <a16:creationId xmlns:a16="http://schemas.microsoft.com/office/drawing/2014/main" id="{311C4099-F125-10EE-EEE1-D4694E4B814C}"/>
                </a:ext>
              </a:extLst>
            </p:cNvPr>
            <p:cNvSpPr/>
            <p:nvPr/>
          </p:nvSpPr>
          <p:spPr>
            <a:xfrm>
              <a:off x="4618864" y="4248150"/>
              <a:ext cx="467456" cy="321672"/>
            </a:xfrm>
            <a:custGeom>
              <a:avLst/>
              <a:gdLst/>
              <a:ahLst/>
              <a:cxnLst/>
              <a:rect l="l" t="t" r="r" b="b"/>
              <a:pathLst>
                <a:path w="6761" h="4685" extrusionOk="0">
                  <a:moveTo>
                    <a:pt x="6606" y="0"/>
                  </a:moveTo>
                  <a:cubicBezTo>
                    <a:pt x="5532" y="842"/>
                    <a:pt x="4236" y="1398"/>
                    <a:pt x="2842" y="1531"/>
                  </a:cubicBezTo>
                  <a:cubicBezTo>
                    <a:pt x="2630" y="1551"/>
                    <a:pt x="2419" y="1561"/>
                    <a:pt x="2212" y="1561"/>
                  </a:cubicBezTo>
                  <a:cubicBezTo>
                    <a:pt x="1427" y="1561"/>
                    <a:pt x="683" y="1420"/>
                    <a:pt x="1" y="1159"/>
                  </a:cubicBezTo>
                  <a:lnTo>
                    <a:pt x="1" y="1159"/>
                  </a:lnTo>
                  <a:cubicBezTo>
                    <a:pt x="53" y="1873"/>
                    <a:pt x="223" y="2567"/>
                    <a:pt x="539" y="3193"/>
                  </a:cubicBezTo>
                  <a:cubicBezTo>
                    <a:pt x="600" y="3315"/>
                    <a:pt x="504" y="3338"/>
                    <a:pt x="390" y="3338"/>
                  </a:cubicBezTo>
                  <a:cubicBezTo>
                    <a:pt x="322" y="3338"/>
                    <a:pt x="248" y="3330"/>
                    <a:pt x="197" y="3330"/>
                  </a:cubicBezTo>
                  <a:cubicBezTo>
                    <a:pt x="132" y="3330"/>
                    <a:pt x="106" y="3344"/>
                    <a:pt x="183" y="3405"/>
                  </a:cubicBezTo>
                  <a:cubicBezTo>
                    <a:pt x="653" y="3782"/>
                    <a:pt x="1230" y="4418"/>
                    <a:pt x="1566" y="4672"/>
                  </a:cubicBezTo>
                  <a:lnTo>
                    <a:pt x="2271" y="4672"/>
                  </a:lnTo>
                  <a:cubicBezTo>
                    <a:pt x="2727" y="4525"/>
                    <a:pt x="3298" y="4287"/>
                    <a:pt x="3577" y="4287"/>
                  </a:cubicBezTo>
                  <a:cubicBezTo>
                    <a:pt x="3877" y="4289"/>
                    <a:pt x="4117" y="4553"/>
                    <a:pt x="4352" y="4685"/>
                  </a:cubicBezTo>
                  <a:lnTo>
                    <a:pt x="4836" y="4685"/>
                  </a:lnTo>
                  <a:cubicBezTo>
                    <a:pt x="5372" y="4417"/>
                    <a:pt x="5565" y="3533"/>
                    <a:pt x="5889" y="3170"/>
                  </a:cubicBezTo>
                  <a:cubicBezTo>
                    <a:pt x="6464" y="2530"/>
                    <a:pt x="6761" y="1480"/>
                    <a:pt x="66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3179;p45">
              <a:extLst>
                <a:ext uri="{FF2B5EF4-FFF2-40B4-BE49-F238E27FC236}">
                  <a16:creationId xmlns:a16="http://schemas.microsoft.com/office/drawing/2014/main" id="{8F6A22BB-82BB-B8EB-8F45-84BE0B56555F}"/>
                </a:ext>
              </a:extLst>
            </p:cNvPr>
            <p:cNvSpPr/>
            <p:nvPr/>
          </p:nvSpPr>
          <p:spPr>
            <a:xfrm>
              <a:off x="4741295" y="3415182"/>
              <a:ext cx="234746" cy="171857"/>
            </a:xfrm>
            <a:custGeom>
              <a:avLst/>
              <a:gdLst/>
              <a:ahLst/>
              <a:cxnLst/>
              <a:rect l="l" t="t" r="r" b="b"/>
              <a:pathLst>
                <a:path w="3351" h="2453" extrusionOk="0">
                  <a:moveTo>
                    <a:pt x="2468" y="0"/>
                  </a:moveTo>
                  <a:cubicBezTo>
                    <a:pt x="2176" y="0"/>
                    <a:pt x="1734" y="83"/>
                    <a:pt x="1289" y="477"/>
                  </a:cubicBezTo>
                  <a:cubicBezTo>
                    <a:pt x="528" y="1152"/>
                    <a:pt x="0" y="2283"/>
                    <a:pt x="54" y="2426"/>
                  </a:cubicBezTo>
                  <a:cubicBezTo>
                    <a:pt x="60" y="2442"/>
                    <a:pt x="75" y="2453"/>
                    <a:pt x="91" y="2453"/>
                  </a:cubicBezTo>
                  <a:cubicBezTo>
                    <a:pt x="112" y="2453"/>
                    <a:pt x="135" y="2439"/>
                    <a:pt x="168" y="2409"/>
                  </a:cubicBezTo>
                  <a:cubicBezTo>
                    <a:pt x="991" y="1609"/>
                    <a:pt x="1534" y="1531"/>
                    <a:pt x="1976" y="1531"/>
                  </a:cubicBezTo>
                  <a:cubicBezTo>
                    <a:pt x="2036" y="1531"/>
                    <a:pt x="2094" y="1533"/>
                    <a:pt x="2151" y="1534"/>
                  </a:cubicBezTo>
                  <a:cubicBezTo>
                    <a:pt x="2202" y="1536"/>
                    <a:pt x="2249" y="1536"/>
                    <a:pt x="2297" y="1536"/>
                  </a:cubicBezTo>
                  <a:cubicBezTo>
                    <a:pt x="2535" y="1536"/>
                    <a:pt x="2791" y="1515"/>
                    <a:pt x="3058" y="1268"/>
                  </a:cubicBezTo>
                  <a:cubicBezTo>
                    <a:pt x="3256" y="1084"/>
                    <a:pt x="3350" y="398"/>
                    <a:pt x="3284" y="284"/>
                  </a:cubicBezTo>
                  <a:cubicBezTo>
                    <a:pt x="3215" y="168"/>
                    <a:pt x="2886" y="0"/>
                    <a:pt x="24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3180;p45">
              <a:extLst>
                <a:ext uri="{FF2B5EF4-FFF2-40B4-BE49-F238E27FC236}">
                  <a16:creationId xmlns:a16="http://schemas.microsoft.com/office/drawing/2014/main" id="{7DA87CE0-DE51-B7CD-6C34-A7185D11974D}"/>
                </a:ext>
              </a:extLst>
            </p:cNvPr>
            <p:cNvSpPr/>
            <p:nvPr/>
          </p:nvSpPr>
          <p:spPr>
            <a:xfrm flipH="1">
              <a:off x="4851451" y="3440522"/>
              <a:ext cx="64529" cy="55301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3181;p45">
              <a:extLst>
                <a:ext uri="{FF2B5EF4-FFF2-40B4-BE49-F238E27FC236}">
                  <a16:creationId xmlns:a16="http://schemas.microsoft.com/office/drawing/2014/main" id="{6DBD4B7E-5DB1-CA42-0185-102B353C2C93}"/>
                </a:ext>
              </a:extLst>
            </p:cNvPr>
            <p:cNvSpPr/>
            <p:nvPr/>
          </p:nvSpPr>
          <p:spPr>
            <a:xfrm flipH="1">
              <a:off x="4872778" y="3451938"/>
              <a:ext cx="34179" cy="29325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3182;p45">
              <a:extLst>
                <a:ext uri="{FF2B5EF4-FFF2-40B4-BE49-F238E27FC236}">
                  <a16:creationId xmlns:a16="http://schemas.microsoft.com/office/drawing/2014/main" id="{EB130DB5-0EA1-3B14-9B52-5095D33C0438}"/>
                </a:ext>
              </a:extLst>
            </p:cNvPr>
            <p:cNvSpPr/>
            <p:nvPr/>
          </p:nvSpPr>
          <p:spPr>
            <a:xfrm flipH="1">
              <a:off x="4875991" y="3450708"/>
              <a:ext cx="16953" cy="14423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3183;p45">
              <a:extLst>
                <a:ext uri="{FF2B5EF4-FFF2-40B4-BE49-F238E27FC236}">
                  <a16:creationId xmlns:a16="http://schemas.microsoft.com/office/drawing/2014/main" id="{3CC8EF2D-1A4A-06D4-5BBF-F99E8FF493B5}"/>
                </a:ext>
              </a:extLst>
            </p:cNvPr>
            <p:cNvSpPr/>
            <p:nvPr/>
          </p:nvSpPr>
          <p:spPr>
            <a:xfrm flipH="1">
              <a:off x="4897797" y="3471010"/>
              <a:ext cx="7041" cy="6084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9" name="Google Shape;3184;p45">
              <a:extLst>
                <a:ext uri="{FF2B5EF4-FFF2-40B4-BE49-F238E27FC236}">
                  <a16:creationId xmlns:a16="http://schemas.microsoft.com/office/drawing/2014/main" id="{9890877B-BDFC-DAD4-205F-142F83E061F5}"/>
                </a:ext>
              </a:extLst>
            </p:cNvPr>
            <p:cNvGrpSpPr/>
            <p:nvPr/>
          </p:nvGrpSpPr>
          <p:grpSpPr>
            <a:xfrm rot="-643072">
              <a:off x="4967378" y="3406274"/>
              <a:ext cx="123473" cy="132597"/>
              <a:chOff x="5074998" y="3461743"/>
              <a:chExt cx="226679" cy="243422"/>
            </a:xfrm>
          </p:grpSpPr>
          <p:sp>
            <p:nvSpPr>
              <p:cNvPr id="1750" name="Google Shape;3185;p45">
                <a:extLst>
                  <a:ext uri="{FF2B5EF4-FFF2-40B4-BE49-F238E27FC236}">
                    <a16:creationId xmlns:a16="http://schemas.microsoft.com/office/drawing/2014/main" id="{40AF5C36-5BF4-5B4B-B43B-FFDA3583DEC2}"/>
                  </a:ext>
                </a:extLst>
              </p:cNvPr>
              <p:cNvSpPr/>
              <p:nvPr/>
            </p:nvSpPr>
            <p:spPr>
              <a:xfrm>
                <a:off x="5074998" y="3603379"/>
                <a:ext cx="196770" cy="101786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776" extrusionOk="0">
                    <a:moveTo>
                      <a:pt x="905" y="0"/>
                    </a:moveTo>
                    <a:cubicBezTo>
                      <a:pt x="812" y="0"/>
                      <a:pt x="745" y="18"/>
                      <a:pt x="700" y="54"/>
                    </a:cubicBezTo>
                    <a:cubicBezTo>
                      <a:pt x="512" y="207"/>
                      <a:pt x="211" y="298"/>
                      <a:pt x="0" y="323"/>
                    </a:cubicBezTo>
                    <a:cubicBezTo>
                      <a:pt x="0" y="505"/>
                      <a:pt x="23" y="656"/>
                      <a:pt x="83" y="729"/>
                    </a:cubicBezTo>
                    <a:cubicBezTo>
                      <a:pt x="108" y="760"/>
                      <a:pt x="137" y="775"/>
                      <a:pt x="173" y="775"/>
                    </a:cubicBezTo>
                    <a:cubicBezTo>
                      <a:pt x="201" y="775"/>
                      <a:pt x="232" y="766"/>
                      <a:pt x="267" y="749"/>
                    </a:cubicBezTo>
                    <a:cubicBezTo>
                      <a:pt x="316" y="724"/>
                      <a:pt x="388" y="668"/>
                      <a:pt x="481" y="598"/>
                    </a:cubicBezTo>
                    <a:cubicBezTo>
                      <a:pt x="691" y="435"/>
                      <a:pt x="1010" y="188"/>
                      <a:pt x="1329" y="126"/>
                    </a:cubicBezTo>
                    <a:lnTo>
                      <a:pt x="1385" y="116"/>
                    </a:lnTo>
                    <a:cubicBezTo>
                      <a:pt x="1422" y="109"/>
                      <a:pt x="1461" y="102"/>
                      <a:pt x="1499" y="95"/>
                    </a:cubicBezTo>
                    <a:cubicBezTo>
                      <a:pt x="1438" y="86"/>
                      <a:pt x="1364" y="72"/>
                      <a:pt x="1289" y="56"/>
                    </a:cubicBezTo>
                    <a:cubicBezTo>
                      <a:pt x="1164" y="30"/>
                      <a:pt x="1022" y="0"/>
                      <a:pt x="9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3186;p45">
                <a:extLst>
                  <a:ext uri="{FF2B5EF4-FFF2-40B4-BE49-F238E27FC236}">
                    <a16:creationId xmlns:a16="http://schemas.microsoft.com/office/drawing/2014/main" id="{BFD14BA6-3581-3A89-6043-F0A515CA6856}"/>
                  </a:ext>
                </a:extLst>
              </p:cNvPr>
              <p:cNvSpPr/>
              <p:nvPr/>
            </p:nvSpPr>
            <p:spPr>
              <a:xfrm>
                <a:off x="5075261" y="3461743"/>
                <a:ext cx="226417" cy="187963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433" extrusionOk="0">
                    <a:moveTo>
                      <a:pt x="310" y="87"/>
                    </a:moveTo>
                    <a:cubicBezTo>
                      <a:pt x="654" y="307"/>
                      <a:pt x="1396" y="581"/>
                      <a:pt x="1620" y="924"/>
                    </a:cubicBezTo>
                    <a:cubicBezTo>
                      <a:pt x="1636" y="946"/>
                      <a:pt x="1638" y="954"/>
                      <a:pt x="1631" y="954"/>
                    </a:cubicBezTo>
                    <a:cubicBezTo>
                      <a:pt x="1611" y="954"/>
                      <a:pt x="1531" y="898"/>
                      <a:pt x="1415" y="842"/>
                    </a:cubicBezTo>
                    <a:cubicBezTo>
                      <a:pt x="1299" y="784"/>
                      <a:pt x="1148" y="728"/>
                      <a:pt x="991" y="728"/>
                    </a:cubicBezTo>
                    <a:cubicBezTo>
                      <a:pt x="891" y="728"/>
                      <a:pt x="793" y="753"/>
                      <a:pt x="707" y="802"/>
                    </a:cubicBezTo>
                    <a:cubicBezTo>
                      <a:pt x="686" y="814"/>
                      <a:pt x="663" y="821"/>
                      <a:pt x="640" y="821"/>
                    </a:cubicBezTo>
                    <a:cubicBezTo>
                      <a:pt x="628" y="821"/>
                      <a:pt x="616" y="819"/>
                      <a:pt x="603" y="814"/>
                    </a:cubicBezTo>
                    <a:cubicBezTo>
                      <a:pt x="603" y="553"/>
                      <a:pt x="444" y="283"/>
                      <a:pt x="310" y="87"/>
                    </a:cubicBezTo>
                    <a:close/>
                    <a:moveTo>
                      <a:pt x="207" y="1"/>
                    </a:moveTo>
                    <a:cubicBezTo>
                      <a:pt x="172" y="151"/>
                      <a:pt x="5" y="914"/>
                      <a:pt x="0" y="1433"/>
                    </a:cubicBezTo>
                    <a:cubicBezTo>
                      <a:pt x="204" y="1408"/>
                      <a:pt x="495" y="1319"/>
                      <a:pt x="673" y="1172"/>
                    </a:cubicBezTo>
                    <a:cubicBezTo>
                      <a:pt x="726" y="1130"/>
                      <a:pt x="801" y="1110"/>
                      <a:pt x="903" y="1110"/>
                    </a:cubicBezTo>
                    <a:cubicBezTo>
                      <a:pt x="1024" y="1110"/>
                      <a:pt x="1168" y="1140"/>
                      <a:pt x="1296" y="1166"/>
                    </a:cubicBezTo>
                    <a:cubicBezTo>
                      <a:pt x="1403" y="1189"/>
                      <a:pt x="1502" y="1209"/>
                      <a:pt x="1573" y="1209"/>
                    </a:cubicBezTo>
                    <a:cubicBezTo>
                      <a:pt x="1585" y="1209"/>
                      <a:pt x="1597" y="1208"/>
                      <a:pt x="1608" y="1207"/>
                    </a:cubicBezTo>
                    <a:cubicBezTo>
                      <a:pt x="1666" y="1182"/>
                      <a:pt x="1699" y="1151"/>
                      <a:pt x="1711" y="1112"/>
                    </a:cubicBezTo>
                    <a:cubicBezTo>
                      <a:pt x="1725" y="1065"/>
                      <a:pt x="1708" y="1003"/>
                      <a:pt x="1657" y="926"/>
                    </a:cubicBezTo>
                    <a:cubicBezTo>
                      <a:pt x="1489" y="670"/>
                      <a:pt x="1056" y="449"/>
                      <a:pt x="672" y="255"/>
                    </a:cubicBezTo>
                    <a:cubicBezTo>
                      <a:pt x="495" y="165"/>
                      <a:pt x="326" y="80"/>
                      <a:pt x="2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3187;p45">
                <a:extLst>
                  <a:ext uri="{FF2B5EF4-FFF2-40B4-BE49-F238E27FC236}">
                    <a16:creationId xmlns:a16="http://schemas.microsoft.com/office/drawing/2014/main" id="{8AAB09F0-E124-7D6B-6EFA-9FE97774F77C}"/>
                  </a:ext>
                </a:extLst>
              </p:cNvPr>
              <p:cNvSpPr/>
              <p:nvPr/>
            </p:nvSpPr>
            <p:spPr>
              <a:xfrm>
                <a:off x="5116189" y="3473024"/>
                <a:ext cx="174207" cy="113985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86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32" y="197"/>
                      <a:pt x="293" y="467"/>
                      <a:pt x="293" y="728"/>
                    </a:cubicBezTo>
                    <a:cubicBezTo>
                      <a:pt x="305" y="732"/>
                      <a:pt x="318" y="733"/>
                      <a:pt x="330" y="735"/>
                    </a:cubicBezTo>
                    <a:cubicBezTo>
                      <a:pt x="353" y="733"/>
                      <a:pt x="375" y="728"/>
                      <a:pt x="395" y="716"/>
                    </a:cubicBezTo>
                    <a:cubicBezTo>
                      <a:pt x="482" y="667"/>
                      <a:pt x="580" y="642"/>
                      <a:pt x="680" y="642"/>
                    </a:cubicBezTo>
                    <a:cubicBezTo>
                      <a:pt x="838" y="642"/>
                      <a:pt x="987" y="698"/>
                      <a:pt x="1105" y="754"/>
                    </a:cubicBezTo>
                    <a:cubicBezTo>
                      <a:pt x="1220" y="810"/>
                      <a:pt x="1301" y="868"/>
                      <a:pt x="1320" y="868"/>
                    </a:cubicBezTo>
                    <a:cubicBezTo>
                      <a:pt x="1327" y="868"/>
                      <a:pt x="1326" y="860"/>
                      <a:pt x="1312" y="838"/>
                    </a:cubicBezTo>
                    <a:cubicBezTo>
                      <a:pt x="1084" y="495"/>
                      <a:pt x="344" y="22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53" name="Google Shape;3188;p45">
            <a:extLst>
              <a:ext uri="{FF2B5EF4-FFF2-40B4-BE49-F238E27FC236}">
                <a16:creationId xmlns:a16="http://schemas.microsoft.com/office/drawing/2014/main" id="{61A44B05-9801-B9D3-07AD-9988AB6FA767}"/>
              </a:ext>
            </a:extLst>
          </p:cNvPr>
          <p:cNvGrpSpPr/>
          <p:nvPr/>
        </p:nvGrpSpPr>
        <p:grpSpPr>
          <a:xfrm flipH="1">
            <a:off x="6990901" y="3142826"/>
            <a:ext cx="617657" cy="900740"/>
            <a:chOff x="7678743" y="3613336"/>
            <a:chExt cx="775659" cy="1131157"/>
          </a:xfrm>
        </p:grpSpPr>
        <p:sp>
          <p:nvSpPr>
            <p:cNvPr id="1754" name="Google Shape;3189;p45">
              <a:extLst>
                <a:ext uri="{FF2B5EF4-FFF2-40B4-BE49-F238E27FC236}">
                  <a16:creationId xmlns:a16="http://schemas.microsoft.com/office/drawing/2014/main" id="{B21B1AF1-A515-061D-74B4-372F4352B82C}"/>
                </a:ext>
              </a:extLst>
            </p:cNvPr>
            <p:cNvSpPr/>
            <p:nvPr/>
          </p:nvSpPr>
          <p:spPr>
            <a:xfrm>
              <a:off x="7692141" y="4543041"/>
              <a:ext cx="123043" cy="42245"/>
            </a:xfrm>
            <a:custGeom>
              <a:avLst/>
              <a:gdLst/>
              <a:ahLst/>
              <a:cxnLst/>
              <a:rect l="l" t="t" r="r" b="b"/>
              <a:pathLst>
                <a:path w="1800" h="618" extrusionOk="0">
                  <a:moveTo>
                    <a:pt x="234" y="1"/>
                  </a:moveTo>
                  <a:cubicBezTo>
                    <a:pt x="155" y="1"/>
                    <a:pt x="77" y="13"/>
                    <a:pt x="1" y="39"/>
                  </a:cubicBezTo>
                  <a:cubicBezTo>
                    <a:pt x="34" y="37"/>
                    <a:pt x="66" y="34"/>
                    <a:pt x="98" y="34"/>
                  </a:cubicBezTo>
                  <a:cubicBezTo>
                    <a:pt x="105" y="34"/>
                    <a:pt x="113" y="34"/>
                    <a:pt x="120" y="34"/>
                  </a:cubicBezTo>
                  <a:cubicBezTo>
                    <a:pt x="280" y="34"/>
                    <a:pt x="444" y="66"/>
                    <a:pt x="532" y="111"/>
                  </a:cubicBezTo>
                  <a:cubicBezTo>
                    <a:pt x="720" y="215"/>
                    <a:pt x="1274" y="499"/>
                    <a:pt x="1800" y="618"/>
                  </a:cubicBezTo>
                  <a:cubicBezTo>
                    <a:pt x="1361" y="500"/>
                    <a:pt x="907" y="243"/>
                    <a:pt x="683" y="113"/>
                  </a:cubicBezTo>
                  <a:cubicBezTo>
                    <a:pt x="646" y="94"/>
                    <a:pt x="616" y="76"/>
                    <a:pt x="593" y="64"/>
                  </a:cubicBezTo>
                  <a:cubicBezTo>
                    <a:pt x="522" y="25"/>
                    <a:pt x="387" y="1"/>
                    <a:pt x="250" y="1"/>
                  </a:cubicBezTo>
                  <a:cubicBezTo>
                    <a:pt x="245" y="1"/>
                    <a:pt x="239" y="1"/>
                    <a:pt x="2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3190;p45">
              <a:extLst>
                <a:ext uri="{FF2B5EF4-FFF2-40B4-BE49-F238E27FC236}">
                  <a16:creationId xmlns:a16="http://schemas.microsoft.com/office/drawing/2014/main" id="{6D13BC0F-D417-8492-2CB9-092B88D36E51}"/>
                </a:ext>
              </a:extLst>
            </p:cNvPr>
            <p:cNvSpPr/>
            <p:nvPr/>
          </p:nvSpPr>
          <p:spPr>
            <a:xfrm>
              <a:off x="7679221" y="4548237"/>
              <a:ext cx="123112" cy="36845"/>
            </a:xfrm>
            <a:custGeom>
              <a:avLst/>
              <a:gdLst/>
              <a:ahLst/>
              <a:cxnLst/>
              <a:rect l="l" t="t" r="r" b="b"/>
              <a:pathLst>
                <a:path w="1801" h="539" extrusionOk="0">
                  <a:moveTo>
                    <a:pt x="309" y="0"/>
                  </a:moveTo>
                  <a:cubicBezTo>
                    <a:pt x="137" y="0"/>
                    <a:pt x="16" y="39"/>
                    <a:pt x="2" y="97"/>
                  </a:cubicBezTo>
                  <a:cubicBezTo>
                    <a:pt x="1" y="105"/>
                    <a:pt x="1" y="114"/>
                    <a:pt x="2" y="123"/>
                  </a:cubicBezTo>
                  <a:cubicBezTo>
                    <a:pt x="46" y="98"/>
                    <a:pt x="118" y="84"/>
                    <a:pt x="220" y="84"/>
                  </a:cubicBezTo>
                  <a:cubicBezTo>
                    <a:pt x="434" y="84"/>
                    <a:pt x="739" y="144"/>
                    <a:pt x="858" y="209"/>
                  </a:cubicBezTo>
                  <a:cubicBezTo>
                    <a:pt x="1156" y="363"/>
                    <a:pt x="1473" y="474"/>
                    <a:pt x="1801" y="538"/>
                  </a:cubicBezTo>
                  <a:cubicBezTo>
                    <a:pt x="1328" y="402"/>
                    <a:pt x="868" y="165"/>
                    <a:pt x="700" y="74"/>
                  </a:cubicBezTo>
                  <a:cubicBezTo>
                    <a:pt x="619" y="30"/>
                    <a:pt x="462" y="0"/>
                    <a:pt x="3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3191;p45">
              <a:extLst>
                <a:ext uri="{FF2B5EF4-FFF2-40B4-BE49-F238E27FC236}">
                  <a16:creationId xmlns:a16="http://schemas.microsoft.com/office/drawing/2014/main" id="{6FA5603C-2F78-4C80-A25E-5AD1C5564B57}"/>
                </a:ext>
              </a:extLst>
            </p:cNvPr>
            <p:cNvSpPr/>
            <p:nvPr/>
          </p:nvSpPr>
          <p:spPr>
            <a:xfrm>
              <a:off x="7678743" y="4556987"/>
              <a:ext cx="241780" cy="100212"/>
            </a:xfrm>
            <a:custGeom>
              <a:avLst/>
              <a:gdLst/>
              <a:ahLst/>
              <a:cxnLst/>
              <a:rect l="l" t="t" r="r" b="b"/>
              <a:pathLst>
                <a:path w="3537" h="1466" extrusionOk="0">
                  <a:moveTo>
                    <a:pt x="227" y="0"/>
                  </a:moveTo>
                  <a:cubicBezTo>
                    <a:pt x="99" y="0"/>
                    <a:pt x="18" y="21"/>
                    <a:pt x="9" y="58"/>
                  </a:cubicBezTo>
                  <a:cubicBezTo>
                    <a:pt x="1" y="95"/>
                    <a:pt x="53" y="225"/>
                    <a:pt x="730" y="554"/>
                  </a:cubicBezTo>
                  <a:cubicBezTo>
                    <a:pt x="882" y="628"/>
                    <a:pt x="1033" y="703"/>
                    <a:pt x="1182" y="777"/>
                  </a:cubicBezTo>
                  <a:cubicBezTo>
                    <a:pt x="1741" y="1057"/>
                    <a:pt x="2271" y="1320"/>
                    <a:pt x="2627" y="1387"/>
                  </a:cubicBezTo>
                  <a:cubicBezTo>
                    <a:pt x="2674" y="1396"/>
                    <a:pt x="2720" y="1406"/>
                    <a:pt x="2765" y="1413"/>
                  </a:cubicBezTo>
                  <a:cubicBezTo>
                    <a:pt x="2904" y="1441"/>
                    <a:pt x="3025" y="1466"/>
                    <a:pt x="3128" y="1466"/>
                  </a:cubicBezTo>
                  <a:cubicBezTo>
                    <a:pt x="3317" y="1466"/>
                    <a:pt x="3461" y="1385"/>
                    <a:pt x="3537" y="991"/>
                  </a:cubicBezTo>
                  <a:cubicBezTo>
                    <a:pt x="3530" y="931"/>
                    <a:pt x="3417" y="102"/>
                    <a:pt x="3105" y="102"/>
                  </a:cubicBezTo>
                  <a:cubicBezTo>
                    <a:pt x="3035" y="102"/>
                    <a:pt x="2956" y="146"/>
                    <a:pt x="2872" y="232"/>
                  </a:cubicBezTo>
                  <a:cubicBezTo>
                    <a:pt x="2706" y="402"/>
                    <a:pt x="2465" y="488"/>
                    <a:pt x="2160" y="488"/>
                  </a:cubicBezTo>
                  <a:cubicBezTo>
                    <a:pt x="1655" y="488"/>
                    <a:pt x="1079" y="247"/>
                    <a:pt x="846" y="119"/>
                  </a:cubicBezTo>
                  <a:cubicBezTo>
                    <a:pt x="732" y="58"/>
                    <a:pt x="432" y="0"/>
                    <a:pt x="2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3192;p45">
              <a:extLst>
                <a:ext uri="{FF2B5EF4-FFF2-40B4-BE49-F238E27FC236}">
                  <a16:creationId xmlns:a16="http://schemas.microsoft.com/office/drawing/2014/main" id="{C482E0F1-66B3-F3D7-AD41-6FE9FE02EA4F}"/>
                </a:ext>
              </a:extLst>
            </p:cNvPr>
            <p:cNvSpPr/>
            <p:nvPr/>
          </p:nvSpPr>
          <p:spPr>
            <a:xfrm>
              <a:off x="7869873" y="4694661"/>
              <a:ext cx="124821" cy="23583"/>
            </a:xfrm>
            <a:custGeom>
              <a:avLst/>
              <a:gdLst/>
              <a:ahLst/>
              <a:cxnLst/>
              <a:rect l="l" t="t" r="r" b="b"/>
              <a:pathLst>
                <a:path w="1826" h="345" extrusionOk="0">
                  <a:moveTo>
                    <a:pt x="1826" y="1"/>
                  </a:moveTo>
                  <a:lnTo>
                    <a:pt x="1826" y="1"/>
                  </a:lnTo>
                  <a:cubicBezTo>
                    <a:pt x="1572" y="57"/>
                    <a:pt x="1254" y="86"/>
                    <a:pt x="877" y="86"/>
                  </a:cubicBezTo>
                  <a:cubicBezTo>
                    <a:pt x="784" y="86"/>
                    <a:pt x="702" y="85"/>
                    <a:pt x="639" y="83"/>
                  </a:cubicBezTo>
                  <a:cubicBezTo>
                    <a:pt x="597" y="83"/>
                    <a:pt x="562" y="81"/>
                    <a:pt x="537" y="81"/>
                  </a:cubicBezTo>
                  <a:cubicBezTo>
                    <a:pt x="393" y="81"/>
                    <a:pt x="101" y="218"/>
                    <a:pt x="1" y="344"/>
                  </a:cubicBezTo>
                  <a:cubicBezTo>
                    <a:pt x="148" y="241"/>
                    <a:pt x="372" y="153"/>
                    <a:pt x="506" y="153"/>
                  </a:cubicBezTo>
                  <a:cubicBezTo>
                    <a:pt x="690" y="153"/>
                    <a:pt x="1303" y="143"/>
                    <a:pt x="18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3193;p45">
              <a:extLst>
                <a:ext uri="{FF2B5EF4-FFF2-40B4-BE49-F238E27FC236}">
                  <a16:creationId xmlns:a16="http://schemas.microsoft.com/office/drawing/2014/main" id="{DFD0BECA-9200-2CA6-583E-CD524D900CEB}"/>
                </a:ext>
              </a:extLst>
            </p:cNvPr>
            <p:cNvSpPr/>
            <p:nvPr/>
          </p:nvSpPr>
          <p:spPr>
            <a:xfrm>
              <a:off x="7863174" y="4700539"/>
              <a:ext cx="120993" cy="33358"/>
            </a:xfrm>
            <a:custGeom>
              <a:avLst/>
              <a:gdLst/>
              <a:ahLst/>
              <a:cxnLst/>
              <a:rect l="l" t="t" r="r" b="b"/>
              <a:pathLst>
                <a:path w="1770" h="488" extrusionOk="0">
                  <a:moveTo>
                    <a:pt x="1769" y="0"/>
                  </a:moveTo>
                  <a:lnTo>
                    <a:pt x="1769" y="0"/>
                  </a:lnTo>
                  <a:cubicBezTo>
                    <a:pt x="1314" y="99"/>
                    <a:pt x="830" y="111"/>
                    <a:pt x="604" y="111"/>
                  </a:cubicBezTo>
                  <a:cubicBezTo>
                    <a:pt x="406" y="111"/>
                    <a:pt x="1" y="319"/>
                    <a:pt x="1" y="449"/>
                  </a:cubicBezTo>
                  <a:cubicBezTo>
                    <a:pt x="1" y="463"/>
                    <a:pt x="6" y="477"/>
                    <a:pt x="15" y="488"/>
                  </a:cubicBezTo>
                  <a:cubicBezTo>
                    <a:pt x="111" y="328"/>
                    <a:pt x="637" y="153"/>
                    <a:pt x="807" y="153"/>
                  </a:cubicBezTo>
                  <a:cubicBezTo>
                    <a:pt x="1133" y="149"/>
                    <a:pt x="1457" y="97"/>
                    <a:pt x="17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3194;p45">
              <a:extLst>
                <a:ext uri="{FF2B5EF4-FFF2-40B4-BE49-F238E27FC236}">
                  <a16:creationId xmlns:a16="http://schemas.microsoft.com/office/drawing/2014/main" id="{0F8C20CD-7D54-0EA8-C40D-211DF3378697}"/>
                </a:ext>
              </a:extLst>
            </p:cNvPr>
            <p:cNvSpPr/>
            <p:nvPr/>
          </p:nvSpPr>
          <p:spPr>
            <a:xfrm>
              <a:off x="7866045" y="4637718"/>
              <a:ext cx="247659" cy="106774"/>
            </a:xfrm>
            <a:custGeom>
              <a:avLst/>
              <a:gdLst/>
              <a:ahLst/>
              <a:cxnLst/>
              <a:rect l="l" t="t" r="r" b="b"/>
              <a:pathLst>
                <a:path w="3623" h="1562" extrusionOk="0">
                  <a:moveTo>
                    <a:pt x="2830" y="1"/>
                  </a:moveTo>
                  <a:cubicBezTo>
                    <a:pt x="2723" y="1"/>
                    <a:pt x="2646" y="83"/>
                    <a:pt x="2601" y="246"/>
                  </a:cubicBezTo>
                  <a:cubicBezTo>
                    <a:pt x="2355" y="1107"/>
                    <a:pt x="783" y="1116"/>
                    <a:pt x="765" y="1116"/>
                  </a:cubicBezTo>
                  <a:cubicBezTo>
                    <a:pt x="563" y="1116"/>
                    <a:pt x="1" y="1330"/>
                    <a:pt x="1" y="1454"/>
                  </a:cubicBezTo>
                  <a:cubicBezTo>
                    <a:pt x="1" y="1482"/>
                    <a:pt x="41" y="1507"/>
                    <a:pt x="113" y="1526"/>
                  </a:cubicBezTo>
                  <a:cubicBezTo>
                    <a:pt x="209" y="1550"/>
                    <a:pt x="358" y="1562"/>
                    <a:pt x="558" y="1562"/>
                  </a:cubicBezTo>
                  <a:cubicBezTo>
                    <a:pt x="651" y="1562"/>
                    <a:pt x="755" y="1559"/>
                    <a:pt x="870" y="1554"/>
                  </a:cubicBezTo>
                  <a:cubicBezTo>
                    <a:pt x="1040" y="1545"/>
                    <a:pt x="1209" y="1540"/>
                    <a:pt x="1375" y="1535"/>
                  </a:cubicBezTo>
                  <a:cubicBezTo>
                    <a:pt x="1999" y="1512"/>
                    <a:pt x="2592" y="1491"/>
                    <a:pt x="2935" y="1381"/>
                  </a:cubicBezTo>
                  <a:cubicBezTo>
                    <a:pt x="2981" y="1365"/>
                    <a:pt x="3027" y="1352"/>
                    <a:pt x="3070" y="1338"/>
                  </a:cubicBezTo>
                  <a:cubicBezTo>
                    <a:pt x="3316" y="1261"/>
                    <a:pt x="3495" y="1207"/>
                    <a:pt x="3568" y="1067"/>
                  </a:cubicBezTo>
                  <a:cubicBezTo>
                    <a:pt x="3623" y="962"/>
                    <a:pt x="3616" y="812"/>
                    <a:pt x="3547" y="597"/>
                  </a:cubicBezTo>
                  <a:cubicBezTo>
                    <a:pt x="3516" y="553"/>
                    <a:pt x="3112" y="1"/>
                    <a:pt x="28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3195;p45">
              <a:extLst>
                <a:ext uri="{FF2B5EF4-FFF2-40B4-BE49-F238E27FC236}">
                  <a16:creationId xmlns:a16="http://schemas.microsoft.com/office/drawing/2014/main" id="{3FF4BD6A-3B6F-8C0C-AFAD-47CF97CB568B}"/>
                </a:ext>
              </a:extLst>
            </p:cNvPr>
            <p:cNvSpPr/>
            <p:nvPr/>
          </p:nvSpPr>
          <p:spPr>
            <a:xfrm>
              <a:off x="7768361" y="3613336"/>
              <a:ext cx="665460" cy="1072666"/>
            </a:xfrm>
            <a:custGeom>
              <a:avLst/>
              <a:gdLst/>
              <a:ahLst/>
              <a:cxnLst/>
              <a:rect l="l" t="t" r="r" b="b"/>
              <a:pathLst>
                <a:path w="9735" h="15692" extrusionOk="0">
                  <a:moveTo>
                    <a:pt x="1915" y="1"/>
                  </a:moveTo>
                  <a:cubicBezTo>
                    <a:pt x="1400" y="1"/>
                    <a:pt x="911" y="234"/>
                    <a:pt x="455" y="695"/>
                  </a:cubicBezTo>
                  <a:lnTo>
                    <a:pt x="423" y="741"/>
                  </a:lnTo>
                  <a:cubicBezTo>
                    <a:pt x="266" y="968"/>
                    <a:pt x="1" y="1351"/>
                    <a:pt x="80" y="1696"/>
                  </a:cubicBezTo>
                  <a:cubicBezTo>
                    <a:pt x="164" y="1917"/>
                    <a:pt x="337" y="2111"/>
                    <a:pt x="348" y="2122"/>
                  </a:cubicBezTo>
                  <a:cubicBezTo>
                    <a:pt x="488" y="2222"/>
                    <a:pt x="485" y="2432"/>
                    <a:pt x="450" y="2541"/>
                  </a:cubicBezTo>
                  <a:cubicBezTo>
                    <a:pt x="433" y="2596"/>
                    <a:pt x="407" y="2632"/>
                    <a:pt x="383" y="2632"/>
                  </a:cubicBezTo>
                  <a:cubicBezTo>
                    <a:pt x="380" y="2632"/>
                    <a:pt x="377" y="2632"/>
                    <a:pt x="374" y="2630"/>
                  </a:cubicBezTo>
                  <a:lnTo>
                    <a:pt x="334" y="2615"/>
                  </a:lnTo>
                  <a:lnTo>
                    <a:pt x="334" y="2615"/>
                  </a:lnTo>
                  <a:lnTo>
                    <a:pt x="346" y="2657"/>
                  </a:lnTo>
                  <a:cubicBezTo>
                    <a:pt x="572" y="3491"/>
                    <a:pt x="718" y="5295"/>
                    <a:pt x="562" y="6549"/>
                  </a:cubicBezTo>
                  <a:lnTo>
                    <a:pt x="543" y="6705"/>
                  </a:lnTo>
                  <a:cubicBezTo>
                    <a:pt x="439" y="7513"/>
                    <a:pt x="323" y="8430"/>
                    <a:pt x="727" y="9566"/>
                  </a:cubicBezTo>
                  <a:cubicBezTo>
                    <a:pt x="1188" y="10863"/>
                    <a:pt x="2261" y="12264"/>
                    <a:pt x="4007" y="13843"/>
                  </a:cubicBezTo>
                  <a:cubicBezTo>
                    <a:pt x="5272" y="14990"/>
                    <a:pt x="8095" y="15691"/>
                    <a:pt x="9208" y="15691"/>
                  </a:cubicBezTo>
                  <a:cubicBezTo>
                    <a:pt x="9487" y="15691"/>
                    <a:pt x="9655" y="15649"/>
                    <a:pt x="9710" y="15567"/>
                  </a:cubicBezTo>
                  <a:cubicBezTo>
                    <a:pt x="9732" y="15531"/>
                    <a:pt x="9734" y="15488"/>
                    <a:pt x="9711" y="15439"/>
                  </a:cubicBezTo>
                  <a:cubicBezTo>
                    <a:pt x="9533" y="15120"/>
                    <a:pt x="9308" y="14820"/>
                    <a:pt x="9071" y="14502"/>
                  </a:cubicBezTo>
                  <a:cubicBezTo>
                    <a:pt x="8368" y="13563"/>
                    <a:pt x="7571" y="12497"/>
                    <a:pt x="7313" y="10235"/>
                  </a:cubicBezTo>
                  <a:cubicBezTo>
                    <a:pt x="7250" y="9681"/>
                    <a:pt x="7157" y="9129"/>
                    <a:pt x="7038" y="8584"/>
                  </a:cubicBezTo>
                  <a:lnTo>
                    <a:pt x="7038" y="8584"/>
                  </a:lnTo>
                  <a:cubicBezTo>
                    <a:pt x="7327" y="8663"/>
                    <a:pt x="7594" y="8743"/>
                    <a:pt x="7839" y="8817"/>
                  </a:cubicBezTo>
                  <a:cubicBezTo>
                    <a:pt x="8246" y="8940"/>
                    <a:pt x="8577" y="9038"/>
                    <a:pt x="8826" y="9077"/>
                  </a:cubicBezTo>
                  <a:cubicBezTo>
                    <a:pt x="8952" y="9120"/>
                    <a:pt x="9056" y="9148"/>
                    <a:pt x="9135" y="9148"/>
                  </a:cubicBezTo>
                  <a:cubicBezTo>
                    <a:pt x="9137" y="9149"/>
                    <a:pt x="9140" y="9149"/>
                    <a:pt x="9143" y="9149"/>
                  </a:cubicBezTo>
                  <a:cubicBezTo>
                    <a:pt x="9189" y="9149"/>
                    <a:pt x="9233" y="9135"/>
                    <a:pt x="9271" y="9108"/>
                  </a:cubicBezTo>
                  <a:cubicBezTo>
                    <a:pt x="9340" y="9056"/>
                    <a:pt x="9368" y="8952"/>
                    <a:pt x="9359" y="8773"/>
                  </a:cubicBezTo>
                  <a:cubicBezTo>
                    <a:pt x="9357" y="8743"/>
                    <a:pt x="9355" y="8714"/>
                    <a:pt x="9350" y="8684"/>
                  </a:cubicBezTo>
                  <a:cubicBezTo>
                    <a:pt x="9347" y="8651"/>
                    <a:pt x="9343" y="8614"/>
                    <a:pt x="9336" y="8575"/>
                  </a:cubicBezTo>
                  <a:cubicBezTo>
                    <a:pt x="8993" y="6936"/>
                    <a:pt x="7285" y="6051"/>
                    <a:pt x="6154" y="5465"/>
                  </a:cubicBezTo>
                  <a:lnTo>
                    <a:pt x="6002" y="5386"/>
                  </a:lnTo>
                  <a:cubicBezTo>
                    <a:pt x="5954" y="5271"/>
                    <a:pt x="5907" y="5158"/>
                    <a:pt x="5863" y="5051"/>
                  </a:cubicBezTo>
                  <a:cubicBezTo>
                    <a:pt x="5728" y="4727"/>
                    <a:pt x="5611" y="4445"/>
                    <a:pt x="5539" y="4227"/>
                  </a:cubicBezTo>
                  <a:cubicBezTo>
                    <a:pt x="4694" y="1661"/>
                    <a:pt x="3272" y="1"/>
                    <a:pt x="1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3196;p45">
              <a:extLst>
                <a:ext uri="{FF2B5EF4-FFF2-40B4-BE49-F238E27FC236}">
                  <a16:creationId xmlns:a16="http://schemas.microsoft.com/office/drawing/2014/main" id="{DD5C8C9F-E53A-0F9B-29C4-E5069109B017}"/>
                </a:ext>
              </a:extLst>
            </p:cNvPr>
            <p:cNvSpPr/>
            <p:nvPr/>
          </p:nvSpPr>
          <p:spPr>
            <a:xfrm>
              <a:off x="7765627" y="3750121"/>
              <a:ext cx="585209" cy="930482"/>
            </a:xfrm>
            <a:custGeom>
              <a:avLst/>
              <a:gdLst/>
              <a:ahLst/>
              <a:cxnLst/>
              <a:rect l="l" t="t" r="r" b="b"/>
              <a:pathLst>
                <a:path w="8561" h="13612" extrusionOk="0">
                  <a:moveTo>
                    <a:pt x="4168" y="0"/>
                  </a:moveTo>
                  <a:cubicBezTo>
                    <a:pt x="3978" y="0"/>
                    <a:pt x="3675" y="165"/>
                    <a:pt x="3216" y="416"/>
                  </a:cubicBezTo>
                  <a:cubicBezTo>
                    <a:pt x="2867" y="605"/>
                    <a:pt x="2432" y="842"/>
                    <a:pt x="1890" y="1092"/>
                  </a:cubicBezTo>
                  <a:cubicBezTo>
                    <a:pt x="1643" y="1206"/>
                    <a:pt x="1412" y="1264"/>
                    <a:pt x="1198" y="1264"/>
                  </a:cubicBezTo>
                  <a:cubicBezTo>
                    <a:pt x="1195" y="1264"/>
                    <a:pt x="1193" y="1264"/>
                    <a:pt x="1190" y="1264"/>
                  </a:cubicBezTo>
                  <a:cubicBezTo>
                    <a:pt x="965" y="1264"/>
                    <a:pt x="745" y="1191"/>
                    <a:pt x="565" y="1054"/>
                  </a:cubicBezTo>
                  <a:cubicBezTo>
                    <a:pt x="549" y="1041"/>
                    <a:pt x="535" y="1031"/>
                    <a:pt x="526" y="1027"/>
                  </a:cubicBezTo>
                  <a:lnTo>
                    <a:pt x="490" y="1005"/>
                  </a:lnTo>
                  <a:lnTo>
                    <a:pt x="490" y="1005"/>
                  </a:lnTo>
                  <a:lnTo>
                    <a:pt x="493" y="1047"/>
                  </a:lnTo>
                  <a:cubicBezTo>
                    <a:pt x="644" y="2076"/>
                    <a:pt x="737" y="3050"/>
                    <a:pt x="704" y="3703"/>
                  </a:cubicBezTo>
                  <a:cubicBezTo>
                    <a:pt x="698" y="3801"/>
                    <a:pt x="591" y="4735"/>
                    <a:pt x="574" y="4854"/>
                  </a:cubicBezTo>
                  <a:cubicBezTo>
                    <a:pt x="418" y="6018"/>
                    <a:pt x="1" y="8220"/>
                    <a:pt x="1082" y="9812"/>
                  </a:cubicBezTo>
                  <a:cubicBezTo>
                    <a:pt x="1200" y="9984"/>
                    <a:pt x="1151" y="10273"/>
                    <a:pt x="1189" y="10619"/>
                  </a:cubicBezTo>
                  <a:cubicBezTo>
                    <a:pt x="1242" y="11087"/>
                    <a:pt x="1296" y="11571"/>
                    <a:pt x="1552" y="11790"/>
                  </a:cubicBezTo>
                  <a:cubicBezTo>
                    <a:pt x="1845" y="12005"/>
                    <a:pt x="2171" y="12305"/>
                    <a:pt x="2299" y="12426"/>
                  </a:cubicBezTo>
                  <a:cubicBezTo>
                    <a:pt x="2551" y="12622"/>
                    <a:pt x="3130" y="12728"/>
                    <a:pt x="3451" y="12728"/>
                  </a:cubicBezTo>
                  <a:cubicBezTo>
                    <a:pt x="3459" y="12728"/>
                    <a:pt x="3468" y="12728"/>
                    <a:pt x="3476" y="12728"/>
                  </a:cubicBezTo>
                  <a:cubicBezTo>
                    <a:pt x="3518" y="12728"/>
                    <a:pt x="3561" y="12724"/>
                    <a:pt x="3603" y="12717"/>
                  </a:cubicBezTo>
                  <a:cubicBezTo>
                    <a:pt x="4296" y="13415"/>
                    <a:pt x="5828" y="13471"/>
                    <a:pt x="7180" y="13522"/>
                  </a:cubicBezTo>
                  <a:cubicBezTo>
                    <a:pt x="7691" y="13539"/>
                    <a:pt x="8175" y="13559"/>
                    <a:pt x="8550" y="13611"/>
                  </a:cubicBezTo>
                  <a:lnTo>
                    <a:pt x="8561" y="13569"/>
                  </a:lnTo>
                  <a:cubicBezTo>
                    <a:pt x="7492" y="13238"/>
                    <a:pt x="6343" y="11968"/>
                    <a:pt x="5891" y="10985"/>
                  </a:cubicBezTo>
                  <a:cubicBezTo>
                    <a:pt x="5374" y="9856"/>
                    <a:pt x="4320" y="7251"/>
                    <a:pt x="4117" y="6052"/>
                  </a:cubicBezTo>
                  <a:cubicBezTo>
                    <a:pt x="3926" y="4940"/>
                    <a:pt x="4729" y="4563"/>
                    <a:pt x="5207" y="4339"/>
                  </a:cubicBezTo>
                  <a:cubicBezTo>
                    <a:pt x="5418" y="4239"/>
                    <a:pt x="5558" y="4174"/>
                    <a:pt x="5554" y="4080"/>
                  </a:cubicBezTo>
                  <a:cubicBezTo>
                    <a:pt x="5549" y="3981"/>
                    <a:pt x="5379" y="3880"/>
                    <a:pt x="4944" y="3717"/>
                  </a:cubicBezTo>
                  <a:cubicBezTo>
                    <a:pt x="4900" y="3699"/>
                    <a:pt x="4843" y="3678"/>
                    <a:pt x="4776" y="3652"/>
                  </a:cubicBezTo>
                  <a:cubicBezTo>
                    <a:pt x="4469" y="3534"/>
                    <a:pt x="3957" y="3336"/>
                    <a:pt x="3649" y="3270"/>
                  </a:cubicBezTo>
                  <a:cubicBezTo>
                    <a:pt x="3347" y="2872"/>
                    <a:pt x="3582" y="2507"/>
                    <a:pt x="3880" y="2046"/>
                  </a:cubicBezTo>
                  <a:cubicBezTo>
                    <a:pt x="4194" y="1560"/>
                    <a:pt x="4548" y="1010"/>
                    <a:pt x="4406" y="244"/>
                  </a:cubicBezTo>
                  <a:cubicBezTo>
                    <a:pt x="4375" y="77"/>
                    <a:pt x="4299" y="0"/>
                    <a:pt x="4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3197;p45">
              <a:extLst>
                <a:ext uri="{FF2B5EF4-FFF2-40B4-BE49-F238E27FC236}">
                  <a16:creationId xmlns:a16="http://schemas.microsoft.com/office/drawing/2014/main" id="{672DF2CC-C975-7872-A4B5-37607E3EA813}"/>
                </a:ext>
              </a:extLst>
            </p:cNvPr>
            <p:cNvSpPr/>
            <p:nvPr/>
          </p:nvSpPr>
          <p:spPr>
            <a:xfrm>
              <a:off x="7765900" y="3634048"/>
              <a:ext cx="222572" cy="147926"/>
            </a:xfrm>
            <a:custGeom>
              <a:avLst/>
              <a:gdLst/>
              <a:ahLst/>
              <a:cxnLst/>
              <a:rect l="l" t="t" r="r" b="b"/>
              <a:pathLst>
                <a:path w="3256" h="2164" extrusionOk="0">
                  <a:moveTo>
                    <a:pt x="1631" y="0"/>
                  </a:moveTo>
                  <a:cubicBezTo>
                    <a:pt x="1351" y="0"/>
                    <a:pt x="1043" y="69"/>
                    <a:pt x="719" y="241"/>
                  </a:cubicBezTo>
                  <a:cubicBezTo>
                    <a:pt x="310" y="459"/>
                    <a:pt x="0" y="1079"/>
                    <a:pt x="158" y="1514"/>
                  </a:cubicBezTo>
                  <a:lnTo>
                    <a:pt x="156" y="1514"/>
                  </a:lnTo>
                  <a:cubicBezTo>
                    <a:pt x="297" y="1903"/>
                    <a:pt x="815" y="2163"/>
                    <a:pt x="1475" y="2163"/>
                  </a:cubicBezTo>
                  <a:cubicBezTo>
                    <a:pt x="1552" y="2163"/>
                    <a:pt x="1632" y="2159"/>
                    <a:pt x="1713" y="2152"/>
                  </a:cubicBezTo>
                  <a:cubicBezTo>
                    <a:pt x="2712" y="2063"/>
                    <a:pt x="3256" y="1293"/>
                    <a:pt x="3100" y="860"/>
                  </a:cubicBezTo>
                  <a:cubicBezTo>
                    <a:pt x="2983" y="540"/>
                    <a:pt x="2415" y="0"/>
                    <a:pt x="16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3198;p45">
              <a:extLst>
                <a:ext uri="{FF2B5EF4-FFF2-40B4-BE49-F238E27FC236}">
                  <a16:creationId xmlns:a16="http://schemas.microsoft.com/office/drawing/2014/main" id="{278B2C86-283C-3EB4-1CF8-6C01D1BBEC37}"/>
                </a:ext>
              </a:extLst>
            </p:cNvPr>
            <p:cNvSpPr/>
            <p:nvPr/>
          </p:nvSpPr>
          <p:spPr>
            <a:xfrm>
              <a:off x="7807257" y="3691128"/>
              <a:ext cx="64529" cy="55165"/>
            </a:xfrm>
            <a:custGeom>
              <a:avLst/>
              <a:gdLst/>
              <a:ahLst/>
              <a:cxnLst/>
              <a:rect l="l" t="t" r="r" b="b"/>
              <a:pathLst>
                <a:path w="944" h="807" extrusionOk="0">
                  <a:moveTo>
                    <a:pt x="400" y="0"/>
                  </a:moveTo>
                  <a:cubicBezTo>
                    <a:pt x="179" y="0"/>
                    <a:pt x="2" y="180"/>
                    <a:pt x="2" y="402"/>
                  </a:cubicBezTo>
                  <a:cubicBezTo>
                    <a:pt x="0" y="645"/>
                    <a:pt x="199" y="807"/>
                    <a:pt x="407" y="807"/>
                  </a:cubicBezTo>
                  <a:cubicBezTo>
                    <a:pt x="506" y="807"/>
                    <a:pt x="607" y="770"/>
                    <a:pt x="689" y="688"/>
                  </a:cubicBezTo>
                  <a:cubicBezTo>
                    <a:pt x="943" y="434"/>
                    <a:pt x="762" y="1"/>
                    <a:pt x="403" y="1"/>
                  </a:cubicBezTo>
                  <a:cubicBezTo>
                    <a:pt x="402" y="0"/>
                    <a:pt x="401" y="0"/>
                    <a:pt x="40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3199;p45">
              <a:extLst>
                <a:ext uri="{FF2B5EF4-FFF2-40B4-BE49-F238E27FC236}">
                  <a16:creationId xmlns:a16="http://schemas.microsoft.com/office/drawing/2014/main" id="{E37CF1EE-E3C2-9A98-350B-FA4B8FAD39F6}"/>
                </a:ext>
              </a:extLst>
            </p:cNvPr>
            <p:cNvSpPr/>
            <p:nvPr/>
          </p:nvSpPr>
          <p:spPr>
            <a:xfrm>
              <a:off x="7816212" y="3702407"/>
              <a:ext cx="34179" cy="29325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7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3200;p45">
              <a:extLst>
                <a:ext uri="{FF2B5EF4-FFF2-40B4-BE49-F238E27FC236}">
                  <a16:creationId xmlns:a16="http://schemas.microsoft.com/office/drawing/2014/main" id="{73B28257-9899-A002-40B4-A3745C0743D9}"/>
                </a:ext>
              </a:extLst>
            </p:cNvPr>
            <p:cNvSpPr/>
            <p:nvPr/>
          </p:nvSpPr>
          <p:spPr>
            <a:xfrm>
              <a:off x="7830294" y="3701177"/>
              <a:ext cx="16884" cy="14423"/>
            </a:xfrm>
            <a:custGeom>
              <a:avLst/>
              <a:gdLst/>
              <a:ahLst/>
              <a:cxnLst/>
              <a:rect l="l" t="t" r="r" b="b"/>
              <a:pathLst>
                <a:path w="247" h="211" extrusionOk="0">
                  <a:moveTo>
                    <a:pt x="106" y="1"/>
                  </a:moveTo>
                  <a:cubicBezTo>
                    <a:pt x="47" y="1"/>
                    <a:pt x="1" y="48"/>
                    <a:pt x="1" y="106"/>
                  </a:cubicBezTo>
                  <a:cubicBezTo>
                    <a:pt x="0" y="169"/>
                    <a:pt x="52" y="211"/>
                    <a:pt x="106" y="211"/>
                  </a:cubicBezTo>
                  <a:cubicBezTo>
                    <a:pt x="132" y="211"/>
                    <a:pt x="158" y="201"/>
                    <a:pt x="180" y="180"/>
                  </a:cubicBezTo>
                  <a:cubicBezTo>
                    <a:pt x="247" y="115"/>
                    <a:pt x="199" y="1"/>
                    <a:pt x="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3201;p45">
              <a:extLst>
                <a:ext uri="{FF2B5EF4-FFF2-40B4-BE49-F238E27FC236}">
                  <a16:creationId xmlns:a16="http://schemas.microsoft.com/office/drawing/2014/main" id="{E77A9FB5-86C7-69EF-3C09-57189497ED26}"/>
                </a:ext>
              </a:extLst>
            </p:cNvPr>
            <p:cNvSpPr/>
            <p:nvPr/>
          </p:nvSpPr>
          <p:spPr>
            <a:xfrm>
              <a:off x="7818331" y="3721479"/>
              <a:ext cx="7041" cy="6084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5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5" y="89"/>
                  </a:cubicBezTo>
                  <a:cubicBezTo>
                    <a:pt x="56" y="89"/>
                    <a:pt x="67" y="85"/>
                    <a:pt x="76" y="75"/>
                  </a:cubicBezTo>
                  <a:cubicBezTo>
                    <a:pt x="103" y="47"/>
                    <a:pt x="83" y="0"/>
                    <a:pt x="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3202;p45">
              <a:extLst>
                <a:ext uri="{FF2B5EF4-FFF2-40B4-BE49-F238E27FC236}">
                  <a16:creationId xmlns:a16="http://schemas.microsoft.com/office/drawing/2014/main" id="{6D6E1C52-A2A8-15EA-4CE9-BF3489B8C63F}"/>
                </a:ext>
              </a:extLst>
            </p:cNvPr>
            <p:cNvSpPr/>
            <p:nvPr/>
          </p:nvSpPr>
          <p:spPr>
            <a:xfrm>
              <a:off x="7950195" y="3631451"/>
              <a:ext cx="467155" cy="1040880"/>
            </a:xfrm>
            <a:custGeom>
              <a:avLst/>
              <a:gdLst/>
              <a:ahLst/>
              <a:cxnLst/>
              <a:rect l="l" t="t" r="r" b="b"/>
              <a:pathLst>
                <a:path w="6834" h="15227" extrusionOk="0">
                  <a:moveTo>
                    <a:pt x="0" y="0"/>
                  </a:moveTo>
                  <a:lnTo>
                    <a:pt x="0" y="0"/>
                  </a:lnTo>
                  <a:cubicBezTo>
                    <a:pt x="570" y="483"/>
                    <a:pt x="1087" y="993"/>
                    <a:pt x="1524" y="1764"/>
                  </a:cubicBezTo>
                  <a:cubicBezTo>
                    <a:pt x="1617" y="1787"/>
                    <a:pt x="1671" y="1864"/>
                    <a:pt x="1697" y="2001"/>
                  </a:cubicBezTo>
                  <a:cubicBezTo>
                    <a:pt x="1706" y="2048"/>
                    <a:pt x="1713" y="2094"/>
                    <a:pt x="1720" y="2139"/>
                  </a:cubicBezTo>
                  <a:cubicBezTo>
                    <a:pt x="1862" y="2441"/>
                    <a:pt x="1983" y="2749"/>
                    <a:pt x="2085" y="3067"/>
                  </a:cubicBezTo>
                  <a:cubicBezTo>
                    <a:pt x="2392" y="4006"/>
                    <a:pt x="3457" y="6164"/>
                    <a:pt x="3819" y="9192"/>
                  </a:cubicBezTo>
                  <a:cubicBezTo>
                    <a:pt x="4159" y="12036"/>
                    <a:pt x="5549" y="14264"/>
                    <a:pt x="6820" y="15226"/>
                  </a:cubicBezTo>
                  <a:cubicBezTo>
                    <a:pt x="6834" y="15195"/>
                    <a:pt x="6832" y="15158"/>
                    <a:pt x="6816" y="15126"/>
                  </a:cubicBezTo>
                  <a:cubicBezTo>
                    <a:pt x="6140" y="13897"/>
                    <a:pt x="4835" y="12982"/>
                    <a:pt x="4474" y="9956"/>
                  </a:cubicBezTo>
                  <a:cubicBezTo>
                    <a:pt x="4113" y="6929"/>
                    <a:pt x="3031" y="4937"/>
                    <a:pt x="2725" y="3998"/>
                  </a:cubicBezTo>
                  <a:cubicBezTo>
                    <a:pt x="2085" y="2038"/>
                    <a:pt x="1077" y="5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3203;p45">
              <a:extLst>
                <a:ext uri="{FF2B5EF4-FFF2-40B4-BE49-F238E27FC236}">
                  <a16:creationId xmlns:a16="http://schemas.microsoft.com/office/drawing/2014/main" id="{6F3B8D86-B6DA-5897-2451-3B9517945859}"/>
                </a:ext>
              </a:extLst>
            </p:cNvPr>
            <p:cNvSpPr/>
            <p:nvPr/>
          </p:nvSpPr>
          <p:spPr>
            <a:xfrm>
              <a:off x="7798180" y="3749780"/>
              <a:ext cx="278283" cy="321690"/>
            </a:xfrm>
            <a:custGeom>
              <a:avLst/>
              <a:gdLst/>
              <a:ahLst/>
              <a:cxnLst/>
              <a:rect l="l" t="t" r="r" b="b"/>
              <a:pathLst>
                <a:path w="4071" h="4706" extrusionOk="0">
                  <a:moveTo>
                    <a:pt x="3687" y="0"/>
                  </a:moveTo>
                  <a:cubicBezTo>
                    <a:pt x="3498" y="0"/>
                    <a:pt x="3193" y="165"/>
                    <a:pt x="2733" y="416"/>
                  </a:cubicBezTo>
                  <a:cubicBezTo>
                    <a:pt x="2383" y="607"/>
                    <a:pt x="1948" y="843"/>
                    <a:pt x="1404" y="1094"/>
                  </a:cubicBezTo>
                  <a:cubicBezTo>
                    <a:pt x="1157" y="1208"/>
                    <a:pt x="924" y="1266"/>
                    <a:pt x="710" y="1266"/>
                  </a:cubicBezTo>
                  <a:cubicBezTo>
                    <a:pt x="708" y="1266"/>
                    <a:pt x="705" y="1266"/>
                    <a:pt x="702" y="1266"/>
                  </a:cubicBezTo>
                  <a:cubicBezTo>
                    <a:pt x="475" y="1266"/>
                    <a:pt x="256" y="1191"/>
                    <a:pt x="75" y="1054"/>
                  </a:cubicBezTo>
                  <a:cubicBezTo>
                    <a:pt x="60" y="1041"/>
                    <a:pt x="46" y="1031"/>
                    <a:pt x="37" y="1026"/>
                  </a:cubicBezTo>
                  <a:lnTo>
                    <a:pt x="0" y="1005"/>
                  </a:lnTo>
                  <a:lnTo>
                    <a:pt x="0" y="1005"/>
                  </a:lnTo>
                  <a:lnTo>
                    <a:pt x="4" y="1045"/>
                  </a:lnTo>
                  <a:cubicBezTo>
                    <a:pt x="84" y="2063"/>
                    <a:pt x="210" y="3871"/>
                    <a:pt x="128" y="4528"/>
                  </a:cubicBezTo>
                  <a:cubicBezTo>
                    <a:pt x="121" y="4583"/>
                    <a:pt x="114" y="4642"/>
                    <a:pt x="105" y="4705"/>
                  </a:cubicBezTo>
                  <a:cubicBezTo>
                    <a:pt x="780" y="4644"/>
                    <a:pt x="2283" y="4393"/>
                    <a:pt x="3031" y="2952"/>
                  </a:cubicBezTo>
                  <a:cubicBezTo>
                    <a:pt x="2998" y="2668"/>
                    <a:pt x="3182" y="2383"/>
                    <a:pt x="3401" y="2046"/>
                  </a:cubicBezTo>
                  <a:cubicBezTo>
                    <a:pt x="3715" y="1560"/>
                    <a:pt x="4071" y="1010"/>
                    <a:pt x="3927" y="244"/>
                  </a:cubicBezTo>
                  <a:cubicBezTo>
                    <a:pt x="3922" y="224"/>
                    <a:pt x="3918" y="207"/>
                    <a:pt x="3913" y="189"/>
                  </a:cubicBezTo>
                  <a:cubicBezTo>
                    <a:pt x="3911" y="184"/>
                    <a:pt x="3910" y="179"/>
                    <a:pt x="3908" y="174"/>
                  </a:cubicBezTo>
                  <a:cubicBezTo>
                    <a:pt x="3904" y="163"/>
                    <a:pt x="3901" y="153"/>
                    <a:pt x="3897" y="142"/>
                  </a:cubicBezTo>
                  <a:cubicBezTo>
                    <a:pt x="3896" y="137"/>
                    <a:pt x="3892" y="132"/>
                    <a:pt x="3890" y="126"/>
                  </a:cubicBezTo>
                  <a:cubicBezTo>
                    <a:pt x="3885" y="118"/>
                    <a:pt x="3881" y="111"/>
                    <a:pt x="3876" y="102"/>
                  </a:cubicBezTo>
                  <a:cubicBezTo>
                    <a:pt x="3874" y="98"/>
                    <a:pt x="3871" y="93"/>
                    <a:pt x="3867" y="89"/>
                  </a:cubicBezTo>
                  <a:cubicBezTo>
                    <a:pt x="3862" y="81"/>
                    <a:pt x="3857" y="74"/>
                    <a:pt x="3850" y="67"/>
                  </a:cubicBezTo>
                  <a:cubicBezTo>
                    <a:pt x="3848" y="65"/>
                    <a:pt x="3845" y="61"/>
                    <a:pt x="3843" y="58"/>
                  </a:cubicBezTo>
                  <a:cubicBezTo>
                    <a:pt x="3834" y="49"/>
                    <a:pt x="3824" y="42"/>
                    <a:pt x="3813" y="35"/>
                  </a:cubicBezTo>
                  <a:lnTo>
                    <a:pt x="3806" y="30"/>
                  </a:lnTo>
                  <a:cubicBezTo>
                    <a:pt x="3797" y="25"/>
                    <a:pt x="3789" y="21"/>
                    <a:pt x="3780" y="18"/>
                  </a:cubicBezTo>
                  <a:cubicBezTo>
                    <a:pt x="3776" y="16"/>
                    <a:pt x="3771" y="14"/>
                    <a:pt x="3766" y="12"/>
                  </a:cubicBezTo>
                  <a:cubicBezTo>
                    <a:pt x="3762" y="11"/>
                    <a:pt x="3757" y="9"/>
                    <a:pt x="3752" y="9"/>
                  </a:cubicBezTo>
                  <a:cubicBezTo>
                    <a:pt x="3731" y="4"/>
                    <a:pt x="3710" y="0"/>
                    <a:pt x="36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3204;p45">
              <a:extLst>
                <a:ext uri="{FF2B5EF4-FFF2-40B4-BE49-F238E27FC236}">
                  <a16:creationId xmlns:a16="http://schemas.microsoft.com/office/drawing/2014/main" id="{D75CF447-8108-E822-70FD-B2ED3B2EE60A}"/>
                </a:ext>
              </a:extLst>
            </p:cNvPr>
            <p:cNvSpPr/>
            <p:nvPr/>
          </p:nvSpPr>
          <p:spPr>
            <a:xfrm>
              <a:off x="8093406" y="3893264"/>
              <a:ext cx="360996" cy="193725"/>
            </a:xfrm>
            <a:custGeom>
              <a:avLst/>
              <a:gdLst/>
              <a:ahLst/>
              <a:cxnLst/>
              <a:rect l="l" t="t" r="r" b="b"/>
              <a:pathLst>
                <a:path w="5281" h="2834" extrusionOk="0">
                  <a:moveTo>
                    <a:pt x="0" y="1"/>
                  </a:moveTo>
                  <a:lnTo>
                    <a:pt x="1184" y="2818"/>
                  </a:lnTo>
                  <a:lnTo>
                    <a:pt x="1189" y="2834"/>
                  </a:lnTo>
                  <a:lnTo>
                    <a:pt x="1206" y="2832"/>
                  </a:lnTo>
                  <a:cubicBezTo>
                    <a:pt x="1887" y="2728"/>
                    <a:pt x="2488" y="2695"/>
                    <a:pt x="3004" y="2695"/>
                  </a:cubicBezTo>
                  <a:cubicBezTo>
                    <a:pt x="3499" y="2695"/>
                    <a:pt x="3915" y="2725"/>
                    <a:pt x="4248" y="2748"/>
                  </a:cubicBezTo>
                  <a:cubicBezTo>
                    <a:pt x="4471" y="2764"/>
                    <a:pt x="4657" y="2777"/>
                    <a:pt x="4807" y="2777"/>
                  </a:cubicBezTo>
                  <a:cubicBezTo>
                    <a:pt x="5022" y="2777"/>
                    <a:pt x="5160" y="2749"/>
                    <a:pt x="5218" y="2660"/>
                  </a:cubicBezTo>
                  <a:cubicBezTo>
                    <a:pt x="5281" y="2564"/>
                    <a:pt x="5247" y="2408"/>
                    <a:pt x="5105" y="2136"/>
                  </a:cubicBezTo>
                  <a:cubicBezTo>
                    <a:pt x="4409" y="979"/>
                    <a:pt x="3030" y="594"/>
                    <a:pt x="2053" y="402"/>
                  </a:cubicBezTo>
                  <a:cubicBezTo>
                    <a:pt x="1706" y="336"/>
                    <a:pt x="1373" y="288"/>
                    <a:pt x="1078" y="245"/>
                  </a:cubicBezTo>
                  <a:cubicBezTo>
                    <a:pt x="838" y="211"/>
                    <a:pt x="631" y="182"/>
                    <a:pt x="456" y="146"/>
                  </a:cubicBezTo>
                  <a:cubicBezTo>
                    <a:pt x="265" y="110"/>
                    <a:pt x="137" y="71"/>
                    <a:pt x="53" y="2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3205;p45">
              <a:extLst>
                <a:ext uri="{FF2B5EF4-FFF2-40B4-BE49-F238E27FC236}">
                  <a16:creationId xmlns:a16="http://schemas.microsoft.com/office/drawing/2014/main" id="{1004A032-867E-E627-4A07-82B29E04E1D9}"/>
                </a:ext>
              </a:extLst>
            </p:cNvPr>
            <p:cNvSpPr/>
            <p:nvPr/>
          </p:nvSpPr>
          <p:spPr>
            <a:xfrm>
              <a:off x="7861260" y="4539369"/>
              <a:ext cx="150933" cy="80115"/>
            </a:xfrm>
            <a:custGeom>
              <a:avLst/>
              <a:gdLst/>
              <a:ahLst/>
              <a:cxnLst/>
              <a:rect l="l" t="t" r="r" b="b"/>
              <a:pathLst>
                <a:path w="2208" h="1172" extrusionOk="0">
                  <a:moveTo>
                    <a:pt x="1" y="0"/>
                  </a:moveTo>
                  <a:cubicBezTo>
                    <a:pt x="44" y="93"/>
                    <a:pt x="88" y="172"/>
                    <a:pt x="158" y="232"/>
                  </a:cubicBezTo>
                  <a:cubicBezTo>
                    <a:pt x="451" y="449"/>
                    <a:pt x="779" y="747"/>
                    <a:pt x="907" y="868"/>
                  </a:cubicBezTo>
                  <a:cubicBezTo>
                    <a:pt x="1161" y="1064"/>
                    <a:pt x="1740" y="1171"/>
                    <a:pt x="2062" y="1171"/>
                  </a:cubicBezTo>
                  <a:cubicBezTo>
                    <a:pt x="2110" y="1171"/>
                    <a:pt x="2159" y="1168"/>
                    <a:pt x="2208" y="1161"/>
                  </a:cubicBezTo>
                  <a:lnTo>
                    <a:pt x="2192" y="1147"/>
                  </a:lnTo>
                  <a:cubicBezTo>
                    <a:pt x="2032" y="989"/>
                    <a:pt x="1880" y="833"/>
                    <a:pt x="1722" y="675"/>
                  </a:cubicBezTo>
                  <a:cubicBezTo>
                    <a:pt x="1114" y="580"/>
                    <a:pt x="533" y="37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3206;p45">
              <a:extLst>
                <a:ext uri="{FF2B5EF4-FFF2-40B4-BE49-F238E27FC236}">
                  <a16:creationId xmlns:a16="http://schemas.microsoft.com/office/drawing/2014/main" id="{F9899641-CB4C-30F6-0B17-2810AE5AC70A}"/>
                </a:ext>
              </a:extLst>
            </p:cNvPr>
            <p:cNvSpPr/>
            <p:nvPr/>
          </p:nvSpPr>
          <p:spPr>
            <a:xfrm>
              <a:off x="7813456" y="4368626"/>
              <a:ext cx="500370" cy="307050"/>
            </a:xfrm>
            <a:custGeom>
              <a:avLst/>
              <a:gdLst/>
              <a:ahLst/>
              <a:cxnLst/>
              <a:rect l="l" t="t" r="r" b="b"/>
              <a:pathLst>
                <a:path w="7252" h="4450" extrusionOk="0">
                  <a:moveTo>
                    <a:pt x="1" y="0"/>
                  </a:moveTo>
                  <a:cubicBezTo>
                    <a:pt x="309" y="878"/>
                    <a:pt x="1692" y="2470"/>
                    <a:pt x="2904" y="3633"/>
                  </a:cubicBezTo>
                  <a:cubicBezTo>
                    <a:pt x="3172" y="3892"/>
                    <a:pt x="3728" y="4209"/>
                    <a:pt x="4908" y="4325"/>
                  </a:cubicBezTo>
                  <a:cubicBezTo>
                    <a:pt x="6088" y="4440"/>
                    <a:pt x="6927" y="4450"/>
                    <a:pt x="7175" y="4450"/>
                  </a:cubicBezTo>
                  <a:cubicBezTo>
                    <a:pt x="7226" y="4450"/>
                    <a:pt x="7252" y="4449"/>
                    <a:pt x="7251" y="4449"/>
                  </a:cubicBezTo>
                  <a:cubicBezTo>
                    <a:pt x="6051" y="4188"/>
                    <a:pt x="4443" y="3694"/>
                    <a:pt x="3323" y="2761"/>
                  </a:cubicBezTo>
                  <a:cubicBezTo>
                    <a:pt x="3195" y="2654"/>
                    <a:pt x="3076" y="2542"/>
                    <a:pt x="2958" y="2432"/>
                  </a:cubicBezTo>
                  <a:cubicBezTo>
                    <a:pt x="1934" y="2057"/>
                    <a:pt x="900" y="134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3207;p45">
              <a:extLst>
                <a:ext uri="{FF2B5EF4-FFF2-40B4-BE49-F238E27FC236}">
                  <a16:creationId xmlns:a16="http://schemas.microsoft.com/office/drawing/2014/main" id="{417147F3-EDB5-AF45-0132-09DD2A506928}"/>
                </a:ext>
              </a:extLst>
            </p:cNvPr>
            <p:cNvSpPr/>
            <p:nvPr/>
          </p:nvSpPr>
          <p:spPr>
            <a:xfrm>
              <a:off x="7684257" y="3676239"/>
              <a:ext cx="131934" cy="125306"/>
            </a:xfrm>
            <a:custGeom>
              <a:avLst/>
              <a:gdLst/>
              <a:ahLst/>
              <a:cxnLst/>
              <a:rect l="l" t="t" r="r" b="b"/>
              <a:pathLst>
                <a:path w="2075" h="1971" extrusionOk="0">
                  <a:moveTo>
                    <a:pt x="1624" y="0"/>
                  </a:moveTo>
                  <a:cubicBezTo>
                    <a:pt x="1276" y="247"/>
                    <a:pt x="445" y="556"/>
                    <a:pt x="197" y="947"/>
                  </a:cubicBezTo>
                  <a:cubicBezTo>
                    <a:pt x="0" y="1255"/>
                    <a:pt x="335" y="1284"/>
                    <a:pt x="528" y="1322"/>
                  </a:cubicBezTo>
                  <a:cubicBezTo>
                    <a:pt x="961" y="1408"/>
                    <a:pt x="1385" y="1859"/>
                    <a:pt x="1550" y="1943"/>
                  </a:cubicBezTo>
                  <a:cubicBezTo>
                    <a:pt x="1587" y="1962"/>
                    <a:pt x="1620" y="1971"/>
                    <a:pt x="1649" y="1971"/>
                  </a:cubicBezTo>
                  <a:cubicBezTo>
                    <a:pt x="2074" y="1971"/>
                    <a:pt x="1624" y="0"/>
                    <a:pt x="16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3208;p45">
              <a:extLst>
                <a:ext uri="{FF2B5EF4-FFF2-40B4-BE49-F238E27FC236}">
                  <a16:creationId xmlns:a16="http://schemas.microsoft.com/office/drawing/2014/main" id="{17C30322-1D65-EE65-D4BF-9679673EC0FB}"/>
                </a:ext>
              </a:extLst>
            </p:cNvPr>
            <p:cNvSpPr/>
            <p:nvPr/>
          </p:nvSpPr>
          <p:spPr>
            <a:xfrm>
              <a:off x="7696502" y="3682730"/>
              <a:ext cx="80371" cy="56834"/>
            </a:xfrm>
            <a:custGeom>
              <a:avLst/>
              <a:gdLst/>
              <a:ahLst/>
              <a:cxnLst/>
              <a:rect l="l" t="t" r="r" b="b"/>
              <a:pathLst>
                <a:path w="1277" h="894" extrusionOk="0">
                  <a:moveTo>
                    <a:pt x="1277" y="1"/>
                  </a:moveTo>
                  <a:lnTo>
                    <a:pt x="1277" y="1"/>
                  </a:lnTo>
                  <a:cubicBezTo>
                    <a:pt x="928" y="231"/>
                    <a:pt x="228" y="516"/>
                    <a:pt x="16" y="864"/>
                  </a:cubicBezTo>
                  <a:cubicBezTo>
                    <a:pt x="2" y="885"/>
                    <a:pt x="0" y="893"/>
                    <a:pt x="7" y="893"/>
                  </a:cubicBezTo>
                  <a:cubicBezTo>
                    <a:pt x="25" y="893"/>
                    <a:pt x="105" y="834"/>
                    <a:pt x="219" y="774"/>
                  </a:cubicBezTo>
                  <a:cubicBezTo>
                    <a:pt x="335" y="714"/>
                    <a:pt x="482" y="655"/>
                    <a:pt x="640" y="653"/>
                  </a:cubicBezTo>
                  <a:cubicBezTo>
                    <a:pt x="646" y="653"/>
                    <a:pt x="652" y="653"/>
                    <a:pt x="659" y="653"/>
                  </a:cubicBezTo>
                  <a:cubicBezTo>
                    <a:pt x="751" y="653"/>
                    <a:pt x="844" y="677"/>
                    <a:pt x="924" y="723"/>
                  </a:cubicBezTo>
                  <a:cubicBezTo>
                    <a:pt x="943" y="736"/>
                    <a:pt x="966" y="741"/>
                    <a:pt x="991" y="741"/>
                  </a:cubicBezTo>
                  <a:lnTo>
                    <a:pt x="1007" y="741"/>
                  </a:lnTo>
                  <a:lnTo>
                    <a:pt x="1007" y="729"/>
                  </a:lnTo>
                  <a:cubicBezTo>
                    <a:pt x="1000" y="469"/>
                    <a:pt x="1147" y="203"/>
                    <a:pt x="12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3209;p45">
              <a:extLst>
                <a:ext uri="{FF2B5EF4-FFF2-40B4-BE49-F238E27FC236}">
                  <a16:creationId xmlns:a16="http://schemas.microsoft.com/office/drawing/2014/main" id="{BFE0AE4A-E86B-3A6E-11D6-293CE7E943FD}"/>
                </a:ext>
              </a:extLst>
            </p:cNvPr>
            <p:cNvSpPr/>
            <p:nvPr/>
          </p:nvSpPr>
          <p:spPr>
            <a:xfrm>
              <a:off x="7692496" y="3681841"/>
              <a:ext cx="86345" cy="80804"/>
            </a:xfrm>
            <a:custGeom>
              <a:avLst/>
              <a:gdLst/>
              <a:ahLst/>
              <a:cxnLst/>
              <a:rect l="l" t="t" r="r" b="b"/>
              <a:pathLst>
                <a:path w="1358" h="1271" extrusionOk="0">
                  <a:moveTo>
                    <a:pt x="1357" y="1"/>
                  </a:moveTo>
                  <a:lnTo>
                    <a:pt x="1357" y="1"/>
                  </a:lnTo>
                  <a:cubicBezTo>
                    <a:pt x="1257" y="61"/>
                    <a:pt x="1138" y="122"/>
                    <a:pt x="1017" y="187"/>
                  </a:cubicBezTo>
                  <a:cubicBezTo>
                    <a:pt x="647" y="381"/>
                    <a:pt x="228" y="601"/>
                    <a:pt x="67" y="856"/>
                  </a:cubicBezTo>
                  <a:cubicBezTo>
                    <a:pt x="18" y="932"/>
                    <a:pt x="0" y="995"/>
                    <a:pt x="14" y="1041"/>
                  </a:cubicBezTo>
                  <a:cubicBezTo>
                    <a:pt x="25" y="1079"/>
                    <a:pt x="58" y="1109"/>
                    <a:pt x="112" y="1132"/>
                  </a:cubicBezTo>
                  <a:cubicBezTo>
                    <a:pt x="123" y="1133"/>
                    <a:pt x="133" y="1135"/>
                    <a:pt x="146" y="1135"/>
                  </a:cubicBezTo>
                  <a:cubicBezTo>
                    <a:pt x="214" y="1135"/>
                    <a:pt x="310" y="1112"/>
                    <a:pt x="412" y="1091"/>
                  </a:cubicBezTo>
                  <a:cubicBezTo>
                    <a:pt x="535" y="1065"/>
                    <a:pt x="673" y="1034"/>
                    <a:pt x="793" y="1034"/>
                  </a:cubicBezTo>
                  <a:cubicBezTo>
                    <a:pt x="891" y="1034"/>
                    <a:pt x="964" y="1055"/>
                    <a:pt x="1015" y="1098"/>
                  </a:cubicBezTo>
                  <a:cubicBezTo>
                    <a:pt x="1106" y="1170"/>
                    <a:pt x="1210" y="1227"/>
                    <a:pt x="1320" y="1268"/>
                  </a:cubicBezTo>
                  <a:lnTo>
                    <a:pt x="1320" y="1268"/>
                  </a:lnTo>
                  <a:cubicBezTo>
                    <a:pt x="1268" y="1206"/>
                    <a:pt x="1142" y="1045"/>
                    <a:pt x="1073" y="867"/>
                  </a:cubicBezTo>
                  <a:cubicBezTo>
                    <a:pt x="1064" y="828"/>
                    <a:pt x="1061" y="788"/>
                    <a:pt x="1059" y="748"/>
                  </a:cubicBezTo>
                  <a:cubicBezTo>
                    <a:pt x="1054" y="748"/>
                    <a:pt x="1049" y="749"/>
                    <a:pt x="1043" y="749"/>
                  </a:cubicBezTo>
                  <a:cubicBezTo>
                    <a:pt x="1022" y="749"/>
                    <a:pt x="1000" y="743"/>
                    <a:pt x="982" y="730"/>
                  </a:cubicBezTo>
                  <a:cubicBezTo>
                    <a:pt x="901" y="683"/>
                    <a:pt x="809" y="658"/>
                    <a:pt x="716" y="658"/>
                  </a:cubicBezTo>
                  <a:cubicBezTo>
                    <a:pt x="713" y="658"/>
                    <a:pt x="710" y="658"/>
                    <a:pt x="707" y="658"/>
                  </a:cubicBezTo>
                  <a:cubicBezTo>
                    <a:pt x="554" y="658"/>
                    <a:pt x="409" y="714"/>
                    <a:pt x="298" y="771"/>
                  </a:cubicBezTo>
                  <a:cubicBezTo>
                    <a:pt x="186" y="827"/>
                    <a:pt x="107" y="883"/>
                    <a:pt x="88" y="883"/>
                  </a:cubicBezTo>
                  <a:cubicBezTo>
                    <a:pt x="81" y="883"/>
                    <a:pt x="84" y="874"/>
                    <a:pt x="97" y="853"/>
                  </a:cubicBezTo>
                  <a:cubicBezTo>
                    <a:pt x="309" y="520"/>
                    <a:pt x="992" y="252"/>
                    <a:pt x="1334" y="34"/>
                  </a:cubicBezTo>
                  <a:cubicBezTo>
                    <a:pt x="1341" y="24"/>
                    <a:pt x="1350" y="11"/>
                    <a:pt x="1357" y="1"/>
                  </a:cubicBezTo>
                  <a:close/>
                  <a:moveTo>
                    <a:pt x="1320" y="1268"/>
                  </a:moveTo>
                  <a:cubicBezTo>
                    <a:pt x="1321" y="1269"/>
                    <a:pt x="1321" y="1269"/>
                    <a:pt x="1322" y="1270"/>
                  </a:cubicBezTo>
                  <a:lnTo>
                    <a:pt x="1322" y="1268"/>
                  </a:lnTo>
                  <a:cubicBezTo>
                    <a:pt x="1321" y="1268"/>
                    <a:pt x="1321" y="1268"/>
                    <a:pt x="1320" y="12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3210;p45">
              <a:extLst>
                <a:ext uri="{FF2B5EF4-FFF2-40B4-BE49-F238E27FC236}">
                  <a16:creationId xmlns:a16="http://schemas.microsoft.com/office/drawing/2014/main" id="{2A93831F-CCCB-1BCE-7728-B7742AF244E1}"/>
                </a:ext>
              </a:extLst>
            </p:cNvPr>
            <p:cNvSpPr/>
            <p:nvPr/>
          </p:nvSpPr>
          <p:spPr>
            <a:xfrm>
              <a:off x="7799200" y="4045750"/>
              <a:ext cx="9525" cy="86900"/>
            </a:xfrm>
            <a:custGeom>
              <a:avLst/>
              <a:gdLst/>
              <a:ahLst/>
              <a:cxnLst/>
              <a:rect l="l" t="t" r="r" b="b"/>
              <a:pathLst>
                <a:path w="381" h="3476" extrusionOk="0">
                  <a:moveTo>
                    <a:pt x="381" y="0"/>
                  </a:moveTo>
                  <a:lnTo>
                    <a:pt x="0" y="2786"/>
                  </a:lnTo>
                  <a:lnTo>
                    <a:pt x="95" y="347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1776" name="Google Shape;3241;p45">
            <a:extLst>
              <a:ext uri="{FF2B5EF4-FFF2-40B4-BE49-F238E27FC236}">
                <a16:creationId xmlns:a16="http://schemas.microsoft.com/office/drawing/2014/main" id="{7D5747A5-A459-0714-E658-1C5BB21BE512}"/>
              </a:ext>
            </a:extLst>
          </p:cNvPr>
          <p:cNvGrpSpPr/>
          <p:nvPr/>
        </p:nvGrpSpPr>
        <p:grpSpPr>
          <a:xfrm>
            <a:off x="1808744" y="3076363"/>
            <a:ext cx="395165" cy="687298"/>
            <a:chOff x="5607550" y="344503"/>
            <a:chExt cx="456944" cy="794748"/>
          </a:xfrm>
        </p:grpSpPr>
        <p:sp>
          <p:nvSpPr>
            <p:cNvPr id="1777" name="Google Shape;3242;p45">
              <a:extLst>
                <a:ext uri="{FF2B5EF4-FFF2-40B4-BE49-F238E27FC236}">
                  <a16:creationId xmlns:a16="http://schemas.microsoft.com/office/drawing/2014/main" id="{53680373-CFCE-39A8-A755-C7E33F681266}"/>
                </a:ext>
              </a:extLst>
            </p:cNvPr>
            <p:cNvSpPr/>
            <p:nvPr/>
          </p:nvSpPr>
          <p:spPr>
            <a:xfrm>
              <a:off x="5669837" y="1032766"/>
              <a:ext cx="128759" cy="106486"/>
            </a:xfrm>
            <a:custGeom>
              <a:avLst/>
              <a:gdLst/>
              <a:ahLst/>
              <a:cxnLst/>
              <a:rect l="l" t="t" r="r" b="b"/>
              <a:pathLst>
                <a:path w="1270" h="1050" extrusionOk="0">
                  <a:moveTo>
                    <a:pt x="770" y="1"/>
                  </a:moveTo>
                  <a:lnTo>
                    <a:pt x="770" y="1"/>
                  </a:lnTo>
                  <a:cubicBezTo>
                    <a:pt x="784" y="76"/>
                    <a:pt x="777" y="132"/>
                    <a:pt x="751" y="176"/>
                  </a:cubicBezTo>
                  <a:cubicBezTo>
                    <a:pt x="726" y="213"/>
                    <a:pt x="686" y="237"/>
                    <a:pt x="642" y="246"/>
                  </a:cubicBezTo>
                  <a:cubicBezTo>
                    <a:pt x="418" y="293"/>
                    <a:pt x="132" y="400"/>
                    <a:pt x="43" y="504"/>
                  </a:cubicBezTo>
                  <a:cubicBezTo>
                    <a:pt x="9" y="541"/>
                    <a:pt x="1" y="595"/>
                    <a:pt x="22" y="641"/>
                  </a:cubicBezTo>
                  <a:cubicBezTo>
                    <a:pt x="48" y="701"/>
                    <a:pt x="122" y="739"/>
                    <a:pt x="214" y="739"/>
                  </a:cubicBezTo>
                  <a:cubicBezTo>
                    <a:pt x="219" y="739"/>
                    <a:pt x="223" y="739"/>
                    <a:pt x="227" y="739"/>
                  </a:cubicBezTo>
                  <a:cubicBezTo>
                    <a:pt x="193" y="420"/>
                    <a:pt x="707" y="299"/>
                    <a:pt x="730" y="293"/>
                  </a:cubicBezTo>
                  <a:cubicBezTo>
                    <a:pt x="732" y="293"/>
                    <a:pt x="734" y="293"/>
                    <a:pt x="736" y="293"/>
                  </a:cubicBezTo>
                  <a:cubicBezTo>
                    <a:pt x="766" y="293"/>
                    <a:pt x="775" y="338"/>
                    <a:pt x="742" y="346"/>
                  </a:cubicBezTo>
                  <a:cubicBezTo>
                    <a:pt x="737" y="346"/>
                    <a:pt x="223" y="467"/>
                    <a:pt x="285" y="760"/>
                  </a:cubicBezTo>
                  <a:cubicBezTo>
                    <a:pt x="353" y="842"/>
                    <a:pt x="453" y="891"/>
                    <a:pt x="560" y="897"/>
                  </a:cubicBezTo>
                  <a:cubicBezTo>
                    <a:pt x="583" y="897"/>
                    <a:pt x="605" y="893"/>
                    <a:pt x="626" y="882"/>
                  </a:cubicBezTo>
                  <a:cubicBezTo>
                    <a:pt x="560" y="548"/>
                    <a:pt x="919" y="372"/>
                    <a:pt x="923" y="371"/>
                  </a:cubicBezTo>
                  <a:cubicBezTo>
                    <a:pt x="928" y="368"/>
                    <a:pt x="933" y="366"/>
                    <a:pt x="937" y="366"/>
                  </a:cubicBezTo>
                  <a:cubicBezTo>
                    <a:pt x="963" y="366"/>
                    <a:pt x="977" y="406"/>
                    <a:pt x="946" y="418"/>
                  </a:cubicBezTo>
                  <a:cubicBezTo>
                    <a:pt x="933" y="425"/>
                    <a:pt x="616" y="581"/>
                    <a:pt x="679" y="879"/>
                  </a:cubicBezTo>
                  <a:cubicBezTo>
                    <a:pt x="679" y="879"/>
                    <a:pt x="679" y="881"/>
                    <a:pt x="679" y="881"/>
                  </a:cubicBezTo>
                  <a:cubicBezTo>
                    <a:pt x="733" y="958"/>
                    <a:pt x="928" y="1049"/>
                    <a:pt x="1038" y="1049"/>
                  </a:cubicBezTo>
                  <a:cubicBezTo>
                    <a:pt x="1042" y="1050"/>
                    <a:pt x="1046" y="1050"/>
                    <a:pt x="1049" y="1050"/>
                  </a:cubicBezTo>
                  <a:cubicBezTo>
                    <a:pt x="1066" y="1050"/>
                    <a:pt x="1082" y="1044"/>
                    <a:pt x="1095" y="1035"/>
                  </a:cubicBezTo>
                  <a:lnTo>
                    <a:pt x="1103" y="1005"/>
                  </a:lnTo>
                  <a:cubicBezTo>
                    <a:pt x="1095" y="821"/>
                    <a:pt x="1151" y="702"/>
                    <a:pt x="1194" y="606"/>
                  </a:cubicBezTo>
                  <a:cubicBezTo>
                    <a:pt x="1240" y="511"/>
                    <a:pt x="1270" y="446"/>
                    <a:pt x="1219" y="362"/>
                  </a:cubicBezTo>
                  <a:cubicBezTo>
                    <a:pt x="1165" y="267"/>
                    <a:pt x="1140" y="160"/>
                    <a:pt x="1149" y="52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rgbClr val="FBA9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3243;p45">
              <a:extLst>
                <a:ext uri="{FF2B5EF4-FFF2-40B4-BE49-F238E27FC236}">
                  <a16:creationId xmlns:a16="http://schemas.microsoft.com/office/drawing/2014/main" id="{250D14B2-2545-7C98-9079-80B4739DC34A}"/>
                </a:ext>
              </a:extLst>
            </p:cNvPr>
            <p:cNvSpPr/>
            <p:nvPr/>
          </p:nvSpPr>
          <p:spPr>
            <a:xfrm>
              <a:off x="5817052" y="1032563"/>
              <a:ext cx="128759" cy="106486"/>
            </a:xfrm>
            <a:custGeom>
              <a:avLst/>
              <a:gdLst/>
              <a:ahLst/>
              <a:cxnLst/>
              <a:rect l="l" t="t" r="r" b="b"/>
              <a:pathLst>
                <a:path w="1270" h="1050" extrusionOk="0">
                  <a:moveTo>
                    <a:pt x="498" y="1"/>
                  </a:moveTo>
                  <a:lnTo>
                    <a:pt x="119" y="54"/>
                  </a:lnTo>
                  <a:cubicBezTo>
                    <a:pt x="128" y="160"/>
                    <a:pt x="105" y="267"/>
                    <a:pt x="51" y="362"/>
                  </a:cubicBezTo>
                  <a:cubicBezTo>
                    <a:pt x="0" y="446"/>
                    <a:pt x="30" y="509"/>
                    <a:pt x="76" y="606"/>
                  </a:cubicBezTo>
                  <a:cubicBezTo>
                    <a:pt x="119" y="702"/>
                    <a:pt x="175" y="821"/>
                    <a:pt x="167" y="1005"/>
                  </a:cubicBezTo>
                  <a:lnTo>
                    <a:pt x="174" y="1034"/>
                  </a:lnTo>
                  <a:cubicBezTo>
                    <a:pt x="189" y="1044"/>
                    <a:pt x="206" y="1050"/>
                    <a:pt x="224" y="1050"/>
                  </a:cubicBezTo>
                  <a:cubicBezTo>
                    <a:pt x="226" y="1050"/>
                    <a:pt x="229" y="1050"/>
                    <a:pt x="232" y="1049"/>
                  </a:cubicBezTo>
                  <a:cubicBezTo>
                    <a:pt x="342" y="1049"/>
                    <a:pt x="538" y="958"/>
                    <a:pt x="591" y="881"/>
                  </a:cubicBezTo>
                  <a:lnTo>
                    <a:pt x="591" y="877"/>
                  </a:lnTo>
                  <a:cubicBezTo>
                    <a:pt x="654" y="581"/>
                    <a:pt x="337" y="425"/>
                    <a:pt x="323" y="418"/>
                  </a:cubicBezTo>
                  <a:cubicBezTo>
                    <a:pt x="310" y="411"/>
                    <a:pt x="303" y="395"/>
                    <a:pt x="310" y="383"/>
                  </a:cubicBezTo>
                  <a:cubicBezTo>
                    <a:pt x="315" y="373"/>
                    <a:pt x="325" y="368"/>
                    <a:pt x="334" y="368"/>
                  </a:cubicBezTo>
                  <a:cubicBezTo>
                    <a:pt x="338" y="368"/>
                    <a:pt x="342" y="369"/>
                    <a:pt x="346" y="371"/>
                  </a:cubicBezTo>
                  <a:cubicBezTo>
                    <a:pt x="349" y="371"/>
                    <a:pt x="710" y="548"/>
                    <a:pt x="644" y="883"/>
                  </a:cubicBezTo>
                  <a:cubicBezTo>
                    <a:pt x="661" y="892"/>
                    <a:pt x="680" y="895"/>
                    <a:pt x="699" y="895"/>
                  </a:cubicBezTo>
                  <a:cubicBezTo>
                    <a:pt x="703" y="895"/>
                    <a:pt x="706" y="895"/>
                    <a:pt x="710" y="895"/>
                  </a:cubicBezTo>
                  <a:cubicBezTo>
                    <a:pt x="817" y="892"/>
                    <a:pt x="917" y="842"/>
                    <a:pt x="985" y="760"/>
                  </a:cubicBezTo>
                  <a:cubicBezTo>
                    <a:pt x="1047" y="467"/>
                    <a:pt x="533" y="346"/>
                    <a:pt x="528" y="346"/>
                  </a:cubicBezTo>
                  <a:cubicBezTo>
                    <a:pt x="495" y="338"/>
                    <a:pt x="503" y="293"/>
                    <a:pt x="531" y="293"/>
                  </a:cubicBezTo>
                  <a:cubicBezTo>
                    <a:pt x="533" y="293"/>
                    <a:pt x="536" y="293"/>
                    <a:pt x="538" y="294"/>
                  </a:cubicBezTo>
                  <a:cubicBezTo>
                    <a:pt x="561" y="299"/>
                    <a:pt x="1077" y="418"/>
                    <a:pt x="1043" y="739"/>
                  </a:cubicBezTo>
                  <a:cubicBezTo>
                    <a:pt x="1047" y="739"/>
                    <a:pt x="1051" y="739"/>
                    <a:pt x="1056" y="739"/>
                  </a:cubicBezTo>
                  <a:cubicBezTo>
                    <a:pt x="1148" y="739"/>
                    <a:pt x="1220" y="701"/>
                    <a:pt x="1248" y="639"/>
                  </a:cubicBezTo>
                  <a:cubicBezTo>
                    <a:pt x="1269" y="593"/>
                    <a:pt x="1261" y="541"/>
                    <a:pt x="1227" y="504"/>
                  </a:cubicBezTo>
                  <a:cubicBezTo>
                    <a:pt x="1136" y="402"/>
                    <a:pt x="849" y="295"/>
                    <a:pt x="626" y="246"/>
                  </a:cubicBezTo>
                  <a:cubicBezTo>
                    <a:pt x="580" y="239"/>
                    <a:pt x="540" y="215"/>
                    <a:pt x="516" y="176"/>
                  </a:cubicBezTo>
                  <a:cubicBezTo>
                    <a:pt x="489" y="134"/>
                    <a:pt x="484" y="78"/>
                    <a:pt x="498" y="1"/>
                  </a:cubicBezTo>
                  <a:close/>
                </a:path>
              </a:pathLst>
            </a:custGeom>
            <a:solidFill>
              <a:srgbClr val="FBA9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3244;p45">
              <a:extLst>
                <a:ext uri="{FF2B5EF4-FFF2-40B4-BE49-F238E27FC236}">
                  <a16:creationId xmlns:a16="http://schemas.microsoft.com/office/drawing/2014/main" id="{395DBD98-F562-B339-E76D-792107D082C8}"/>
                </a:ext>
              </a:extLst>
            </p:cNvPr>
            <p:cNvSpPr/>
            <p:nvPr/>
          </p:nvSpPr>
          <p:spPr>
            <a:xfrm>
              <a:off x="5647125" y="869750"/>
              <a:ext cx="185150" cy="86325"/>
            </a:xfrm>
            <a:custGeom>
              <a:avLst/>
              <a:gdLst/>
              <a:ahLst/>
              <a:cxnLst/>
              <a:rect l="l" t="t" r="r" b="b"/>
              <a:pathLst>
                <a:path w="7406" h="3453" extrusionOk="0">
                  <a:moveTo>
                    <a:pt x="310" y="0"/>
                  </a:moveTo>
                  <a:lnTo>
                    <a:pt x="3810" y="2215"/>
                  </a:lnTo>
                  <a:lnTo>
                    <a:pt x="6835" y="3215"/>
                  </a:lnTo>
                  <a:lnTo>
                    <a:pt x="7406" y="3453"/>
                  </a:lnTo>
                  <a:lnTo>
                    <a:pt x="6001" y="3286"/>
                  </a:lnTo>
                  <a:lnTo>
                    <a:pt x="4287" y="2858"/>
                  </a:lnTo>
                  <a:lnTo>
                    <a:pt x="2691" y="2286"/>
                  </a:lnTo>
                  <a:lnTo>
                    <a:pt x="1286" y="1643"/>
                  </a:lnTo>
                  <a:lnTo>
                    <a:pt x="381" y="1143"/>
                  </a:lnTo>
                  <a:lnTo>
                    <a:pt x="0" y="929"/>
                  </a:lnTo>
                  <a:lnTo>
                    <a:pt x="0" y="33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780" name="Google Shape;3245;p45">
              <a:extLst>
                <a:ext uri="{FF2B5EF4-FFF2-40B4-BE49-F238E27FC236}">
                  <a16:creationId xmlns:a16="http://schemas.microsoft.com/office/drawing/2014/main" id="{F6362447-0065-6598-3E25-216B461CACFB}"/>
                </a:ext>
              </a:extLst>
            </p:cNvPr>
            <p:cNvSpPr/>
            <p:nvPr/>
          </p:nvSpPr>
          <p:spPr>
            <a:xfrm>
              <a:off x="5890625" y="584000"/>
              <a:ext cx="91075" cy="300625"/>
            </a:xfrm>
            <a:custGeom>
              <a:avLst/>
              <a:gdLst/>
              <a:ahLst/>
              <a:cxnLst/>
              <a:rect l="l" t="t" r="r" b="b"/>
              <a:pathLst>
                <a:path w="3643" h="12025" extrusionOk="0">
                  <a:moveTo>
                    <a:pt x="0" y="0"/>
                  </a:moveTo>
                  <a:lnTo>
                    <a:pt x="2000" y="11073"/>
                  </a:lnTo>
                  <a:lnTo>
                    <a:pt x="3476" y="12025"/>
                  </a:lnTo>
                  <a:lnTo>
                    <a:pt x="3643" y="10406"/>
                  </a:lnTo>
                  <a:lnTo>
                    <a:pt x="2643" y="4905"/>
                  </a:lnTo>
                  <a:lnTo>
                    <a:pt x="2000" y="4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781" name="Google Shape;3246;p45">
              <a:extLst>
                <a:ext uri="{FF2B5EF4-FFF2-40B4-BE49-F238E27FC236}">
                  <a16:creationId xmlns:a16="http://schemas.microsoft.com/office/drawing/2014/main" id="{F07AEC7F-AC3A-54DF-4E8E-9803CBDDF468}"/>
                </a:ext>
              </a:extLst>
            </p:cNvPr>
            <p:cNvSpPr/>
            <p:nvPr/>
          </p:nvSpPr>
          <p:spPr>
            <a:xfrm>
              <a:off x="5611425" y="636975"/>
              <a:ext cx="122025" cy="289925"/>
            </a:xfrm>
            <a:custGeom>
              <a:avLst/>
              <a:gdLst/>
              <a:ahLst/>
              <a:cxnLst/>
              <a:rect l="l" t="t" r="r" b="b"/>
              <a:pathLst>
                <a:path w="4881" h="11597" extrusionOk="0">
                  <a:moveTo>
                    <a:pt x="3786" y="119"/>
                  </a:moveTo>
                  <a:lnTo>
                    <a:pt x="595" y="3120"/>
                  </a:lnTo>
                  <a:lnTo>
                    <a:pt x="0" y="5001"/>
                  </a:lnTo>
                  <a:lnTo>
                    <a:pt x="47" y="6096"/>
                  </a:lnTo>
                  <a:lnTo>
                    <a:pt x="500" y="6525"/>
                  </a:lnTo>
                  <a:lnTo>
                    <a:pt x="928" y="5977"/>
                  </a:lnTo>
                  <a:lnTo>
                    <a:pt x="785" y="7930"/>
                  </a:lnTo>
                  <a:lnTo>
                    <a:pt x="833" y="10168"/>
                  </a:lnTo>
                  <a:lnTo>
                    <a:pt x="1262" y="11597"/>
                  </a:lnTo>
                  <a:lnTo>
                    <a:pt x="1333" y="7978"/>
                  </a:lnTo>
                  <a:lnTo>
                    <a:pt x="3000" y="3834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317EAF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782" name="Google Shape;3247;p45">
              <a:extLst>
                <a:ext uri="{FF2B5EF4-FFF2-40B4-BE49-F238E27FC236}">
                  <a16:creationId xmlns:a16="http://schemas.microsoft.com/office/drawing/2014/main" id="{5925E3D6-3074-C581-AB01-AB149D22A54E}"/>
                </a:ext>
              </a:extLst>
            </p:cNvPr>
            <p:cNvSpPr/>
            <p:nvPr/>
          </p:nvSpPr>
          <p:spPr>
            <a:xfrm>
              <a:off x="5607550" y="378200"/>
              <a:ext cx="391979" cy="664025"/>
            </a:xfrm>
            <a:custGeom>
              <a:avLst/>
              <a:gdLst/>
              <a:ahLst/>
              <a:cxnLst/>
              <a:rect l="l" t="t" r="r" b="b"/>
              <a:pathLst>
                <a:path w="5704" h="9714" extrusionOk="0">
                  <a:moveTo>
                    <a:pt x="4730" y="757"/>
                  </a:moveTo>
                  <a:cubicBezTo>
                    <a:pt x="5003" y="757"/>
                    <a:pt x="5220" y="886"/>
                    <a:pt x="5391" y="1099"/>
                  </a:cubicBezTo>
                  <a:cubicBezTo>
                    <a:pt x="5523" y="1259"/>
                    <a:pt x="5607" y="1450"/>
                    <a:pt x="5637" y="1653"/>
                  </a:cubicBezTo>
                  <a:cubicBezTo>
                    <a:pt x="5656" y="1779"/>
                    <a:pt x="5614" y="1902"/>
                    <a:pt x="5593" y="2025"/>
                  </a:cubicBezTo>
                  <a:lnTo>
                    <a:pt x="5593" y="2023"/>
                  </a:lnTo>
                  <a:cubicBezTo>
                    <a:pt x="5574" y="2133"/>
                    <a:pt x="5514" y="2207"/>
                    <a:pt x="5425" y="2267"/>
                  </a:cubicBezTo>
                  <a:cubicBezTo>
                    <a:pt x="5256" y="2381"/>
                    <a:pt x="5067" y="2435"/>
                    <a:pt x="4871" y="2470"/>
                  </a:cubicBezTo>
                  <a:cubicBezTo>
                    <a:pt x="4771" y="2487"/>
                    <a:pt x="4671" y="2497"/>
                    <a:pt x="4569" y="2497"/>
                  </a:cubicBezTo>
                  <a:cubicBezTo>
                    <a:pt x="4554" y="2497"/>
                    <a:pt x="4539" y="2497"/>
                    <a:pt x="4524" y="2496"/>
                  </a:cubicBezTo>
                  <a:cubicBezTo>
                    <a:pt x="4516" y="2496"/>
                    <a:pt x="4508" y="2497"/>
                    <a:pt x="4500" y="2497"/>
                  </a:cubicBezTo>
                  <a:cubicBezTo>
                    <a:pt x="4381" y="2497"/>
                    <a:pt x="4262" y="2484"/>
                    <a:pt x="4145" y="2463"/>
                  </a:cubicBezTo>
                  <a:cubicBezTo>
                    <a:pt x="3882" y="2416"/>
                    <a:pt x="3584" y="2123"/>
                    <a:pt x="3521" y="1786"/>
                  </a:cubicBezTo>
                  <a:cubicBezTo>
                    <a:pt x="3468" y="1499"/>
                    <a:pt x="3579" y="1278"/>
                    <a:pt x="3796" y="1101"/>
                  </a:cubicBezTo>
                  <a:cubicBezTo>
                    <a:pt x="4045" y="894"/>
                    <a:pt x="4355" y="775"/>
                    <a:pt x="4678" y="759"/>
                  </a:cubicBezTo>
                  <a:cubicBezTo>
                    <a:pt x="4696" y="758"/>
                    <a:pt x="4713" y="757"/>
                    <a:pt x="4730" y="757"/>
                  </a:cubicBezTo>
                  <a:close/>
                  <a:moveTo>
                    <a:pt x="5041" y="4043"/>
                  </a:moveTo>
                  <a:cubicBezTo>
                    <a:pt x="5099" y="4107"/>
                    <a:pt x="5148" y="4178"/>
                    <a:pt x="5186" y="4255"/>
                  </a:cubicBezTo>
                  <a:cubicBezTo>
                    <a:pt x="5298" y="4460"/>
                    <a:pt x="5402" y="4668"/>
                    <a:pt x="5458" y="4896"/>
                  </a:cubicBezTo>
                  <a:cubicBezTo>
                    <a:pt x="5505" y="5051"/>
                    <a:pt x="5539" y="5208"/>
                    <a:pt x="5554" y="5368"/>
                  </a:cubicBezTo>
                  <a:cubicBezTo>
                    <a:pt x="5579" y="5571"/>
                    <a:pt x="5581" y="5775"/>
                    <a:pt x="5600" y="5978"/>
                  </a:cubicBezTo>
                  <a:cubicBezTo>
                    <a:pt x="5602" y="5990"/>
                    <a:pt x="5605" y="6011"/>
                    <a:pt x="5595" y="6011"/>
                  </a:cubicBezTo>
                  <a:cubicBezTo>
                    <a:pt x="5542" y="6011"/>
                    <a:pt x="5514" y="6059"/>
                    <a:pt x="5468" y="6067"/>
                  </a:cubicBezTo>
                  <a:cubicBezTo>
                    <a:pt x="5462" y="6069"/>
                    <a:pt x="5456" y="6069"/>
                    <a:pt x="5450" y="6069"/>
                  </a:cubicBezTo>
                  <a:cubicBezTo>
                    <a:pt x="5416" y="6069"/>
                    <a:pt x="5401" y="6047"/>
                    <a:pt x="5395" y="6010"/>
                  </a:cubicBezTo>
                  <a:cubicBezTo>
                    <a:pt x="5348" y="5655"/>
                    <a:pt x="5263" y="5308"/>
                    <a:pt x="5199" y="4958"/>
                  </a:cubicBezTo>
                  <a:cubicBezTo>
                    <a:pt x="5137" y="4654"/>
                    <a:pt x="5079" y="4351"/>
                    <a:pt x="5041" y="4043"/>
                  </a:cubicBezTo>
                  <a:close/>
                  <a:moveTo>
                    <a:pt x="4091" y="49"/>
                  </a:moveTo>
                  <a:cubicBezTo>
                    <a:pt x="4421" y="49"/>
                    <a:pt x="4729" y="153"/>
                    <a:pt x="5011" y="365"/>
                  </a:cubicBezTo>
                  <a:cubicBezTo>
                    <a:pt x="5321" y="594"/>
                    <a:pt x="5537" y="933"/>
                    <a:pt x="5612" y="1311"/>
                  </a:cubicBezTo>
                  <a:cubicBezTo>
                    <a:pt x="5614" y="1332"/>
                    <a:pt x="5616" y="1352"/>
                    <a:pt x="5616" y="1373"/>
                  </a:cubicBezTo>
                  <a:cubicBezTo>
                    <a:pt x="5625" y="1378"/>
                    <a:pt x="5628" y="1388"/>
                    <a:pt x="5625" y="1399"/>
                  </a:cubicBezTo>
                  <a:cubicBezTo>
                    <a:pt x="5625" y="1401"/>
                    <a:pt x="5621" y="1401"/>
                    <a:pt x="5619" y="1402"/>
                  </a:cubicBezTo>
                  <a:cubicBezTo>
                    <a:pt x="5618" y="1394"/>
                    <a:pt x="5616" y="1385"/>
                    <a:pt x="5612" y="1374"/>
                  </a:cubicBezTo>
                  <a:cubicBezTo>
                    <a:pt x="5546" y="1252"/>
                    <a:pt x="5481" y="1127"/>
                    <a:pt x="5384" y="1020"/>
                  </a:cubicBezTo>
                  <a:cubicBezTo>
                    <a:pt x="5202" y="822"/>
                    <a:pt x="4986" y="713"/>
                    <a:pt x="4724" y="713"/>
                  </a:cubicBezTo>
                  <a:cubicBezTo>
                    <a:pt x="4689" y="713"/>
                    <a:pt x="4653" y="715"/>
                    <a:pt x="4616" y="719"/>
                  </a:cubicBezTo>
                  <a:cubicBezTo>
                    <a:pt x="4317" y="745"/>
                    <a:pt x="4029" y="859"/>
                    <a:pt x="3789" y="1045"/>
                  </a:cubicBezTo>
                  <a:cubicBezTo>
                    <a:pt x="3635" y="1166"/>
                    <a:pt x="3509" y="1311"/>
                    <a:pt x="3473" y="1513"/>
                  </a:cubicBezTo>
                  <a:cubicBezTo>
                    <a:pt x="3426" y="1776"/>
                    <a:pt x="3509" y="2005"/>
                    <a:pt x="3672" y="2211"/>
                  </a:cubicBezTo>
                  <a:cubicBezTo>
                    <a:pt x="3731" y="2284"/>
                    <a:pt x="3801" y="2351"/>
                    <a:pt x="3877" y="2407"/>
                  </a:cubicBezTo>
                  <a:cubicBezTo>
                    <a:pt x="3978" y="2463"/>
                    <a:pt x="4085" y="2500"/>
                    <a:pt x="4197" y="2521"/>
                  </a:cubicBezTo>
                  <a:cubicBezTo>
                    <a:pt x="4304" y="2536"/>
                    <a:pt x="4412" y="2543"/>
                    <a:pt x="4519" y="2543"/>
                  </a:cubicBezTo>
                  <a:cubicBezTo>
                    <a:pt x="4590" y="2543"/>
                    <a:pt x="4660" y="2540"/>
                    <a:pt x="4730" y="2533"/>
                  </a:cubicBezTo>
                  <a:cubicBezTo>
                    <a:pt x="4879" y="2521"/>
                    <a:pt x="5025" y="2489"/>
                    <a:pt x="5167" y="2442"/>
                  </a:cubicBezTo>
                  <a:cubicBezTo>
                    <a:pt x="5277" y="2409"/>
                    <a:pt x="5379" y="2356"/>
                    <a:pt x="5470" y="2286"/>
                  </a:cubicBezTo>
                  <a:cubicBezTo>
                    <a:pt x="5476" y="2280"/>
                    <a:pt x="5483" y="2277"/>
                    <a:pt x="5491" y="2277"/>
                  </a:cubicBezTo>
                  <a:cubicBezTo>
                    <a:pt x="5495" y="2277"/>
                    <a:pt x="5500" y="2278"/>
                    <a:pt x="5504" y="2281"/>
                  </a:cubicBezTo>
                  <a:cubicBezTo>
                    <a:pt x="5490" y="2353"/>
                    <a:pt x="5454" y="2417"/>
                    <a:pt x="5425" y="2484"/>
                  </a:cubicBezTo>
                  <a:cubicBezTo>
                    <a:pt x="5332" y="2684"/>
                    <a:pt x="5218" y="2873"/>
                    <a:pt x="5102" y="3063"/>
                  </a:cubicBezTo>
                  <a:cubicBezTo>
                    <a:pt x="5014" y="3208"/>
                    <a:pt x="4979" y="3368"/>
                    <a:pt x="4964" y="3534"/>
                  </a:cubicBezTo>
                  <a:cubicBezTo>
                    <a:pt x="4932" y="3832"/>
                    <a:pt x="4992" y="4123"/>
                    <a:pt x="5042" y="4414"/>
                  </a:cubicBezTo>
                  <a:cubicBezTo>
                    <a:pt x="5095" y="4711"/>
                    <a:pt x="5153" y="5007"/>
                    <a:pt x="5209" y="5303"/>
                  </a:cubicBezTo>
                  <a:cubicBezTo>
                    <a:pt x="5248" y="5443"/>
                    <a:pt x="5269" y="5587"/>
                    <a:pt x="5295" y="5729"/>
                  </a:cubicBezTo>
                  <a:cubicBezTo>
                    <a:pt x="5342" y="5975"/>
                    <a:pt x="5381" y="6223"/>
                    <a:pt x="5405" y="6472"/>
                  </a:cubicBezTo>
                  <a:cubicBezTo>
                    <a:pt x="5426" y="6714"/>
                    <a:pt x="5430" y="6956"/>
                    <a:pt x="5416" y="7198"/>
                  </a:cubicBezTo>
                  <a:cubicBezTo>
                    <a:pt x="5398" y="7470"/>
                    <a:pt x="5349" y="7740"/>
                    <a:pt x="5269" y="8003"/>
                  </a:cubicBezTo>
                  <a:cubicBezTo>
                    <a:pt x="5263" y="8020"/>
                    <a:pt x="5258" y="8036"/>
                    <a:pt x="5251" y="8054"/>
                  </a:cubicBezTo>
                  <a:cubicBezTo>
                    <a:pt x="5246" y="8068"/>
                    <a:pt x="5233" y="8076"/>
                    <a:pt x="5220" y="8076"/>
                  </a:cubicBezTo>
                  <a:cubicBezTo>
                    <a:pt x="5215" y="8076"/>
                    <a:pt x="5210" y="8075"/>
                    <a:pt x="5206" y="8073"/>
                  </a:cubicBezTo>
                  <a:cubicBezTo>
                    <a:pt x="5181" y="8068"/>
                    <a:pt x="5190" y="8050"/>
                    <a:pt x="5193" y="8034"/>
                  </a:cubicBezTo>
                  <a:cubicBezTo>
                    <a:pt x="5249" y="7845"/>
                    <a:pt x="5283" y="7649"/>
                    <a:pt x="5293" y="7451"/>
                  </a:cubicBezTo>
                  <a:cubicBezTo>
                    <a:pt x="5304" y="7242"/>
                    <a:pt x="5302" y="7033"/>
                    <a:pt x="5288" y="6825"/>
                  </a:cubicBezTo>
                  <a:cubicBezTo>
                    <a:pt x="5272" y="6639"/>
                    <a:pt x="5246" y="6455"/>
                    <a:pt x="5213" y="6273"/>
                  </a:cubicBezTo>
                  <a:cubicBezTo>
                    <a:pt x="5156" y="5966"/>
                    <a:pt x="5085" y="5662"/>
                    <a:pt x="5009" y="5359"/>
                  </a:cubicBezTo>
                  <a:cubicBezTo>
                    <a:pt x="5004" y="5342"/>
                    <a:pt x="5004" y="5322"/>
                    <a:pt x="5000" y="5305"/>
                  </a:cubicBezTo>
                  <a:cubicBezTo>
                    <a:pt x="4951" y="5140"/>
                    <a:pt x="4911" y="4973"/>
                    <a:pt x="4879" y="4805"/>
                  </a:cubicBezTo>
                  <a:cubicBezTo>
                    <a:pt x="4836" y="4604"/>
                    <a:pt x="4794" y="4402"/>
                    <a:pt x="4760" y="4200"/>
                  </a:cubicBezTo>
                  <a:cubicBezTo>
                    <a:pt x="4734" y="4044"/>
                    <a:pt x="4723" y="3888"/>
                    <a:pt x="4704" y="3732"/>
                  </a:cubicBezTo>
                  <a:cubicBezTo>
                    <a:pt x="4694" y="3641"/>
                    <a:pt x="4685" y="3550"/>
                    <a:pt x="4667" y="3459"/>
                  </a:cubicBezTo>
                  <a:cubicBezTo>
                    <a:pt x="4646" y="3345"/>
                    <a:pt x="4608" y="3317"/>
                    <a:pt x="4492" y="3310"/>
                  </a:cubicBezTo>
                  <a:cubicBezTo>
                    <a:pt x="4019" y="3278"/>
                    <a:pt x="3568" y="3166"/>
                    <a:pt x="3149" y="2936"/>
                  </a:cubicBezTo>
                  <a:cubicBezTo>
                    <a:pt x="3058" y="2887"/>
                    <a:pt x="2969" y="2831"/>
                    <a:pt x="2876" y="2784"/>
                  </a:cubicBezTo>
                  <a:cubicBezTo>
                    <a:pt x="2852" y="2772"/>
                    <a:pt x="2832" y="2765"/>
                    <a:pt x="2815" y="2765"/>
                  </a:cubicBezTo>
                  <a:cubicBezTo>
                    <a:pt x="2781" y="2765"/>
                    <a:pt x="2758" y="2790"/>
                    <a:pt x="2741" y="2842"/>
                  </a:cubicBezTo>
                  <a:cubicBezTo>
                    <a:pt x="2588" y="3312"/>
                    <a:pt x="2334" y="3729"/>
                    <a:pt x="2045" y="4127"/>
                  </a:cubicBezTo>
                  <a:cubicBezTo>
                    <a:pt x="1829" y="4421"/>
                    <a:pt x="1610" y="4714"/>
                    <a:pt x="1393" y="5009"/>
                  </a:cubicBezTo>
                  <a:cubicBezTo>
                    <a:pt x="1331" y="5124"/>
                    <a:pt x="1258" y="5233"/>
                    <a:pt x="1194" y="5349"/>
                  </a:cubicBezTo>
                  <a:cubicBezTo>
                    <a:pt x="1077" y="5568"/>
                    <a:pt x="974" y="5796"/>
                    <a:pt x="884" y="6029"/>
                  </a:cubicBezTo>
                  <a:cubicBezTo>
                    <a:pt x="756" y="6357"/>
                    <a:pt x="663" y="6697"/>
                    <a:pt x="605" y="7044"/>
                  </a:cubicBezTo>
                  <a:cubicBezTo>
                    <a:pt x="567" y="7270"/>
                    <a:pt x="549" y="7501"/>
                    <a:pt x="553" y="7733"/>
                  </a:cubicBezTo>
                  <a:cubicBezTo>
                    <a:pt x="553" y="7768"/>
                    <a:pt x="565" y="7807"/>
                    <a:pt x="535" y="7838"/>
                  </a:cubicBezTo>
                  <a:cubicBezTo>
                    <a:pt x="523" y="7850"/>
                    <a:pt x="535" y="7864"/>
                    <a:pt x="544" y="7875"/>
                  </a:cubicBezTo>
                  <a:cubicBezTo>
                    <a:pt x="555" y="7887"/>
                    <a:pt x="576" y="7905"/>
                    <a:pt x="556" y="7922"/>
                  </a:cubicBezTo>
                  <a:cubicBezTo>
                    <a:pt x="549" y="7927"/>
                    <a:pt x="541" y="7930"/>
                    <a:pt x="532" y="7930"/>
                  </a:cubicBezTo>
                  <a:cubicBezTo>
                    <a:pt x="520" y="7930"/>
                    <a:pt x="508" y="7925"/>
                    <a:pt x="498" y="7915"/>
                  </a:cubicBezTo>
                  <a:cubicBezTo>
                    <a:pt x="455" y="7878"/>
                    <a:pt x="439" y="7824"/>
                    <a:pt x="434" y="7771"/>
                  </a:cubicBezTo>
                  <a:cubicBezTo>
                    <a:pt x="409" y="7587"/>
                    <a:pt x="395" y="7403"/>
                    <a:pt x="377" y="7217"/>
                  </a:cubicBezTo>
                  <a:cubicBezTo>
                    <a:pt x="358" y="7016"/>
                    <a:pt x="374" y="6816"/>
                    <a:pt x="386" y="6618"/>
                  </a:cubicBezTo>
                  <a:cubicBezTo>
                    <a:pt x="398" y="6418"/>
                    <a:pt x="391" y="6211"/>
                    <a:pt x="441" y="6013"/>
                  </a:cubicBezTo>
                  <a:cubicBezTo>
                    <a:pt x="449" y="5987"/>
                    <a:pt x="460" y="5960"/>
                    <a:pt x="476" y="5939"/>
                  </a:cubicBezTo>
                  <a:cubicBezTo>
                    <a:pt x="735" y="5554"/>
                    <a:pt x="975" y="5156"/>
                    <a:pt x="1193" y="4744"/>
                  </a:cubicBezTo>
                  <a:cubicBezTo>
                    <a:pt x="1258" y="4623"/>
                    <a:pt x="1315" y="4495"/>
                    <a:pt x="1393" y="4381"/>
                  </a:cubicBezTo>
                  <a:cubicBezTo>
                    <a:pt x="1421" y="4321"/>
                    <a:pt x="1447" y="4262"/>
                    <a:pt x="1473" y="4202"/>
                  </a:cubicBezTo>
                  <a:cubicBezTo>
                    <a:pt x="1482" y="4185"/>
                    <a:pt x="1499" y="4164"/>
                    <a:pt x="1470" y="4151"/>
                  </a:cubicBezTo>
                  <a:cubicBezTo>
                    <a:pt x="1464" y="4149"/>
                    <a:pt x="1460" y="4147"/>
                    <a:pt x="1456" y="4147"/>
                  </a:cubicBezTo>
                  <a:cubicBezTo>
                    <a:pt x="1439" y="4147"/>
                    <a:pt x="1435" y="4169"/>
                    <a:pt x="1428" y="4183"/>
                  </a:cubicBezTo>
                  <a:cubicBezTo>
                    <a:pt x="1378" y="4278"/>
                    <a:pt x="1329" y="4370"/>
                    <a:pt x="1280" y="4465"/>
                  </a:cubicBezTo>
                  <a:cubicBezTo>
                    <a:pt x="1107" y="4803"/>
                    <a:pt x="923" y="5135"/>
                    <a:pt x="725" y="5459"/>
                  </a:cubicBezTo>
                  <a:cubicBezTo>
                    <a:pt x="705" y="5492"/>
                    <a:pt x="686" y="5526"/>
                    <a:pt x="665" y="5559"/>
                  </a:cubicBezTo>
                  <a:cubicBezTo>
                    <a:pt x="654" y="5578"/>
                    <a:pt x="641" y="5588"/>
                    <a:pt x="625" y="5588"/>
                  </a:cubicBezTo>
                  <a:cubicBezTo>
                    <a:pt x="613" y="5588"/>
                    <a:pt x="600" y="5582"/>
                    <a:pt x="586" y="5568"/>
                  </a:cubicBezTo>
                  <a:cubicBezTo>
                    <a:pt x="539" y="5519"/>
                    <a:pt x="490" y="5471"/>
                    <a:pt x="444" y="5422"/>
                  </a:cubicBezTo>
                  <a:cubicBezTo>
                    <a:pt x="431" y="5410"/>
                    <a:pt x="416" y="5403"/>
                    <a:pt x="399" y="5403"/>
                  </a:cubicBezTo>
                  <a:cubicBezTo>
                    <a:pt x="397" y="5403"/>
                    <a:pt x="395" y="5403"/>
                    <a:pt x="393" y="5403"/>
                  </a:cubicBezTo>
                  <a:cubicBezTo>
                    <a:pt x="384" y="5431"/>
                    <a:pt x="377" y="5459"/>
                    <a:pt x="369" y="5489"/>
                  </a:cubicBezTo>
                  <a:cubicBezTo>
                    <a:pt x="307" y="5654"/>
                    <a:pt x="281" y="5825"/>
                    <a:pt x="249" y="5997"/>
                  </a:cubicBezTo>
                  <a:cubicBezTo>
                    <a:pt x="246" y="6025"/>
                    <a:pt x="242" y="6060"/>
                    <a:pt x="206" y="6064"/>
                  </a:cubicBezTo>
                  <a:cubicBezTo>
                    <a:pt x="205" y="6064"/>
                    <a:pt x="204" y="6064"/>
                    <a:pt x="203" y="6064"/>
                  </a:cubicBezTo>
                  <a:cubicBezTo>
                    <a:pt x="169" y="6064"/>
                    <a:pt x="151" y="6037"/>
                    <a:pt x="139" y="6010"/>
                  </a:cubicBezTo>
                  <a:cubicBezTo>
                    <a:pt x="123" y="5976"/>
                    <a:pt x="113" y="5939"/>
                    <a:pt x="111" y="5903"/>
                  </a:cubicBezTo>
                  <a:cubicBezTo>
                    <a:pt x="99" y="5712"/>
                    <a:pt x="123" y="5522"/>
                    <a:pt x="183" y="5340"/>
                  </a:cubicBezTo>
                  <a:cubicBezTo>
                    <a:pt x="211" y="5207"/>
                    <a:pt x="256" y="5075"/>
                    <a:pt x="316" y="4951"/>
                  </a:cubicBezTo>
                  <a:cubicBezTo>
                    <a:pt x="325" y="4930"/>
                    <a:pt x="334" y="4907"/>
                    <a:pt x="342" y="4884"/>
                  </a:cubicBezTo>
                  <a:cubicBezTo>
                    <a:pt x="321" y="4830"/>
                    <a:pt x="362" y="4795"/>
                    <a:pt x="384" y="4758"/>
                  </a:cubicBezTo>
                  <a:cubicBezTo>
                    <a:pt x="491" y="4574"/>
                    <a:pt x="621" y="4405"/>
                    <a:pt x="768" y="4253"/>
                  </a:cubicBezTo>
                  <a:cubicBezTo>
                    <a:pt x="819" y="4204"/>
                    <a:pt x="853" y="4137"/>
                    <a:pt x="921" y="4107"/>
                  </a:cubicBezTo>
                  <a:cubicBezTo>
                    <a:pt x="1035" y="3974"/>
                    <a:pt x="1177" y="3873"/>
                    <a:pt x="1312" y="3764"/>
                  </a:cubicBezTo>
                  <a:cubicBezTo>
                    <a:pt x="1445" y="3655"/>
                    <a:pt x="1594" y="3555"/>
                    <a:pt x="1738" y="3457"/>
                  </a:cubicBezTo>
                  <a:cubicBezTo>
                    <a:pt x="1750" y="3452"/>
                    <a:pt x="1761" y="3447"/>
                    <a:pt x="1773" y="3441"/>
                  </a:cubicBezTo>
                  <a:lnTo>
                    <a:pt x="1785" y="3425"/>
                  </a:lnTo>
                  <a:cubicBezTo>
                    <a:pt x="1789" y="3394"/>
                    <a:pt x="1817" y="3378"/>
                    <a:pt x="1838" y="3359"/>
                  </a:cubicBezTo>
                  <a:cubicBezTo>
                    <a:pt x="2032" y="3161"/>
                    <a:pt x="2208" y="2949"/>
                    <a:pt x="2320" y="2691"/>
                  </a:cubicBezTo>
                  <a:cubicBezTo>
                    <a:pt x="2337" y="2649"/>
                    <a:pt x="2357" y="2609"/>
                    <a:pt x="2374" y="2568"/>
                  </a:cubicBezTo>
                  <a:cubicBezTo>
                    <a:pt x="2493" y="2275"/>
                    <a:pt x="2504" y="1967"/>
                    <a:pt x="2499" y="1657"/>
                  </a:cubicBezTo>
                  <a:cubicBezTo>
                    <a:pt x="2492" y="1348"/>
                    <a:pt x="2578" y="1045"/>
                    <a:pt x="2744" y="784"/>
                  </a:cubicBezTo>
                  <a:cubicBezTo>
                    <a:pt x="2984" y="407"/>
                    <a:pt x="3323" y="168"/>
                    <a:pt x="3761" y="82"/>
                  </a:cubicBezTo>
                  <a:cubicBezTo>
                    <a:pt x="3873" y="60"/>
                    <a:pt x="3983" y="49"/>
                    <a:pt x="4091" y="49"/>
                  </a:cubicBezTo>
                  <a:close/>
                  <a:moveTo>
                    <a:pt x="2827" y="2815"/>
                  </a:moveTo>
                  <a:cubicBezTo>
                    <a:pt x="2843" y="2815"/>
                    <a:pt x="2867" y="2829"/>
                    <a:pt x="2907" y="2854"/>
                  </a:cubicBezTo>
                  <a:cubicBezTo>
                    <a:pt x="3203" y="3038"/>
                    <a:pt x="3516" y="3182"/>
                    <a:pt x="3857" y="3264"/>
                  </a:cubicBezTo>
                  <a:cubicBezTo>
                    <a:pt x="4073" y="3315"/>
                    <a:pt x="4292" y="3348"/>
                    <a:pt x="4511" y="3364"/>
                  </a:cubicBezTo>
                  <a:cubicBezTo>
                    <a:pt x="4585" y="3369"/>
                    <a:pt x="4609" y="3406"/>
                    <a:pt x="4618" y="3466"/>
                  </a:cubicBezTo>
                  <a:cubicBezTo>
                    <a:pt x="4634" y="3559"/>
                    <a:pt x="4646" y="3652"/>
                    <a:pt x="4655" y="3746"/>
                  </a:cubicBezTo>
                  <a:cubicBezTo>
                    <a:pt x="4685" y="4039"/>
                    <a:pt x="4732" y="4330"/>
                    <a:pt x="4787" y="4619"/>
                  </a:cubicBezTo>
                  <a:cubicBezTo>
                    <a:pt x="4878" y="5100"/>
                    <a:pt x="5020" y="5568"/>
                    <a:pt x="5118" y="6046"/>
                  </a:cubicBezTo>
                  <a:cubicBezTo>
                    <a:pt x="5209" y="6483"/>
                    <a:pt x="5270" y="6923"/>
                    <a:pt x="5248" y="7368"/>
                  </a:cubicBezTo>
                  <a:cubicBezTo>
                    <a:pt x="5237" y="7573"/>
                    <a:pt x="5207" y="7777"/>
                    <a:pt x="5156" y="7975"/>
                  </a:cubicBezTo>
                  <a:cubicBezTo>
                    <a:pt x="5151" y="7998"/>
                    <a:pt x="5148" y="8019"/>
                    <a:pt x="5142" y="8041"/>
                  </a:cubicBezTo>
                  <a:cubicBezTo>
                    <a:pt x="5055" y="8385"/>
                    <a:pt x="4899" y="8699"/>
                    <a:pt x="4695" y="8990"/>
                  </a:cubicBezTo>
                  <a:cubicBezTo>
                    <a:pt x="4569" y="9174"/>
                    <a:pt x="4432" y="9353"/>
                    <a:pt x="4257" y="9495"/>
                  </a:cubicBezTo>
                  <a:cubicBezTo>
                    <a:pt x="4098" y="9624"/>
                    <a:pt x="3906" y="9658"/>
                    <a:pt x="3712" y="9661"/>
                  </a:cubicBezTo>
                  <a:cubicBezTo>
                    <a:pt x="3634" y="9664"/>
                    <a:pt x="3556" y="9667"/>
                    <a:pt x="3478" y="9667"/>
                  </a:cubicBezTo>
                  <a:cubicBezTo>
                    <a:pt x="3400" y="9667"/>
                    <a:pt x="3323" y="9664"/>
                    <a:pt x="3246" y="9653"/>
                  </a:cubicBezTo>
                  <a:cubicBezTo>
                    <a:pt x="3119" y="9635"/>
                    <a:pt x="3084" y="9600"/>
                    <a:pt x="3070" y="9475"/>
                  </a:cubicBezTo>
                  <a:cubicBezTo>
                    <a:pt x="3061" y="9397"/>
                    <a:pt x="2983" y="9337"/>
                    <a:pt x="2881" y="9333"/>
                  </a:cubicBezTo>
                  <a:cubicBezTo>
                    <a:pt x="2879" y="9333"/>
                    <a:pt x="2877" y="9333"/>
                    <a:pt x="2876" y="9333"/>
                  </a:cubicBezTo>
                  <a:cubicBezTo>
                    <a:pt x="2786" y="9333"/>
                    <a:pt x="2730" y="9379"/>
                    <a:pt x="2716" y="9463"/>
                  </a:cubicBezTo>
                  <a:cubicBezTo>
                    <a:pt x="2714" y="9474"/>
                    <a:pt x="2713" y="9484"/>
                    <a:pt x="2713" y="9493"/>
                  </a:cubicBezTo>
                  <a:cubicBezTo>
                    <a:pt x="2706" y="9619"/>
                    <a:pt x="2681" y="9654"/>
                    <a:pt x="2558" y="9661"/>
                  </a:cubicBezTo>
                  <a:cubicBezTo>
                    <a:pt x="2499" y="9665"/>
                    <a:pt x="2440" y="9666"/>
                    <a:pt x="2382" y="9666"/>
                  </a:cubicBezTo>
                  <a:cubicBezTo>
                    <a:pt x="1959" y="9666"/>
                    <a:pt x="1558" y="9574"/>
                    <a:pt x="1194" y="9332"/>
                  </a:cubicBezTo>
                  <a:cubicBezTo>
                    <a:pt x="1128" y="9290"/>
                    <a:pt x="1073" y="9234"/>
                    <a:pt x="1030" y="9169"/>
                  </a:cubicBezTo>
                  <a:cubicBezTo>
                    <a:pt x="805" y="8834"/>
                    <a:pt x="675" y="8462"/>
                    <a:pt x="625" y="8062"/>
                  </a:cubicBezTo>
                  <a:cubicBezTo>
                    <a:pt x="597" y="7808"/>
                    <a:pt x="593" y="7551"/>
                    <a:pt x="618" y="7296"/>
                  </a:cubicBezTo>
                  <a:cubicBezTo>
                    <a:pt x="618" y="7288"/>
                    <a:pt x="621" y="7281"/>
                    <a:pt x="625" y="7274"/>
                  </a:cubicBezTo>
                  <a:cubicBezTo>
                    <a:pt x="726" y="6446"/>
                    <a:pt x="1016" y="5685"/>
                    <a:pt x="1470" y="4991"/>
                  </a:cubicBezTo>
                  <a:cubicBezTo>
                    <a:pt x="1648" y="4718"/>
                    <a:pt x="1859" y="4467"/>
                    <a:pt x="2052" y="4204"/>
                  </a:cubicBezTo>
                  <a:cubicBezTo>
                    <a:pt x="2348" y="3801"/>
                    <a:pt x="2613" y="3378"/>
                    <a:pt x="2776" y="2900"/>
                  </a:cubicBezTo>
                  <a:cubicBezTo>
                    <a:pt x="2795" y="2841"/>
                    <a:pt x="2804" y="2815"/>
                    <a:pt x="2827" y="2815"/>
                  </a:cubicBezTo>
                  <a:close/>
                  <a:moveTo>
                    <a:pt x="4032" y="0"/>
                  </a:moveTo>
                  <a:cubicBezTo>
                    <a:pt x="4013" y="0"/>
                    <a:pt x="3996" y="1"/>
                    <a:pt x="3984" y="2"/>
                  </a:cubicBezTo>
                  <a:lnTo>
                    <a:pt x="3929" y="7"/>
                  </a:lnTo>
                  <a:cubicBezTo>
                    <a:pt x="3493" y="47"/>
                    <a:pt x="3132" y="235"/>
                    <a:pt x="2846" y="564"/>
                  </a:cubicBezTo>
                  <a:cubicBezTo>
                    <a:pt x="2585" y="861"/>
                    <a:pt x="2444" y="1243"/>
                    <a:pt x="2453" y="1636"/>
                  </a:cubicBezTo>
                  <a:cubicBezTo>
                    <a:pt x="2457" y="2028"/>
                    <a:pt x="2425" y="2410"/>
                    <a:pt x="2230" y="2766"/>
                  </a:cubicBezTo>
                  <a:cubicBezTo>
                    <a:pt x="2088" y="3022"/>
                    <a:pt x="1910" y="3252"/>
                    <a:pt x="1682" y="3429"/>
                  </a:cubicBezTo>
                  <a:cubicBezTo>
                    <a:pt x="1408" y="3641"/>
                    <a:pt x="1124" y="3839"/>
                    <a:pt x="872" y="4078"/>
                  </a:cubicBezTo>
                  <a:cubicBezTo>
                    <a:pt x="453" y="4472"/>
                    <a:pt x="167" y="4940"/>
                    <a:pt x="48" y="5506"/>
                  </a:cubicBezTo>
                  <a:cubicBezTo>
                    <a:pt x="39" y="5545"/>
                    <a:pt x="36" y="5585"/>
                    <a:pt x="29" y="5626"/>
                  </a:cubicBezTo>
                  <a:cubicBezTo>
                    <a:pt x="9" y="5724"/>
                    <a:pt x="1" y="5825"/>
                    <a:pt x="1" y="5925"/>
                  </a:cubicBezTo>
                  <a:lnTo>
                    <a:pt x="1" y="5938"/>
                  </a:lnTo>
                  <a:cubicBezTo>
                    <a:pt x="1" y="5960"/>
                    <a:pt x="6" y="5983"/>
                    <a:pt x="15" y="6004"/>
                  </a:cubicBezTo>
                  <a:cubicBezTo>
                    <a:pt x="22" y="6024"/>
                    <a:pt x="23" y="6045"/>
                    <a:pt x="30" y="6066"/>
                  </a:cubicBezTo>
                  <a:cubicBezTo>
                    <a:pt x="55" y="6142"/>
                    <a:pt x="126" y="6201"/>
                    <a:pt x="200" y="6201"/>
                  </a:cubicBezTo>
                  <a:cubicBezTo>
                    <a:pt x="245" y="6201"/>
                    <a:pt x="292" y="6179"/>
                    <a:pt x="330" y="6127"/>
                  </a:cubicBezTo>
                  <a:cubicBezTo>
                    <a:pt x="342" y="6110"/>
                    <a:pt x="360" y="6094"/>
                    <a:pt x="384" y="6067"/>
                  </a:cubicBezTo>
                  <a:lnTo>
                    <a:pt x="384" y="6067"/>
                  </a:lnTo>
                  <a:cubicBezTo>
                    <a:pt x="374" y="6146"/>
                    <a:pt x="367" y="6211"/>
                    <a:pt x="358" y="6278"/>
                  </a:cubicBezTo>
                  <a:cubicBezTo>
                    <a:pt x="300" y="6707"/>
                    <a:pt x="297" y="7144"/>
                    <a:pt x="348" y="7577"/>
                  </a:cubicBezTo>
                  <a:cubicBezTo>
                    <a:pt x="411" y="8113"/>
                    <a:pt x="556" y="8622"/>
                    <a:pt x="839" y="9092"/>
                  </a:cubicBezTo>
                  <a:cubicBezTo>
                    <a:pt x="977" y="9323"/>
                    <a:pt x="1189" y="9444"/>
                    <a:pt x="1424" y="9540"/>
                  </a:cubicBezTo>
                  <a:cubicBezTo>
                    <a:pt x="1652" y="9633"/>
                    <a:pt x="1892" y="9688"/>
                    <a:pt x="2138" y="9702"/>
                  </a:cubicBezTo>
                  <a:lnTo>
                    <a:pt x="2157" y="9702"/>
                  </a:lnTo>
                  <a:cubicBezTo>
                    <a:pt x="2181" y="9702"/>
                    <a:pt x="2204" y="9707"/>
                    <a:pt x="2225" y="9714"/>
                  </a:cubicBezTo>
                  <a:lnTo>
                    <a:pt x="2485" y="9714"/>
                  </a:lnTo>
                  <a:cubicBezTo>
                    <a:pt x="2502" y="9709"/>
                    <a:pt x="2520" y="9705"/>
                    <a:pt x="2539" y="9705"/>
                  </a:cubicBezTo>
                  <a:cubicBezTo>
                    <a:pt x="2539" y="9703"/>
                    <a:pt x="2539" y="9702"/>
                    <a:pt x="2539" y="9702"/>
                  </a:cubicBezTo>
                  <a:lnTo>
                    <a:pt x="2569" y="9702"/>
                  </a:lnTo>
                  <a:cubicBezTo>
                    <a:pt x="2697" y="9696"/>
                    <a:pt x="2753" y="9640"/>
                    <a:pt x="2758" y="9511"/>
                  </a:cubicBezTo>
                  <a:cubicBezTo>
                    <a:pt x="2763" y="9412"/>
                    <a:pt x="2790" y="9383"/>
                    <a:pt x="2872" y="9381"/>
                  </a:cubicBezTo>
                  <a:cubicBezTo>
                    <a:pt x="2874" y="9381"/>
                    <a:pt x="2876" y="9381"/>
                    <a:pt x="2878" y="9381"/>
                  </a:cubicBezTo>
                  <a:cubicBezTo>
                    <a:pt x="2976" y="9381"/>
                    <a:pt x="3025" y="9423"/>
                    <a:pt x="3032" y="9514"/>
                  </a:cubicBezTo>
                  <a:cubicBezTo>
                    <a:pt x="3037" y="9605"/>
                    <a:pt x="3093" y="9663"/>
                    <a:pt x="3198" y="9689"/>
                  </a:cubicBezTo>
                  <a:cubicBezTo>
                    <a:pt x="3233" y="9698"/>
                    <a:pt x="3270" y="9693"/>
                    <a:pt x="3305" y="9703"/>
                  </a:cubicBezTo>
                  <a:lnTo>
                    <a:pt x="3307" y="9703"/>
                  </a:lnTo>
                  <a:cubicBezTo>
                    <a:pt x="3331" y="9703"/>
                    <a:pt x="3354" y="9707"/>
                    <a:pt x="3377" y="9714"/>
                  </a:cubicBezTo>
                  <a:lnTo>
                    <a:pt x="3696" y="9714"/>
                  </a:lnTo>
                  <a:cubicBezTo>
                    <a:pt x="3715" y="9709"/>
                    <a:pt x="3736" y="9705"/>
                    <a:pt x="3757" y="9705"/>
                  </a:cubicBezTo>
                  <a:cubicBezTo>
                    <a:pt x="3757" y="9703"/>
                    <a:pt x="3757" y="9703"/>
                    <a:pt x="3757" y="9702"/>
                  </a:cubicBezTo>
                  <a:cubicBezTo>
                    <a:pt x="3768" y="9702"/>
                    <a:pt x="3778" y="9702"/>
                    <a:pt x="3788" y="9702"/>
                  </a:cubicBezTo>
                  <a:cubicBezTo>
                    <a:pt x="4061" y="9702"/>
                    <a:pt x="4296" y="9610"/>
                    <a:pt x="4485" y="9407"/>
                  </a:cubicBezTo>
                  <a:cubicBezTo>
                    <a:pt x="4757" y="9123"/>
                    <a:pt x="4981" y="8797"/>
                    <a:pt x="5153" y="8441"/>
                  </a:cubicBezTo>
                  <a:cubicBezTo>
                    <a:pt x="5433" y="7849"/>
                    <a:pt x="5509" y="7221"/>
                    <a:pt x="5460" y="6574"/>
                  </a:cubicBezTo>
                  <a:cubicBezTo>
                    <a:pt x="5457" y="6540"/>
                    <a:pt x="5459" y="6522"/>
                    <a:pt x="5489" y="6522"/>
                  </a:cubicBezTo>
                  <a:cubicBezTo>
                    <a:pt x="5494" y="6522"/>
                    <a:pt x="5500" y="6522"/>
                    <a:pt x="5507" y="6523"/>
                  </a:cubicBezTo>
                  <a:cubicBezTo>
                    <a:pt x="5514" y="6524"/>
                    <a:pt x="5520" y="6525"/>
                    <a:pt x="5526" y="6525"/>
                  </a:cubicBezTo>
                  <a:cubicBezTo>
                    <a:pt x="5576" y="6525"/>
                    <a:pt x="5609" y="6493"/>
                    <a:pt x="5628" y="6443"/>
                  </a:cubicBezTo>
                  <a:cubicBezTo>
                    <a:pt x="5642" y="6408"/>
                    <a:pt x="5651" y="6369"/>
                    <a:pt x="5653" y="6330"/>
                  </a:cubicBezTo>
                  <a:cubicBezTo>
                    <a:pt x="5665" y="5985"/>
                    <a:pt x="5639" y="5641"/>
                    <a:pt x="5598" y="5300"/>
                  </a:cubicBezTo>
                  <a:cubicBezTo>
                    <a:pt x="5542" y="4830"/>
                    <a:pt x="5367" y="4402"/>
                    <a:pt x="5093" y="4016"/>
                  </a:cubicBezTo>
                  <a:cubicBezTo>
                    <a:pt x="5039" y="3937"/>
                    <a:pt x="5009" y="3844"/>
                    <a:pt x="5007" y="3748"/>
                  </a:cubicBezTo>
                  <a:cubicBezTo>
                    <a:pt x="5002" y="3475"/>
                    <a:pt x="5051" y="3220"/>
                    <a:pt x="5207" y="2989"/>
                  </a:cubicBezTo>
                  <a:cubicBezTo>
                    <a:pt x="5307" y="2838"/>
                    <a:pt x="5393" y="2680"/>
                    <a:pt x="5465" y="2516"/>
                  </a:cubicBezTo>
                  <a:cubicBezTo>
                    <a:pt x="5546" y="2332"/>
                    <a:pt x="5626" y="2146"/>
                    <a:pt x="5684" y="1953"/>
                  </a:cubicBezTo>
                  <a:cubicBezTo>
                    <a:pt x="5695" y="1920"/>
                    <a:pt x="5677" y="1883"/>
                    <a:pt x="5702" y="1855"/>
                  </a:cubicBezTo>
                  <a:lnTo>
                    <a:pt x="5703" y="1572"/>
                  </a:lnTo>
                  <a:cubicBezTo>
                    <a:pt x="5675" y="1520"/>
                    <a:pt x="5688" y="1462"/>
                    <a:pt x="5681" y="1408"/>
                  </a:cubicBezTo>
                  <a:cubicBezTo>
                    <a:pt x="5589" y="698"/>
                    <a:pt x="5016" y="114"/>
                    <a:pt x="4315" y="17"/>
                  </a:cubicBezTo>
                  <a:cubicBezTo>
                    <a:pt x="4290" y="13"/>
                    <a:pt x="4130" y="0"/>
                    <a:pt x="4032" y="0"/>
                  </a:cubicBezTo>
                  <a:close/>
                </a:path>
              </a:pathLst>
            </a:custGeom>
            <a:solidFill>
              <a:srgbClr val="317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3248;p45">
              <a:extLst>
                <a:ext uri="{FF2B5EF4-FFF2-40B4-BE49-F238E27FC236}">
                  <a16:creationId xmlns:a16="http://schemas.microsoft.com/office/drawing/2014/main" id="{9B2B9246-C6DD-E849-81A7-702427FC039D}"/>
                </a:ext>
              </a:extLst>
            </p:cNvPr>
            <p:cNvSpPr/>
            <p:nvPr/>
          </p:nvSpPr>
          <p:spPr>
            <a:xfrm>
              <a:off x="5644350" y="563525"/>
              <a:ext cx="333256" cy="393472"/>
            </a:xfrm>
            <a:custGeom>
              <a:avLst/>
              <a:gdLst/>
              <a:ahLst/>
              <a:cxnLst/>
              <a:rect l="l" t="t" r="r" b="b"/>
              <a:pathLst>
                <a:path w="4645" h="5496" extrusionOk="0">
                  <a:moveTo>
                    <a:pt x="2201" y="1"/>
                  </a:moveTo>
                  <a:cubicBezTo>
                    <a:pt x="2179" y="1"/>
                    <a:pt x="2170" y="27"/>
                    <a:pt x="2150" y="86"/>
                  </a:cubicBezTo>
                  <a:cubicBezTo>
                    <a:pt x="1987" y="563"/>
                    <a:pt x="1722" y="986"/>
                    <a:pt x="1426" y="1389"/>
                  </a:cubicBezTo>
                  <a:cubicBezTo>
                    <a:pt x="1235" y="1654"/>
                    <a:pt x="1022" y="1904"/>
                    <a:pt x="845" y="2176"/>
                  </a:cubicBezTo>
                  <a:cubicBezTo>
                    <a:pt x="390" y="2872"/>
                    <a:pt x="100" y="3631"/>
                    <a:pt x="0" y="4460"/>
                  </a:cubicBezTo>
                  <a:cubicBezTo>
                    <a:pt x="58" y="4469"/>
                    <a:pt x="102" y="4511"/>
                    <a:pt x="149" y="4543"/>
                  </a:cubicBezTo>
                  <a:cubicBezTo>
                    <a:pt x="639" y="4862"/>
                    <a:pt x="1170" y="5114"/>
                    <a:pt x="1727" y="5290"/>
                  </a:cubicBezTo>
                  <a:cubicBezTo>
                    <a:pt x="1976" y="5368"/>
                    <a:pt x="2232" y="5426"/>
                    <a:pt x="2492" y="5460"/>
                  </a:cubicBezTo>
                  <a:cubicBezTo>
                    <a:pt x="2666" y="5483"/>
                    <a:pt x="2841" y="5496"/>
                    <a:pt x="3016" y="5496"/>
                  </a:cubicBezTo>
                  <a:cubicBezTo>
                    <a:pt x="3063" y="5496"/>
                    <a:pt x="3111" y="5495"/>
                    <a:pt x="3158" y="5493"/>
                  </a:cubicBezTo>
                  <a:cubicBezTo>
                    <a:pt x="3359" y="5481"/>
                    <a:pt x="3561" y="5456"/>
                    <a:pt x="3759" y="5416"/>
                  </a:cubicBezTo>
                  <a:cubicBezTo>
                    <a:pt x="4001" y="5372"/>
                    <a:pt x="4238" y="5311"/>
                    <a:pt x="4471" y="5232"/>
                  </a:cubicBezTo>
                  <a:cubicBezTo>
                    <a:pt x="4480" y="5227"/>
                    <a:pt x="4491" y="5225"/>
                    <a:pt x="4502" y="5225"/>
                  </a:cubicBezTo>
                  <a:cubicBezTo>
                    <a:pt x="4507" y="5225"/>
                    <a:pt x="4513" y="5225"/>
                    <a:pt x="4518" y="5226"/>
                  </a:cubicBezTo>
                  <a:cubicBezTo>
                    <a:pt x="4523" y="5204"/>
                    <a:pt x="4527" y="5183"/>
                    <a:pt x="4532" y="5160"/>
                  </a:cubicBezTo>
                  <a:cubicBezTo>
                    <a:pt x="4581" y="4962"/>
                    <a:pt x="4611" y="4758"/>
                    <a:pt x="4622" y="4555"/>
                  </a:cubicBezTo>
                  <a:cubicBezTo>
                    <a:pt x="4644" y="4108"/>
                    <a:pt x="4585" y="3668"/>
                    <a:pt x="4494" y="3231"/>
                  </a:cubicBezTo>
                  <a:cubicBezTo>
                    <a:pt x="4394" y="2753"/>
                    <a:pt x="4253" y="2285"/>
                    <a:pt x="4162" y="1804"/>
                  </a:cubicBezTo>
                  <a:cubicBezTo>
                    <a:pt x="4106" y="1515"/>
                    <a:pt x="4059" y="1224"/>
                    <a:pt x="4031" y="931"/>
                  </a:cubicBezTo>
                  <a:cubicBezTo>
                    <a:pt x="4020" y="837"/>
                    <a:pt x="4008" y="744"/>
                    <a:pt x="3992" y="651"/>
                  </a:cubicBezTo>
                  <a:cubicBezTo>
                    <a:pt x="3983" y="593"/>
                    <a:pt x="3959" y="554"/>
                    <a:pt x="3887" y="549"/>
                  </a:cubicBezTo>
                  <a:cubicBezTo>
                    <a:pt x="3666" y="535"/>
                    <a:pt x="3447" y="500"/>
                    <a:pt x="3231" y="449"/>
                  </a:cubicBezTo>
                  <a:cubicBezTo>
                    <a:pt x="2891" y="369"/>
                    <a:pt x="2577" y="223"/>
                    <a:pt x="2281" y="39"/>
                  </a:cubicBezTo>
                  <a:cubicBezTo>
                    <a:pt x="2241" y="15"/>
                    <a:pt x="2218" y="1"/>
                    <a:pt x="2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3249;p45">
              <a:extLst>
                <a:ext uri="{FF2B5EF4-FFF2-40B4-BE49-F238E27FC236}">
                  <a16:creationId xmlns:a16="http://schemas.microsoft.com/office/drawing/2014/main" id="{9AB91B8B-57C5-FBD9-3FE8-8FB90A09DDF0}"/>
                </a:ext>
              </a:extLst>
            </p:cNvPr>
            <p:cNvSpPr/>
            <p:nvPr/>
          </p:nvSpPr>
          <p:spPr>
            <a:xfrm>
              <a:off x="5776925" y="1003091"/>
              <a:ext cx="60700" cy="39300"/>
            </a:xfrm>
            <a:custGeom>
              <a:avLst/>
              <a:gdLst/>
              <a:ahLst/>
              <a:cxnLst/>
              <a:rect l="l" t="t" r="r" b="b"/>
              <a:pathLst>
                <a:path w="2428" h="1572" extrusionOk="0">
                  <a:moveTo>
                    <a:pt x="404" y="1572"/>
                  </a:moveTo>
                  <a:lnTo>
                    <a:pt x="785" y="1286"/>
                  </a:lnTo>
                  <a:lnTo>
                    <a:pt x="857" y="929"/>
                  </a:lnTo>
                  <a:lnTo>
                    <a:pt x="1000" y="524"/>
                  </a:lnTo>
                  <a:lnTo>
                    <a:pt x="1547" y="953"/>
                  </a:lnTo>
                  <a:lnTo>
                    <a:pt x="1643" y="1310"/>
                  </a:lnTo>
                  <a:lnTo>
                    <a:pt x="2190" y="1572"/>
                  </a:lnTo>
                  <a:lnTo>
                    <a:pt x="2428" y="334"/>
                  </a:lnTo>
                  <a:lnTo>
                    <a:pt x="0" y="0"/>
                  </a:lnTo>
                  <a:lnTo>
                    <a:pt x="0" y="1405"/>
                  </a:ln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100000">
                  <a:srgbClr val="353E66">
                    <a:alpha val="77254"/>
                  </a:srgbClr>
                </a:gs>
              </a:gsLst>
              <a:lin ang="16198662" scaled="0"/>
            </a:gra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785" name="Google Shape;3250;p45">
              <a:extLst>
                <a:ext uri="{FF2B5EF4-FFF2-40B4-BE49-F238E27FC236}">
                  <a16:creationId xmlns:a16="http://schemas.microsoft.com/office/drawing/2014/main" id="{BF934D90-8622-C093-BF0A-40648CA9AD10}"/>
                </a:ext>
              </a:extLst>
            </p:cNvPr>
            <p:cNvSpPr/>
            <p:nvPr/>
          </p:nvSpPr>
          <p:spPr>
            <a:xfrm>
              <a:off x="5954480" y="652871"/>
              <a:ext cx="39525" cy="142268"/>
            </a:xfrm>
            <a:custGeom>
              <a:avLst/>
              <a:gdLst/>
              <a:ahLst/>
              <a:cxnLst/>
              <a:rect l="l" t="t" r="r" b="b"/>
              <a:pathLst>
                <a:path w="566" h="203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307"/>
                    <a:pt x="97" y="612"/>
                    <a:pt x="159" y="914"/>
                  </a:cubicBezTo>
                  <a:cubicBezTo>
                    <a:pt x="223" y="1264"/>
                    <a:pt x="308" y="1611"/>
                    <a:pt x="355" y="1966"/>
                  </a:cubicBezTo>
                  <a:cubicBezTo>
                    <a:pt x="361" y="2003"/>
                    <a:pt x="376" y="2027"/>
                    <a:pt x="411" y="2027"/>
                  </a:cubicBezTo>
                  <a:cubicBezTo>
                    <a:pt x="416" y="2027"/>
                    <a:pt x="422" y="2026"/>
                    <a:pt x="428" y="2025"/>
                  </a:cubicBezTo>
                  <a:cubicBezTo>
                    <a:pt x="476" y="2016"/>
                    <a:pt x="495" y="2037"/>
                    <a:pt x="558" y="1973"/>
                  </a:cubicBezTo>
                  <a:cubicBezTo>
                    <a:pt x="565" y="1966"/>
                    <a:pt x="562" y="1946"/>
                    <a:pt x="562" y="1934"/>
                  </a:cubicBezTo>
                  <a:cubicBezTo>
                    <a:pt x="542" y="1731"/>
                    <a:pt x="539" y="1527"/>
                    <a:pt x="516" y="1324"/>
                  </a:cubicBezTo>
                  <a:cubicBezTo>
                    <a:pt x="500" y="1164"/>
                    <a:pt x="467" y="1007"/>
                    <a:pt x="418" y="854"/>
                  </a:cubicBezTo>
                  <a:cubicBezTo>
                    <a:pt x="362" y="624"/>
                    <a:pt x="258" y="416"/>
                    <a:pt x="146" y="211"/>
                  </a:cubicBezTo>
                  <a:cubicBezTo>
                    <a:pt x="108" y="134"/>
                    <a:pt x="59" y="63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3251;p45">
              <a:extLst>
                <a:ext uri="{FF2B5EF4-FFF2-40B4-BE49-F238E27FC236}">
                  <a16:creationId xmlns:a16="http://schemas.microsoft.com/office/drawing/2014/main" id="{6C89BAAF-A204-AE2A-1419-C80098698E84}"/>
                </a:ext>
              </a:extLst>
            </p:cNvPr>
            <p:cNvSpPr/>
            <p:nvPr/>
          </p:nvSpPr>
          <p:spPr>
            <a:xfrm>
              <a:off x="5715760" y="381550"/>
              <a:ext cx="275959" cy="244173"/>
            </a:xfrm>
            <a:custGeom>
              <a:avLst/>
              <a:gdLst/>
              <a:ahLst/>
              <a:cxnLst/>
              <a:rect l="l" t="t" r="r" b="b"/>
              <a:pathLst>
                <a:path w="4037" h="3572" extrusionOk="0">
                  <a:moveTo>
                    <a:pt x="2508" y="0"/>
                  </a:moveTo>
                  <a:cubicBezTo>
                    <a:pt x="2401" y="0"/>
                    <a:pt x="2291" y="11"/>
                    <a:pt x="2180" y="33"/>
                  </a:cubicBezTo>
                  <a:cubicBezTo>
                    <a:pt x="1741" y="121"/>
                    <a:pt x="1403" y="359"/>
                    <a:pt x="1163" y="735"/>
                  </a:cubicBezTo>
                  <a:cubicBezTo>
                    <a:pt x="996" y="996"/>
                    <a:pt x="910" y="1299"/>
                    <a:pt x="917" y="1609"/>
                  </a:cubicBezTo>
                  <a:cubicBezTo>
                    <a:pt x="923" y="1918"/>
                    <a:pt x="912" y="2226"/>
                    <a:pt x="793" y="2519"/>
                  </a:cubicBezTo>
                  <a:cubicBezTo>
                    <a:pt x="775" y="2561"/>
                    <a:pt x="756" y="2602"/>
                    <a:pt x="739" y="2642"/>
                  </a:cubicBezTo>
                  <a:cubicBezTo>
                    <a:pt x="626" y="2900"/>
                    <a:pt x="451" y="3112"/>
                    <a:pt x="257" y="3310"/>
                  </a:cubicBezTo>
                  <a:cubicBezTo>
                    <a:pt x="253" y="3313"/>
                    <a:pt x="227" y="3338"/>
                    <a:pt x="225" y="3340"/>
                  </a:cubicBezTo>
                  <a:cubicBezTo>
                    <a:pt x="209" y="3355"/>
                    <a:pt x="197" y="3373"/>
                    <a:pt x="190" y="3394"/>
                  </a:cubicBezTo>
                  <a:cubicBezTo>
                    <a:pt x="181" y="3413"/>
                    <a:pt x="169" y="3431"/>
                    <a:pt x="151" y="3445"/>
                  </a:cubicBezTo>
                  <a:cubicBezTo>
                    <a:pt x="101" y="3485"/>
                    <a:pt x="51" y="3527"/>
                    <a:pt x="1" y="3569"/>
                  </a:cubicBezTo>
                  <a:cubicBezTo>
                    <a:pt x="8" y="3571"/>
                    <a:pt x="16" y="3571"/>
                    <a:pt x="23" y="3571"/>
                  </a:cubicBezTo>
                  <a:cubicBezTo>
                    <a:pt x="38" y="3571"/>
                    <a:pt x="52" y="3569"/>
                    <a:pt x="65" y="3566"/>
                  </a:cubicBezTo>
                  <a:cubicBezTo>
                    <a:pt x="334" y="3513"/>
                    <a:pt x="576" y="3408"/>
                    <a:pt x="772" y="3212"/>
                  </a:cubicBezTo>
                  <a:cubicBezTo>
                    <a:pt x="981" y="3003"/>
                    <a:pt x="1093" y="2737"/>
                    <a:pt x="1196" y="2467"/>
                  </a:cubicBezTo>
                  <a:cubicBezTo>
                    <a:pt x="1220" y="2407"/>
                    <a:pt x="1247" y="2384"/>
                    <a:pt x="1304" y="2384"/>
                  </a:cubicBezTo>
                  <a:cubicBezTo>
                    <a:pt x="1306" y="2384"/>
                    <a:pt x="1308" y="2384"/>
                    <a:pt x="1310" y="2384"/>
                  </a:cubicBezTo>
                  <a:lnTo>
                    <a:pt x="2220" y="2384"/>
                  </a:lnTo>
                  <a:cubicBezTo>
                    <a:pt x="2230" y="2384"/>
                    <a:pt x="2240" y="2385"/>
                    <a:pt x="2250" y="2385"/>
                  </a:cubicBezTo>
                  <a:cubicBezTo>
                    <a:pt x="2268" y="2385"/>
                    <a:pt x="2286" y="2382"/>
                    <a:pt x="2297" y="2360"/>
                  </a:cubicBezTo>
                  <a:cubicBezTo>
                    <a:pt x="2220" y="2302"/>
                    <a:pt x="2152" y="2237"/>
                    <a:pt x="2090" y="2162"/>
                  </a:cubicBezTo>
                  <a:cubicBezTo>
                    <a:pt x="1927" y="1956"/>
                    <a:pt x="1845" y="1729"/>
                    <a:pt x="1892" y="1464"/>
                  </a:cubicBezTo>
                  <a:cubicBezTo>
                    <a:pt x="1929" y="1264"/>
                    <a:pt x="2053" y="1117"/>
                    <a:pt x="2210" y="996"/>
                  </a:cubicBezTo>
                  <a:cubicBezTo>
                    <a:pt x="2448" y="810"/>
                    <a:pt x="2735" y="698"/>
                    <a:pt x="3037" y="670"/>
                  </a:cubicBezTo>
                  <a:cubicBezTo>
                    <a:pt x="3073" y="666"/>
                    <a:pt x="3109" y="664"/>
                    <a:pt x="3144" y="664"/>
                  </a:cubicBezTo>
                  <a:cubicBezTo>
                    <a:pt x="3405" y="664"/>
                    <a:pt x="3620" y="773"/>
                    <a:pt x="3803" y="973"/>
                  </a:cubicBezTo>
                  <a:cubicBezTo>
                    <a:pt x="3901" y="1078"/>
                    <a:pt x="3966" y="1203"/>
                    <a:pt x="4033" y="1327"/>
                  </a:cubicBezTo>
                  <a:lnTo>
                    <a:pt x="4036" y="1324"/>
                  </a:lnTo>
                  <a:cubicBezTo>
                    <a:pt x="4035" y="1304"/>
                    <a:pt x="4035" y="1283"/>
                    <a:pt x="4031" y="1264"/>
                  </a:cubicBezTo>
                  <a:cubicBezTo>
                    <a:pt x="3956" y="884"/>
                    <a:pt x="3740" y="545"/>
                    <a:pt x="3430" y="316"/>
                  </a:cubicBezTo>
                  <a:cubicBezTo>
                    <a:pt x="3148" y="105"/>
                    <a:pt x="2839" y="0"/>
                    <a:pt x="2508" y="0"/>
                  </a:cubicBezTo>
                  <a:close/>
                </a:path>
              </a:pathLst>
            </a:custGeom>
            <a:solidFill>
              <a:srgbClr val="317EAF"/>
            </a:solidFill>
            <a:ln w="9525" cap="flat" cmpd="sng">
              <a:solidFill>
                <a:srgbClr val="317EA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3252;p45">
              <a:extLst>
                <a:ext uri="{FF2B5EF4-FFF2-40B4-BE49-F238E27FC236}">
                  <a16:creationId xmlns:a16="http://schemas.microsoft.com/office/drawing/2014/main" id="{B8840125-AEB8-7273-7184-F4302105E1C8}"/>
                </a:ext>
              </a:extLst>
            </p:cNvPr>
            <p:cNvSpPr/>
            <p:nvPr/>
          </p:nvSpPr>
          <p:spPr>
            <a:xfrm>
              <a:off x="5956720" y="738863"/>
              <a:ext cx="29394" cy="189487"/>
            </a:xfrm>
            <a:custGeom>
              <a:avLst/>
              <a:gdLst/>
              <a:ahLst/>
              <a:cxnLst/>
              <a:rect l="l" t="t" r="r" b="b"/>
              <a:pathLst>
                <a:path w="430" h="2772" extrusionOk="0">
                  <a:moveTo>
                    <a:pt x="0" y="1"/>
                  </a:moveTo>
                  <a:cubicBezTo>
                    <a:pt x="2" y="18"/>
                    <a:pt x="4" y="36"/>
                    <a:pt x="9" y="53"/>
                  </a:cubicBezTo>
                  <a:cubicBezTo>
                    <a:pt x="85" y="357"/>
                    <a:pt x="156" y="662"/>
                    <a:pt x="213" y="969"/>
                  </a:cubicBezTo>
                  <a:cubicBezTo>
                    <a:pt x="246" y="1151"/>
                    <a:pt x="272" y="1333"/>
                    <a:pt x="286" y="1519"/>
                  </a:cubicBezTo>
                  <a:cubicBezTo>
                    <a:pt x="302" y="1728"/>
                    <a:pt x="304" y="1938"/>
                    <a:pt x="293" y="2147"/>
                  </a:cubicBezTo>
                  <a:cubicBezTo>
                    <a:pt x="283" y="2343"/>
                    <a:pt x="249" y="2539"/>
                    <a:pt x="193" y="2730"/>
                  </a:cubicBezTo>
                  <a:cubicBezTo>
                    <a:pt x="188" y="2746"/>
                    <a:pt x="181" y="2764"/>
                    <a:pt x="204" y="2769"/>
                  </a:cubicBezTo>
                  <a:cubicBezTo>
                    <a:pt x="208" y="2771"/>
                    <a:pt x="213" y="2771"/>
                    <a:pt x="217" y="2771"/>
                  </a:cubicBezTo>
                  <a:cubicBezTo>
                    <a:pt x="232" y="2771"/>
                    <a:pt x="246" y="2763"/>
                    <a:pt x="251" y="2750"/>
                  </a:cubicBezTo>
                  <a:cubicBezTo>
                    <a:pt x="258" y="2732"/>
                    <a:pt x="263" y="2715"/>
                    <a:pt x="269" y="2697"/>
                  </a:cubicBezTo>
                  <a:cubicBezTo>
                    <a:pt x="349" y="2436"/>
                    <a:pt x="398" y="2166"/>
                    <a:pt x="416" y="1892"/>
                  </a:cubicBezTo>
                  <a:cubicBezTo>
                    <a:pt x="430" y="1650"/>
                    <a:pt x="426" y="1409"/>
                    <a:pt x="405" y="1168"/>
                  </a:cubicBezTo>
                  <a:cubicBezTo>
                    <a:pt x="383" y="919"/>
                    <a:pt x="342" y="672"/>
                    <a:pt x="297" y="425"/>
                  </a:cubicBezTo>
                  <a:cubicBezTo>
                    <a:pt x="269" y="283"/>
                    <a:pt x="249" y="141"/>
                    <a:pt x="211" y="1"/>
                  </a:cubicBezTo>
                  <a:close/>
                </a:path>
              </a:pathLst>
            </a:custGeom>
            <a:solidFill>
              <a:srgbClr val="317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3253;p45">
              <a:extLst>
                <a:ext uri="{FF2B5EF4-FFF2-40B4-BE49-F238E27FC236}">
                  <a16:creationId xmlns:a16="http://schemas.microsoft.com/office/drawing/2014/main" id="{B9C3F6A1-4F19-ACA1-FB76-4C7FD08B2ABB}"/>
                </a:ext>
              </a:extLst>
            </p:cNvPr>
            <p:cNvSpPr/>
            <p:nvPr/>
          </p:nvSpPr>
          <p:spPr>
            <a:xfrm>
              <a:off x="5614375" y="530450"/>
              <a:ext cx="377424" cy="393477"/>
            </a:xfrm>
            <a:custGeom>
              <a:avLst/>
              <a:gdLst/>
              <a:ahLst/>
              <a:cxnLst/>
              <a:rect l="l" t="t" r="r" b="b"/>
              <a:pathLst>
                <a:path w="5408" h="5653" extrusionOk="0">
                  <a:moveTo>
                    <a:pt x="5392" y="1"/>
                  </a:moveTo>
                  <a:cubicBezTo>
                    <a:pt x="5385" y="1"/>
                    <a:pt x="5379" y="4"/>
                    <a:pt x="5374" y="10"/>
                  </a:cubicBezTo>
                  <a:cubicBezTo>
                    <a:pt x="5283" y="80"/>
                    <a:pt x="5179" y="132"/>
                    <a:pt x="5069" y="166"/>
                  </a:cubicBezTo>
                  <a:cubicBezTo>
                    <a:pt x="4928" y="213"/>
                    <a:pt x="4781" y="243"/>
                    <a:pt x="4632" y="257"/>
                  </a:cubicBezTo>
                  <a:cubicBezTo>
                    <a:pt x="4561" y="263"/>
                    <a:pt x="4490" y="266"/>
                    <a:pt x="4418" y="266"/>
                  </a:cubicBezTo>
                  <a:cubicBezTo>
                    <a:pt x="4312" y="266"/>
                    <a:pt x="4206" y="259"/>
                    <a:pt x="4101" y="245"/>
                  </a:cubicBezTo>
                  <a:cubicBezTo>
                    <a:pt x="3989" y="224"/>
                    <a:pt x="3880" y="185"/>
                    <a:pt x="3780" y="131"/>
                  </a:cubicBezTo>
                  <a:cubicBezTo>
                    <a:pt x="3769" y="153"/>
                    <a:pt x="3753" y="157"/>
                    <a:pt x="3735" y="157"/>
                  </a:cubicBezTo>
                  <a:cubicBezTo>
                    <a:pt x="3725" y="157"/>
                    <a:pt x="3714" y="155"/>
                    <a:pt x="3703" y="155"/>
                  </a:cubicBezTo>
                  <a:cubicBezTo>
                    <a:pt x="3501" y="155"/>
                    <a:pt x="3299" y="156"/>
                    <a:pt x="3096" y="156"/>
                  </a:cubicBezTo>
                  <a:cubicBezTo>
                    <a:pt x="2995" y="156"/>
                    <a:pt x="2894" y="156"/>
                    <a:pt x="2793" y="155"/>
                  </a:cubicBezTo>
                  <a:cubicBezTo>
                    <a:pt x="2732" y="155"/>
                    <a:pt x="2704" y="178"/>
                    <a:pt x="2679" y="239"/>
                  </a:cubicBezTo>
                  <a:cubicBezTo>
                    <a:pt x="2576" y="508"/>
                    <a:pt x="2464" y="776"/>
                    <a:pt x="2255" y="984"/>
                  </a:cubicBezTo>
                  <a:cubicBezTo>
                    <a:pt x="2059" y="1179"/>
                    <a:pt x="1817" y="1286"/>
                    <a:pt x="1547" y="1339"/>
                  </a:cubicBezTo>
                  <a:cubicBezTo>
                    <a:pt x="1534" y="1342"/>
                    <a:pt x="1521" y="1343"/>
                    <a:pt x="1507" y="1343"/>
                  </a:cubicBezTo>
                  <a:cubicBezTo>
                    <a:pt x="1499" y="1343"/>
                    <a:pt x="1491" y="1343"/>
                    <a:pt x="1484" y="1342"/>
                  </a:cubicBezTo>
                  <a:cubicBezTo>
                    <a:pt x="1534" y="1300"/>
                    <a:pt x="1584" y="1258"/>
                    <a:pt x="1634" y="1218"/>
                  </a:cubicBezTo>
                  <a:cubicBezTo>
                    <a:pt x="1652" y="1204"/>
                    <a:pt x="1673" y="1193"/>
                    <a:pt x="1673" y="1167"/>
                  </a:cubicBezTo>
                  <a:lnTo>
                    <a:pt x="1673" y="1167"/>
                  </a:lnTo>
                  <a:cubicBezTo>
                    <a:pt x="1662" y="1170"/>
                    <a:pt x="1650" y="1174"/>
                    <a:pt x="1640" y="1181"/>
                  </a:cubicBezTo>
                  <a:cubicBezTo>
                    <a:pt x="1496" y="1279"/>
                    <a:pt x="1349" y="1377"/>
                    <a:pt x="1214" y="1488"/>
                  </a:cubicBezTo>
                  <a:cubicBezTo>
                    <a:pt x="1077" y="1598"/>
                    <a:pt x="937" y="1698"/>
                    <a:pt x="823" y="1831"/>
                  </a:cubicBezTo>
                  <a:cubicBezTo>
                    <a:pt x="754" y="1861"/>
                    <a:pt x="721" y="1926"/>
                    <a:pt x="670" y="1977"/>
                  </a:cubicBezTo>
                  <a:cubicBezTo>
                    <a:pt x="523" y="2127"/>
                    <a:pt x="393" y="2298"/>
                    <a:pt x="286" y="2482"/>
                  </a:cubicBezTo>
                  <a:cubicBezTo>
                    <a:pt x="263" y="2518"/>
                    <a:pt x="221" y="2553"/>
                    <a:pt x="244" y="2608"/>
                  </a:cubicBezTo>
                  <a:cubicBezTo>
                    <a:pt x="235" y="2629"/>
                    <a:pt x="227" y="2653"/>
                    <a:pt x="218" y="2674"/>
                  </a:cubicBezTo>
                  <a:cubicBezTo>
                    <a:pt x="158" y="2799"/>
                    <a:pt x="113" y="2929"/>
                    <a:pt x="85" y="3064"/>
                  </a:cubicBezTo>
                  <a:cubicBezTo>
                    <a:pt x="25" y="3244"/>
                    <a:pt x="0" y="3434"/>
                    <a:pt x="13" y="3623"/>
                  </a:cubicBezTo>
                  <a:cubicBezTo>
                    <a:pt x="14" y="3658"/>
                    <a:pt x="23" y="3695"/>
                    <a:pt x="37" y="3728"/>
                  </a:cubicBezTo>
                  <a:cubicBezTo>
                    <a:pt x="49" y="3756"/>
                    <a:pt x="69" y="3788"/>
                    <a:pt x="104" y="3788"/>
                  </a:cubicBezTo>
                  <a:cubicBezTo>
                    <a:pt x="105" y="3788"/>
                    <a:pt x="107" y="3788"/>
                    <a:pt x="109" y="3788"/>
                  </a:cubicBezTo>
                  <a:cubicBezTo>
                    <a:pt x="146" y="3784"/>
                    <a:pt x="146" y="3749"/>
                    <a:pt x="153" y="3721"/>
                  </a:cubicBezTo>
                  <a:cubicBezTo>
                    <a:pt x="183" y="3549"/>
                    <a:pt x="209" y="3376"/>
                    <a:pt x="270" y="3211"/>
                  </a:cubicBezTo>
                  <a:cubicBezTo>
                    <a:pt x="279" y="3183"/>
                    <a:pt x="288" y="3155"/>
                    <a:pt x="295" y="3127"/>
                  </a:cubicBezTo>
                  <a:cubicBezTo>
                    <a:pt x="328" y="3132"/>
                    <a:pt x="332" y="3130"/>
                    <a:pt x="346" y="3144"/>
                  </a:cubicBezTo>
                  <a:cubicBezTo>
                    <a:pt x="393" y="3193"/>
                    <a:pt x="440" y="3242"/>
                    <a:pt x="490" y="3292"/>
                  </a:cubicBezTo>
                  <a:cubicBezTo>
                    <a:pt x="503" y="3306"/>
                    <a:pt x="516" y="3312"/>
                    <a:pt x="527" y="3312"/>
                  </a:cubicBezTo>
                  <a:cubicBezTo>
                    <a:pt x="542" y="3312"/>
                    <a:pt x="555" y="3302"/>
                    <a:pt x="567" y="3283"/>
                  </a:cubicBezTo>
                  <a:cubicBezTo>
                    <a:pt x="590" y="3246"/>
                    <a:pt x="607" y="3216"/>
                    <a:pt x="626" y="3183"/>
                  </a:cubicBezTo>
                  <a:cubicBezTo>
                    <a:pt x="824" y="2859"/>
                    <a:pt x="1008" y="2527"/>
                    <a:pt x="1182" y="2189"/>
                  </a:cubicBezTo>
                  <a:cubicBezTo>
                    <a:pt x="1231" y="2094"/>
                    <a:pt x="1280" y="2000"/>
                    <a:pt x="1329" y="1907"/>
                  </a:cubicBezTo>
                  <a:cubicBezTo>
                    <a:pt x="1337" y="1892"/>
                    <a:pt x="1341" y="1870"/>
                    <a:pt x="1359" y="1870"/>
                  </a:cubicBezTo>
                  <a:cubicBezTo>
                    <a:pt x="1362" y="1870"/>
                    <a:pt x="1367" y="1871"/>
                    <a:pt x="1371" y="1873"/>
                  </a:cubicBezTo>
                  <a:cubicBezTo>
                    <a:pt x="1401" y="1887"/>
                    <a:pt x="1384" y="1908"/>
                    <a:pt x="1375" y="1926"/>
                  </a:cubicBezTo>
                  <a:cubicBezTo>
                    <a:pt x="1349" y="1985"/>
                    <a:pt x="1322" y="2045"/>
                    <a:pt x="1296" y="2103"/>
                  </a:cubicBezTo>
                  <a:cubicBezTo>
                    <a:pt x="1217" y="2219"/>
                    <a:pt x="1159" y="2347"/>
                    <a:pt x="1094" y="2468"/>
                  </a:cubicBezTo>
                  <a:cubicBezTo>
                    <a:pt x="875" y="2881"/>
                    <a:pt x="633" y="3285"/>
                    <a:pt x="370" y="3672"/>
                  </a:cubicBezTo>
                  <a:cubicBezTo>
                    <a:pt x="358" y="3693"/>
                    <a:pt x="348" y="3716"/>
                    <a:pt x="342" y="3739"/>
                  </a:cubicBezTo>
                  <a:cubicBezTo>
                    <a:pt x="293" y="3937"/>
                    <a:pt x="298" y="4140"/>
                    <a:pt x="288" y="4342"/>
                  </a:cubicBezTo>
                  <a:cubicBezTo>
                    <a:pt x="276" y="4542"/>
                    <a:pt x="260" y="4740"/>
                    <a:pt x="279" y="4941"/>
                  </a:cubicBezTo>
                  <a:cubicBezTo>
                    <a:pt x="298" y="5127"/>
                    <a:pt x="311" y="5311"/>
                    <a:pt x="335" y="5495"/>
                  </a:cubicBezTo>
                  <a:cubicBezTo>
                    <a:pt x="342" y="5548"/>
                    <a:pt x="356" y="5602"/>
                    <a:pt x="400" y="5639"/>
                  </a:cubicBezTo>
                  <a:cubicBezTo>
                    <a:pt x="409" y="5648"/>
                    <a:pt x="420" y="5652"/>
                    <a:pt x="432" y="5652"/>
                  </a:cubicBezTo>
                  <a:cubicBezTo>
                    <a:pt x="440" y="5652"/>
                    <a:pt x="450" y="5650"/>
                    <a:pt x="458" y="5644"/>
                  </a:cubicBezTo>
                  <a:cubicBezTo>
                    <a:pt x="477" y="5628"/>
                    <a:pt x="484" y="5604"/>
                    <a:pt x="474" y="5592"/>
                  </a:cubicBezTo>
                  <a:cubicBezTo>
                    <a:pt x="462" y="5578"/>
                    <a:pt x="455" y="5492"/>
                    <a:pt x="455" y="5457"/>
                  </a:cubicBezTo>
                  <a:cubicBezTo>
                    <a:pt x="449" y="5225"/>
                    <a:pt x="469" y="4994"/>
                    <a:pt x="507" y="4766"/>
                  </a:cubicBezTo>
                  <a:cubicBezTo>
                    <a:pt x="565" y="4421"/>
                    <a:pt x="658" y="4080"/>
                    <a:pt x="786" y="3753"/>
                  </a:cubicBezTo>
                  <a:cubicBezTo>
                    <a:pt x="875" y="3519"/>
                    <a:pt x="979" y="3292"/>
                    <a:pt x="1096" y="3071"/>
                  </a:cubicBezTo>
                  <a:cubicBezTo>
                    <a:pt x="1159" y="2957"/>
                    <a:pt x="1231" y="2848"/>
                    <a:pt x="1294" y="2732"/>
                  </a:cubicBezTo>
                  <a:cubicBezTo>
                    <a:pt x="1512" y="2438"/>
                    <a:pt x="1731" y="2145"/>
                    <a:pt x="1946" y="1849"/>
                  </a:cubicBezTo>
                  <a:cubicBezTo>
                    <a:pt x="2236" y="1453"/>
                    <a:pt x="2490" y="1035"/>
                    <a:pt x="2642" y="564"/>
                  </a:cubicBezTo>
                  <a:cubicBezTo>
                    <a:pt x="2659" y="514"/>
                    <a:pt x="2683" y="488"/>
                    <a:pt x="2717" y="488"/>
                  </a:cubicBezTo>
                  <a:cubicBezTo>
                    <a:pt x="2735" y="488"/>
                    <a:pt x="2754" y="495"/>
                    <a:pt x="2777" y="508"/>
                  </a:cubicBezTo>
                  <a:cubicBezTo>
                    <a:pt x="2870" y="555"/>
                    <a:pt x="2960" y="611"/>
                    <a:pt x="3051" y="660"/>
                  </a:cubicBezTo>
                  <a:cubicBezTo>
                    <a:pt x="3470" y="890"/>
                    <a:pt x="3920" y="1000"/>
                    <a:pt x="4394" y="1034"/>
                  </a:cubicBezTo>
                  <a:cubicBezTo>
                    <a:pt x="4508" y="1041"/>
                    <a:pt x="4548" y="1069"/>
                    <a:pt x="4569" y="1183"/>
                  </a:cubicBezTo>
                  <a:cubicBezTo>
                    <a:pt x="4587" y="1274"/>
                    <a:pt x="4595" y="1365"/>
                    <a:pt x="4606" y="1456"/>
                  </a:cubicBezTo>
                  <a:cubicBezTo>
                    <a:pt x="4625" y="1612"/>
                    <a:pt x="4636" y="1768"/>
                    <a:pt x="4662" y="1922"/>
                  </a:cubicBezTo>
                  <a:cubicBezTo>
                    <a:pt x="4695" y="2126"/>
                    <a:pt x="4737" y="2327"/>
                    <a:pt x="4781" y="2529"/>
                  </a:cubicBezTo>
                  <a:cubicBezTo>
                    <a:pt x="4813" y="2697"/>
                    <a:pt x="4853" y="2864"/>
                    <a:pt x="4902" y="3029"/>
                  </a:cubicBezTo>
                  <a:lnTo>
                    <a:pt x="5113" y="3029"/>
                  </a:lnTo>
                  <a:cubicBezTo>
                    <a:pt x="5056" y="2732"/>
                    <a:pt x="4997" y="2436"/>
                    <a:pt x="4946" y="2138"/>
                  </a:cubicBezTo>
                  <a:cubicBezTo>
                    <a:pt x="4895" y="1847"/>
                    <a:pt x="4836" y="1558"/>
                    <a:pt x="4865" y="1258"/>
                  </a:cubicBezTo>
                  <a:cubicBezTo>
                    <a:pt x="4883" y="1093"/>
                    <a:pt x="4918" y="932"/>
                    <a:pt x="5006" y="786"/>
                  </a:cubicBezTo>
                  <a:cubicBezTo>
                    <a:pt x="5120" y="599"/>
                    <a:pt x="5235" y="409"/>
                    <a:pt x="5326" y="208"/>
                  </a:cubicBezTo>
                  <a:cubicBezTo>
                    <a:pt x="5358" y="141"/>
                    <a:pt x="5391" y="76"/>
                    <a:pt x="5407" y="6"/>
                  </a:cubicBezTo>
                  <a:cubicBezTo>
                    <a:pt x="5403" y="2"/>
                    <a:pt x="5397" y="1"/>
                    <a:pt x="5392" y="1"/>
                  </a:cubicBezTo>
                  <a:close/>
                </a:path>
              </a:pathLst>
            </a:custGeom>
            <a:solidFill>
              <a:srgbClr val="317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3254;p45">
              <a:extLst>
                <a:ext uri="{FF2B5EF4-FFF2-40B4-BE49-F238E27FC236}">
                  <a16:creationId xmlns:a16="http://schemas.microsoft.com/office/drawing/2014/main" id="{5BBE796B-E700-2A4C-33C4-DF929762F4DD}"/>
                </a:ext>
              </a:extLst>
            </p:cNvPr>
            <p:cNvSpPr/>
            <p:nvPr/>
          </p:nvSpPr>
          <p:spPr>
            <a:xfrm>
              <a:off x="5991381" y="471988"/>
              <a:ext cx="1025" cy="2119"/>
            </a:xfrm>
            <a:custGeom>
              <a:avLst/>
              <a:gdLst/>
              <a:ahLst/>
              <a:cxnLst/>
              <a:rect l="l" t="t" r="r" b="b"/>
              <a:pathLst>
                <a:path w="15" h="31" extrusionOk="0">
                  <a:moveTo>
                    <a:pt x="4" y="1"/>
                  </a:moveTo>
                  <a:lnTo>
                    <a:pt x="1" y="4"/>
                  </a:lnTo>
                  <a:cubicBezTo>
                    <a:pt x="3" y="13"/>
                    <a:pt x="6" y="22"/>
                    <a:pt x="8" y="30"/>
                  </a:cubicBezTo>
                  <a:cubicBezTo>
                    <a:pt x="10" y="29"/>
                    <a:pt x="11" y="29"/>
                    <a:pt x="11" y="27"/>
                  </a:cubicBezTo>
                  <a:cubicBezTo>
                    <a:pt x="15" y="18"/>
                    <a:pt x="13" y="8"/>
                    <a:pt x="4" y="1"/>
                  </a:cubicBezTo>
                  <a:close/>
                </a:path>
              </a:pathLst>
            </a:custGeom>
            <a:solidFill>
              <a:srgbClr val="596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3255;p45">
              <a:extLst>
                <a:ext uri="{FF2B5EF4-FFF2-40B4-BE49-F238E27FC236}">
                  <a16:creationId xmlns:a16="http://schemas.microsoft.com/office/drawing/2014/main" id="{3D9B1EC0-1815-6426-E974-E9B22B9749B7}"/>
                </a:ext>
              </a:extLst>
            </p:cNvPr>
            <p:cNvSpPr/>
            <p:nvPr/>
          </p:nvSpPr>
          <p:spPr>
            <a:xfrm>
              <a:off x="5731256" y="344503"/>
              <a:ext cx="239525" cy="129606"/>
            </a:xfrm>
            <a:custGeom>
              <a:avLst/>
              <a:gdLst/>
              <a:ahLst/>
              <a:cxnLst/>
              <a:rect l="l" t="t" r="r" b="b"/>
              <a:pathLst>
                <a:path w="3504" h="1896" extrusionOk="0">
                  <a:moveTo>
                    <a:pt x="1955" y="1"/>
                  </a:moveTo>
                  <a:lnTo>
                    <a:pt x="1955" y="1"/>
                  </a:lnTo>
                  <a:cubicBezTo>
                    <a:pt x="2155" y="99"/>
                    <a:pt x="2224" y="185"/>
                    <a:pt x="2246" y="244"/>
                  </a:cubicBezTo>
                  <a:cubicBezTo>
                    <a:pt x="2257" y="269"/>
                    <a:pt x="2257" y="299"/>
                    <a:pt x="2246" y="323"/>
                  </a:cubicBezTo>
                  <a:lnTo>
                    <a:pt x="2229" y="335"/>
                  </a:lnTo>
                  <a:lnTo>
                    <a:pt x="2211" y="327"/>
                  </a:lnTo>
                  <a:cubicBezTo>
                    <a:pt x="2071" y="125"/>
                    <a:pt x="1890" y="20"/>
                    <a:pt x="1689" y="20"/>
                  </a:cubicBezTo>
                  <a:cubicBezTo>
                    <a:pt x="1549" y="20"/>
                    <a:pt x="1403" y="73"/>
                    <a:pt x="1265" y="174"/>
                  </a:cubicBezTo>
                  <a:cubicBezTo>
                    <a:pt x="1338" y="146"/>
                    <a:pt x="1417" y="130"/>
                    <a:pt x="1496" y="127"/>
                  </a:cubicBezTo>
                  <a:cubicBezTo>
                    <a:pt x="1636" y="127"/>
                    <a:pt x="1764" y="193"/>
                    <a:pt x="1887" y="327"/>
                  </a:cubicBezTo>
                  <a:lnTo>
                    <a:pt x="1890" y="350"/>
                  </a:lnTo>
                  <a:lnTo>
                    <a:pt x="1871" y="360"/>
                  </a:lnTo>
                  <a:cubicBezTo>
                    <a:pt x="1813" y="353"/>
                    <a:pt x="1755" y="341"/>
                    <a:pt x="1699" y="323"/>
                  </a:cubicBezTo>
                  <a:cubicBezTo>
                    <a:pt x="1599" y="297"/>
                    <a:pt x="1487" y="265"/>
                    <a:pt x="1366" y="265"/>
                  </a:cubicBezTo>
                  <a:cubicBezTo>
                    <a:pt x="1084" y="265"/>
                    <a:pt x="854" y="446"/>
                    <a:pt x="667" y="818"/>
                  </a:cubicBezTo>
                  <a:cubicBezTo>
                    <a:pt x="891" y="567"/>
                    <a:pt x="1221" y="449"/>
                    <a:pt x="1408" y="449"/>
                  </a:cubicBezTo>
                  <a:cubicBezTo>
                    <a:pt x="1475" y="449"/>
                    <a:pt x="1519" y="465"/>
                    <a:pt x="1535" y="495"/>
                  </a:cubicBezTo>
                  <a:lnTo>
                    <a:pt x="1535" y="513"/>
                  </a:lnTo>
                  <a:lnTo>
                    <a:pt x="1519" y="525"/>
                  </a:lnTo>
                  <a:cubicBezTo>
                    <a:pt x="1114" y="579"/>
                    <a:pt x="912" y="770"/>
                    <a:pt x="698" y="974"/>
                  </a:cubicBezTo>
                  <a:cubicBezTo>
                    <a:pt x="516" y="1147"/>
                    <a:pt x="327" y="1326"/>
                    <a:pt x="1" y="1440"/>
                  </a:cubicBezTo>
                  <a:lnTo>
                    <a:pt x="48" y="1440"/>
                  </a:lnTo>
                  <a:cubicBezTo>
                    <a:pt x="896" y="1440"/>
                    <a:pt x="1347" y="851"/>
                    <a:pt x="1351" y="846"/>
                  </a:cubicBezTo>
                  <a:lnTo>
                    <a:pt x="1356" y="839"/>
                  </a:lnTo>
                  <a:lnTo>
                    <a:pt x="1377" y="830"/>
                  </a:lnTo>
                  <a:lnTo>
                    <a:pt x="1391" y="849"/>
                  </a:lnTo>
                  <a:lnTo>
                    <a:pt x="1382" y="870"/>
                  </a:lnTo>
                  <a:cubicBezTo>
                    <a:pt x="1370" y="889"/>
                    <a:pt x="1356" y="916"/>
                    <a:pt x="1338" y="947"/>
                  </a:cubicBezTo>
                  <a:cubicBezTo>
                    <a:pt x="1196" y="1200"/>
                    <a:pt x="881" y="1763"/>
                    <a:pt x="99" y="1896"/>
                  </a:cubicBezTo>
                  <a:lnTo>
                    <a:pt x="178" y="1896"/>
                  </a:lnTo>
                  <a:cubicBezTo>
                    <a:pt x="1175" y="1896"/>
                    <a:pt x="1563" y="1363"/>
                    <a:pt x="1710" y="1163"/>
                  </a:cubicBezTo>
                  <a:cubicBezTo>
                    <a:pt x="1724" y="1142"/>
                    <a:pt x="1736" y="1126"/>
                    <a:pt x="1747" y="1112"/>
                  </a:cubicBezTo>
                  <a:cubicBezTo>
                    <a:pt x="1938" y="872"/>
                    <a:pt x="2255" y="726"/>
                    <a:pt x="2593" y="726"/>
                  </a:cubicBezTo>
                  <a:cubicBezTo>
                    <a:pt x="2893" y="726"/>
                    <a:pt x="3207" y="840"/>
                    <a:pt x="3503" y="1054"/>
                  </a:cubicBezTo>
                  <a:cubicBezTo>
                    <a:pt x="3291" y="535"/>
                    <a:pt x="3067" y="130"/>
                    <a:pt x="2495" y="44"/>
                  </a:cubicBezTo>
                  <a:lnTo>
                    <a:pt x="2495" y="44"/>
                  </a:lnTo>
                  <a:cubicBezTo>
                    <a:pt x="2711" y="155"/>
                    <a:pt x="2865" y="348"/>
                    <a:pt x="2865" y="476"/>
                  </a:cubicBezTo>
                  <a:lnTo>
                    <a:pt x="2856" y="492"/>
                  </a:lnTo>
                  <a:lnTo>
                    <a:pt x="2839" y="495"/>
                  </a:lnTo>
                  <a:cubicBezTo>
                    <a:pt x="2757" y="465"/>
                    <a:pt x="2700" y="400"/>
                    <a:pt x="2636" y="325"/>
                  </a:cubicBezTo>
                  <a:cubicBezTo>
                    <a:pt x="2513" y="186"/>
                    <a:pt x="2364" y="15"/>
                    <a:pt x="1955" y="1"/>
                  </a:cubicBezTo>
                  <a:close/>
                </a:path>
              </a:pathLst>
            </a:custGeom>
            <a:solidFill>
              <a:srgbClr val="FBA9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3256;p45">
              <a:extLst>
                <a:ext uri="{FF2B5EF4-FFF2-40B4-BE49-F238E27FC236}">
                  <a16:creationId xmlns:a16="http://schemas.microsoft.com/office/drawing/2014/main" id="{17E8618B-8436-7525-B641-9055C26C7CC5}"/>
                </a:ext>
              </a:extLst>
            </p:cNvPr>
            <p:cNvSpPr/>
            <p:nvPr/>
          </p:nvSpPr>
          <p:spPr>
            <a:xfrm>
              <a:off x="5836750" y="425725"/>
              <a:ext cx="162908" cy="129600"/>
            </a:xfrm>
            <a:custGeom>
              <a:avLst/>
              <a:gdLst/>
              <a:ahLst/>
              <a:cxnLst/>
              <a:rect l="l" t="t" r="r" b="b"/>
              <a:pathLst>
                <a:path w="2188" h="1741" extrusionOk="0">
                  <a:moveTo>
                    <a:pt x="1366" y="631"/>
                  </a:moveTo>
                  <a:cubicBezTo>
                    <a:pt x="1461" y="631"/>
                    <a:pt x="1558" y="666"/>
                    <a:pt x="1637" y="744"/>
                  </a:cubicBezTo>
                  <a:cubicBezTo>
                    <a:pt x="1880" y="988"/>
                    <a:pt x="1708" y="1405"/>
                    <a:pt x="1363" y="1405"/>
                  </a:cubicBezTo>
                  <a:cubicBezTo>
                    <a:pt x="1151" y="1405"/>
                    <a:pt x="977" y="1233"/>
                    <a:pt x="976" y="1020"/>
                  </a:cubicBezTo>
                  <a:cubicBezTo>
                    <a:pt x="976" y="787"/>
                    <a:pt x="1167" y="631"/>
                    <a:pt x="1366" y="631"/>
                  </a:cubicBezTo>
                  <a:close/>
                  <a:moveTo>
                    <a:pt x="1267" y="1"/>
                  </a:moveTo>
                  <a:cubicBezTo>
                    <a:pt x="1248" y="1"/>
                    <a:pt x="1230" y="2"/>
                    <a:pt x="1211" y="3"/>
                  </a:cubicBezTo>
                  <a:cubicBezTo>
                    <a:pt x="886" y="19"/>
                    <a:pt x="578" y="138"/>
                    <a:pt x="327" y="343"/>
                  </a:cubicBezTo>
                  <a:cubicBezTo>
                    <a:pt x="111" y="522"/>
                    <a:pt x="1" y="743"/>
                    <a:pt x="54" y="1030"/>
                  </a:cubicBezTo>
                  <a:cubicBezTo>
                    <a:pt x="115" y="1367"/>
                    <a:pt x="413" y="1659"/>
                    <a:pt x="676" y="1707"/>
                  </a:cubicBezTo>
                  <a:cubicBezTo>
                    <a:pt x="793" y="1728"/>
                    <a:pt x="912" y="1740"/>
                    <a:pt x="1032" y="1740"/>
                  </a:cubicBezTo>
                  <a:cubicBezTo>
                    <a:pt x="1040" y="1740"/>
                    <a:pt x="1048" y="1740"/>
                    <a:pt x="1056" y="1740"/>
                  </a:cubicBezTo>
                  <a:cubicBezTo>
                    <a:pt x="1066" y="1740"/>
                    <a:pt x="1076" y="1740"/>
                    <a:pt x="1085" y="1740"/>
                  </a:cubicBezTo>
                  <a:cubicBezTo>
                    <a:pt x="1191" y="1740"/>
                    <a:pt x="1297" y="1731"/>
                    <a:pt x="1403" y="1714"/>
                  </a:cubicBezTo>
                  <a:cubicBezTo>
                    <a:pt x="1600" y="1679"/>
                    <a:pt x="1787" y="1624"/>
                    <a:pt x="1956" y="1510"/>
                  </a:cubicBezTo>
                  <a:cubicBezTo>
                    <a:pt x="2045" y="1451"/>
                    <a:pt x="2105" y="1375"/>
                    <a:pt x="2124" y="1267"/>
                  </a:cubicBezTo>
                  <a:cubicBezTo>
                    <a:pt x="2147" y="1144"/>
                    <a:pt x="2187" y="1023"/>
                    <a:pt x="2168" y="897"/>
                  </a:cubicBezTo>
                  <a:cubicBezTo>
                    <a:pt x="2138" y="694"/>
                    <a:pt x="2054" y="501"/>
                    <a:pt x="1924" y="343"/>
                  </a:cubicBezTo>
                  <a:cubicBezTo>
                    <a:pt x="1752" y="131"/>
                    <a:pt x="1538" y="1"/>
                    <a:pt x="12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2" name="Google Shape;3257;p45">
              <a:extLst>
                <a:ext uri="{FF2B5EF4-FFF2-40B4-BE49-F238E27FC236}">
                  <a16:creationId xmlns:a16="http://schemas.microsoft.com/office/drawing/2014/main" id="{86AA333F-8CB2-CCD2-70C7-43F994A4E1BA}"/>
                </a:ext>
              </a:extLst>
            </p:cNvPr>
            <p:cNvGrpSpPr/>
            <p:nvPr/>
          </p:nvGrpSpPr>
          <p:grpSpPr>
            <a:xfrm rot="-1674655" flipH="1">
              <a:off x="5900251" y="474387"/>
              <a:ext cx="67576" cy="57905"/>
              <a:chOff x="6688530" y="2567647"/>
              <a:chExt cx="64529" cy="55301"/>
            </a:xfrm>
          </p:grpSpPr>
          <p:sp>
            <p:nvSpPr>
              <p:cNvPr id="1802" name="Google Shape;3258;p45">
                <a:extLst>
                  <a:ext uri="{FF2B5EF4-FFF2-40B4-BE49-F238E27FC236}">
                    <a16:creationId xmlns:a16="http://schemas.microsoft.com/office/drawing/2014/main" id="{9A156B40-5741-1621-3DE8-336F8A515ED1}"/>
                  </a:ext>
                </a:extLst>
              </p:cNvPr>
              <p:cNvSpPr/>
              <p:nvPr/>
            </p:nvSpPr>
            <p:spPr>
              <a:xfrm>
                <a:off x="6688530" y="2567647"/>
                <a:ext cx="64529" cy="55301"/>
              </a:xfrm>
              <a:custGeom>
                <a:avLst/>
                <a:gdLst/>
                <a:ahLst/>
                <a:cxnLst/>
                <a:rect l="l" t="t" r="r" b="b"/>
                <a:pathLst>
                  <a:path w="944" h="809" extrusionOk="0">
                    <a:moveTo>
                      <a:pt x="404" y="1"/>
                    </a:moveTo>
                    <a:cubicBezTo>
                      <a:pt x="181" y="1"/>
                      <a:pt x="1" y="181"/>
                      <a:pt x="1" y="404"/>
                    </a:cubicBezTo>
                    <a:cubicBezTo>
                      <a:pt x="1" y="647"/>
                      <a:pt x="200" y="809"/>
                      <a:pt x="407" y="809"/>
                    </a:cubicBezTo>
                    <a:cubicBezTo>
                      <a:pt x="506" y="809"/>
                      <a:pt x="607" y="772"/>
                      <a:pt x="690" y="690"/>
                    </a:cubicBezTo>
                    <a:cubicBezTo>
                      <a:pt x="944" y="436"/>
                      <a:pt x="763" y="3"/>
                      <a:pt x="404" y="1"/>
                    </a:cubicBezTo>
                    <a:close/>
                  </a:path>
                </a:pathLst>
              </a:custGeom>
              <a:solidFill>
                <a:srgbClr val="9FDC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3259;p45">
                <a:extLst>
                  <a:ext uri="{FF2B5EF4-FFF2-40B4-BE49-F238E27FC236}">
                    <a16:creationId xmlns:a16="http://schemas.microsoft.com/office/drawing/2014/main" id="{51067D06-CD6A-D9EC-A538-C1D6F2FC17AA}"/>
                  </a:ext>
                </a:extLst>
              </p:cNvPr>
              <p:cNvSpPr/>
              <p:nvPr/>
            </p:nvSpPr>
            <p:spPr>
              <a:xfrm>
                <a:off x="6697553" y="2579063"/>
                <a:ext cx="34179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214" y="0"/>
                    </a:moveTo>
                    <a:cubicBezTo>
                      <a:pt x="95" y="0"/>
                      <a:pt x="0" y="97"/>
                      <a:pt x="0" y="214"/>
                    </a:cubicBezTo>
                    <a:cubicBezTo>
                      <a:pt x="0" y="343"/>
                      <a:pt x="105" y="428"/>
                      <a:pt x="215" y="428"/>
                    </a:cubicBezTo>
                    <a:cubicBezTo>
                      <a:pt x="267" y="428"/>
                      <a:pt x="321" y="409"/>
                      <a:pt x="365" y="365"/>
                    </a:cubicBezTo>
                    <a:cubicBezTo>
                      <a:pt x="500" y="230"/>
                      <a:pt x="405" y="0"/>
                      <a:pt x="214" y="0"/>
                    </a:cubicBezTo>
                    <a:close/>
                  </a:path>
                </a:pathLst>
              </a:custGeom>
              <a:solidFill>
                <a:srgbClr val="080A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3260;p45">
                <a:extLst>
                  <a:ext uri="{FF2B5EF4-FFF2-40B4-BE49-F238E27FC236}">
                    <a16:creationId xmlns:a16="http://schemas.microsoft.com/office/drawing/2014/main" id="{604F59CB-E42E-5F07-989B-21BC5CDBB043}"/>
                  </a:ext>
                </a:extLst>
              </p:cNvPr>
              <p:cNvSpPr/>
              <p:nvPr/>
            </p:nvSpPr>
            <p:spPr>
              <a:xfrm>
                <a:off x="6711567" y="2577833"/>
                <a:ext cx="16953" cy="14423"/>
              </a:xfrm>
              <a:custGeom>
                <a:avLst/>
                <a:gdLst/>
                <a:ahLst/>
                <a:cxnLst/>
                <a:rect l="l" t="t" r="r" b="b"/>
                <a:pathLst>
                  <a:path w="248" h="211" extrusionOk="0">
                    <a:moveTo>
                      <a:pt x="105" y="1"/>
                    </a:moveTo>
                    <a:cubicBezTo>
                      <a:pt x="48" y="1"/>
                      <a:pt x="0" y="48"/>
                      <a:pt x="0" y="106"/>
                    </a:cubicBezTo>
                    <a:cubicBezTo>
                      <a:pt x="0" y="169"/>
                      <a:pt x="52" y="211"/>
                      <a:pt x="107" y="211"/>
                    </a:cubicBezTo>
                    <a:cubicBezTo>
                      <a:pt x="133" y="211"/>
                      <a:pt x="159" y="201"/>
                      <a:pt x="181" y="180"/>
                    </a:cubicBezTo>
                    <a:cubicBezTo>
                      <a:pt x="247" y="115"/>
                      <a:pt x="200" y="1"/>
                      <a:pt x="105" y="1"/>
                    </a:cubicBezTo>
                    <a:close/>
                  </a:path>
                </a:pathLst>
              </a:custGeom>
              <a:solidFill>
                <a:srgbClr val="F2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3261;p45">
                <a:extLst>
                  <a:ext uri="{FF2B5EF4-FFF2-40B4-BE49-F238E27FC236}">
                    <a16:creationId xmlns:a16="http://schemas.microsoft.com/office/drawing/2014/main" id="{D87F6CB2-6CB3-EB4B-75D8-33A3A18B5F80}"/>
                  </a:ext>
                </a:extLst>
              </p:cNvPr>
              <p:cNvSpPr/>
              <p:nvPr/>
            </p:nvSpPr>
            <p:spPr>
              <a:xfrm>
                <a:off x="6699672" y="2598135"/>
                <a:ext cx="7041" cy="6084"/>
              </a:xfrm>
              <a:custGeom>
                <a:avLst/>
                <a:gdLst/>
                <a:ahLst/>
                <a:cxnLst/>
                <a:rect l="l" t="t" r="r" b="b"/>
                <a:pathLst>
                  <a:path w="103" h="89" extrusionOk="0">
                    <a:moveTo>
                      <a:pt x="44" y="0"/>
                    </a:moveTo>
                    <a:cubicBezTo>
                      <a:pt x="20" y="0"/>
                      <a:pt x="1" y="19"/>
                      <a:pt x="1" y="44"/>
                    </a:cubicBezTo>
                    <a:cubicBezTo>
                      <a:pt x="1" y="71"/>
                      <a:pt x="22" y="89"/>
                      <a:pt x="44" y="89"/>
                    </a:cubicBezTo>
                    <a:cubicBezTo>
                      <a:pt x="55" y="89"/>
                      <a:pt x="66" y="85"/>
                      <a:pt x="74" y="75"/>
                    </a:cubicBezTo>
                    <a:cubicBezTo>
                      <a:pt x="102" y="47"/>
                      <a:pt x="83" y="0"/>
                      <a:pt x="44" y="0"/>
                    </a:cubicBezTo>
                    <a:close/>
                  </a:path>
                </a:pathLst>
              </a:custGeom>
              <a:solidFill>
                <a:srgbClr val="F2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3" name="Google Shape;3262;p45">
              <a:extLst>
                <a:ext uri="{FF2B5EF4-FFF2-40B4-BE49-F238E27FC236}">
                  <a16:creationId xmlns:a16="http://schemas.microsoft.com/office/drawing/2014/main" id="{53DF6138-CEE5-A1C5-1409-6B6BB186DAC4}"/>
                </a:ext>
              </a:extLst>
            </p:cNvPr>
            <p:cNvGrpSpPr/>
            <p:nvPr/>
          </p:nvGrpSpPr>
          <p:grpSpPr>
            <a:xfrm>
              <a:off x="5982668" y="469875"/>
              <a:ext cx="81826" cy="69075"/>
              <a:chOff x="6061053" y="476510"/>
              <a:chExt cx="83437" cy="55782"/>
            </a:xfrm>
          </p:grpSpPr>
          <p:sp>
            <p:nvSpPr>
              <p:cNvPr id="1799" name="Google Shape;3263;p45">
                <a:extLst>
                  <a:ext uri="{FF2B5EF4-FFF2-40B4-BE49-F238E27FC236}">
                    <a16:creationId xmlns:a16="http://schemas.microsoft.com/office/drawing/2014/main" id="{22C8B199-B859-9B40-72C8-406B9C0A537B}"/>
                  </a:ext>
                </a:extLst>
              </p:cNvPr>
              <p:cNvSpPr/>
              <p:nvPr/>
            </p:nvSpPr>
            <p:spPr>
              <a:xfrm>
                <a:off x="6061053" y="509352"/>
                <a:ext cx="71140" cy="2294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304" extrusionOk="0">
                    <a:moveTo>
                      <a:pt x="561" y="1"/>
                    </a:moveTo>
                    <a:cubicBezTo>
                      <a:pt x="522" y="1"/>
                      <a:pt x="484" y="9"/>
                      <a:pt x="448" y="24"/>
                    </a:cubicBezTo>
                    <a:cubicBezTo>
                      <a:pt x="327" y="84"/>
                      <a:pt x="136" y="119"/>
                      <a:pt x="2" y="129"/>
                    </a:cubicBezTo>
                    <a:cubicBezTo>
                      <a:pt x="1" y="175"/>
                      <a:pt x="11" y="222"/>
                      <a:pt x="34" y="263"/>
                    </a:cubicBezTo>
                    <a:cubicBezTo>
                      <a:pt x="53" y="289"/>
                      <a:pt x="80" y="303"/>
                      <a:pt x="115" y="303"/>
                    </a:cubicBezTo>
                    <a:cubicBezTo>
                      <a:pt x="133" y="303"/>
                      <a:pt x="154" y="300"/>
                      <a:pt x="176" y="292"/>
                    </a:cubicBezTo>
                    <a:cubicBezTo>
                      <a:pt x="223" y="275"/>
                      <a:pt x="269" y="254"/>
                      <a:pt x="313" y="233"/>
                    </a:cubicBezTo>
                    <a:cubicBezTo>
                      <a:pt x="448" y="168"/>
                      <a:pt x="649" y="72"/>
                      <a:pt x="853" y="47"/>
                    </a:cubicBezTo>
                    <a:lnTo>
                      <a:pt x="888" y="43"/>
                    </a:lnTo>
                    <a:cubicBezTo>
                      <a:pt x="905" y="42"/>
                      <a:pt x="924" y="40"/>
                      <a:pt x="942" y="36"/>
                    </a:cubicBezTo>
                    <a:cubicBezTo>
                      <a:pt x="907" y="33"/>
                      <a:pt x="868" y="29"/>
                      <a:pt x="826" y="24"/>
                    </a:cubicBezTo>
                    <a:cubicBezTo>
                      <a:pt x="746" y="12"/>
                      <a:pt x="663" y="3"/>
                      <a:pt x="581" y="1"/>
                    </a:cubicBezTo>
                    <a:cubicBezTo>
                      <a:pt x="574" y="1"/>
                      <a:pt x="568" y="1"/>
                      <a:pt x="561" y="1"/>
                    </a:cubicBezTo>
                    <a:close/>
                  </a:path>
                </a:pathLst>
              </a:custGeom>
              <a:solidFill>
                <a:srgbClr val="7E2D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3264;p45">
                <a:extLst>
                  <a:ext uri="{FF2B5EF4-FFF2-40B4-BE49-F238E27FC236}">
                    <a16:creationId xmlns:a16="http://schemas.microsoft.com/office/drawing/2014/main" id="{6D2D3EC6-AF46-56D8-114C-02AE728BF12C}"/>
                  </a:ext>
                </a:extLst>
              </p:cNvPr>
              <p:cNvSpPr/>
              <p:nvPr/>
            </p:nvSpPr>
            <p:spPr>
              <a:xfrm>
                <a:off x="6061354" y="476510"/>
                <a:ext cx="83135" cy="42409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562" extrusionOk="0">
                    <a:moveTo>
                      <a:pt x="181" y="26"/>
                    </a:moveTo>
                    <a:lnTo>
                      <a:pt x="181" y="26"/>
                    </a:lnTo>
                    <a:cubicBezTo>
                      <a:pt x="389" y="114"/>
                      <a:pt x="887" y="225"/>
                      <a:pt x="1034" y="363"/>
                    </a:cubicBezTo>
                    <a:cubicBezTo>
                      <a:pt x="1043" y="372"/>
                      <a:pt x="1045" y="375"/>
                      <a:pt x="1041" y="375"/>
                    </a:cubicBezTo>
                    <a:lnTo>
                      <a:pt x="1040" y="375"/>
                    </a:lnTo>
                    <a:cubicBezTo>
                      <a:pt x="1029" y="375"/>
                      <a:pt x="977" y="352"/>
                      <a:pt x="903" y="331"/>
                    </a:cubicBezTo>
                    <a:cubicBezTo>
                      <a:pt x="815" y="303"/>
                      <a:pt x="724" y="289"/>
                      <a:pt x="633" y="288"/>
                    </a:cubicBezTo>
                    <a:cubicBezTo>
                      <a:pt x="629" y="288"/>
                      <a:pt x="624" y="287"/>
                      <a:pt x="620" y="287"/>
                    </a:cubicBezTo>
                    <a:cubicBezTo>
                      <a:pt x="563" y="287"/>
                      <a:pt x="506" y="298"/>
                      <a:pt x="451" y="316"/>
                    </a:cubicBezTo>
                    <a:cubicBezTo>
                      <a:pt x="438" y="321"/>
                      <a:pt x="424" y="323"/>
                      <a:pt x="410" y="323"/>
                    </a:cubicBezTo>
                    <a:cubicBezTo>
                      <a:pt x="260" y="323"/>
                      <a:pt x="181" y="26"/>
                      <a:pt x="181" y="26"/>
                    </a:cubicBezTo>
                    <a:close/>
                    <a:moveTo>
                      <a:pt x="132" y="0"/>
                    </a:moveTo>
                    <a:cubicBezTo>
                      <a:pt x="111" y="54"/>
                      <a:pt x="4" y="356"/>
                      <a:pt x="0" y="561"/>
                    </a:cubicBezTo>
                    <a:cubicBezTo>
                      <a:pt x="132" y="552"/>
                      <a:pt x="319" y="517"/>
                      <a:pt x="435" y="458"/>
                    </a:cubicBezTo>
                    <a:cubicBezTo>
                      <a:pt x="476" y="440"/>
                      <a:pt x="520" y="433"/>
                      <a:pt x="563" y="433"/>
                    </a:cubicBezTo>
                    <a:cubicBezTo>
                      <a:pt x="568" y="433"/>
                      <a:pt x="572" y="433"/>
                      <a:pt x="577" y="433"/>
                    </a:cubicBezTo>
                    <a:cubicBezTo>
                      <a:pt x="661" y="437"/>
                      <a:pt x="743" y="444"/>
                      <a:pt x="826" y="456"/>
                    </a:cubicBezTo>
                    <a:cubicBezTo>
                      <a:pt x="892" y="466"/>
                      <a:pt x="961" y="472"/>
                      <a:pt x="1027" y="472"/>
                    </a:cubicBezTo>
                    <a:cubicBezTo>
                      <a:pt x="1070" y="461"/>
                      <a:pt x="1094" y="447"/>
                      <a:pt x="1098" y="430"/>
                    </a:cubicBezTo>
                    <a:cubicBezTo>
                      <a:pt x="1101" y="412"/>
                      <a:pt x="1089" y="393"/>
                      <a:pt x="1063" y="367"/>
                    </a:cubicBezTo>
                    <a:cubicBezTo>
                      <a:pt x="954" y="265"/>
                      <a:pt x="677" y="179"/>
                      <a:pt x="431" y="102"/>
                    </a:cubicBezTo>
                    <a:cubicBezTo>
                      <a:pt x="317" y="65"/>
                      <a:pt x="207" y="32"/>
                      <a:pt x="132" y="0"/>
                    </a:cubicBezTo>
                    <a:close/>
                  </a:path>
                </a:pathLst>
              </a:custGeom>
              <a:solidFill>
                <a:srgbClr val="FBA9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3265;p45">
                <a:extLst>
                  <a:ext uri="{FF2B5EF4-FFF2-40B4-BE49-F238E27FC236}">
                    <a16:creationId xmlns:a16="http://schemas.microsoft.com/office/drawing/2014/main" id="{BFDB95D3-6DB2-5D5E-0ED7-D8448A4640A8}"/>
                  </a:ext>
                </a:extLst>
              </p:cNvPr>
              <p:cNvSpPr/>
              <p:nvPr/>
            </p:nvSpPr>
            <p:spPr>
              <a:xfrm>
                <a:off x="6074934" y="478321"/>
                <a:ext cx="65256" cy="26411"/>
              </a:xfrm>
              <a:custGeom>
                <a:avLst/>
                <a:gdLst/>
                <a:ahLst/>
                <a:cxnLst/>
                <a:rect l="l" t="t" r="r" b="b"/>
                <a:pathLst>
                  <a:path w="865" h="35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80" y="299"/>
                      <a:pt x="230" y="299"/>
                    </a:cubicBezTo>
                    <a:cubicBezTo>
                      <a:pt x="244" y="299"/>
                      <a:pt x="258" y="295"/>
                      <a:pt x="271" y="290"/>
                    </a:cubicBezTo>
                    <a:cubicBezTo>
                      <a:pt x="330" y="271"/>
                      <a:pt x="392" y="262"/>
                      <a:pt x="453" y="262"/>
                    </a:cubicBezTo>
                    <a:cubicBezTo>
                      <a:pt x="544" y="264"/>
                      <a:pt x="635" y="278"/>
                      <a:pt x="723" y="306"/>
                    </a:cubicBezTo>
                    <a:cubicBezTo>
                      <a:pt x="797" y="328"/>
                      <a:pt x="849" y="350"/>
                      <a:pt x="860" y="350"/>
                    </a:cubicBezTo>
                    <a:cubicBezTo>
                      <a:pt x="865" y="350"/>
                      <a:pt x="863" y="346"/>
                      <a:pt x="854" y="337"/>
                    </a:cubicBezTo>
                    <a:cubicBezTo>
                      <a:pt x="707" y="199"/>
                      <a:pt x="209" y="9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94" name="Google Shape;3266;p45">
              <a:extLst>
                <a:ext uri="{FF2B5EF4-FFF2-40B4-BE49-F238E27FC236}">
                  <a16:creationId xmlns:a16="http://schemas.microsoft.com/office/drawing/2014/main" id="{03639F0A-CC47-85E0-004B-6F029C734B31}"/>
                </a:ext>
              </a:extLst>
            </p:cNvPr>
            <p:cNvSpPr/>
            <p:nvPr/>
          </p:nvSpPr>
          <p:spPr>
            <a:xfrm>
              <a:off x="5642875" y="891650"/>
              <a:ext cx="321321" cy="152500"/>
            </a:xfrm>
            <a:custGeom>
              <a:avLst/>
              <a:gdLst/>
              <a:ahLst/>
              <a:cxnLst/>
              <a:rect l="l" t="t" r="r" b="b"/>
              <a:pathLst>
                <a:path w="4550" h="2393" extrusionOk="0">
                  <a:moveTo>
                    <a:pt x="33" y="0"/>
                  </a:moveTo>
                  <a:cubicBezTo>
                    <a:pt x="28" y="6"/>
                    <a:pt x="26" y="13"/>
                    <a:pt x="25" y="21"/>
                  </a:cubicBezTo>
                  <a:cubicBezTo>
                    <a:pt x="0" y="276"/>
                    <a:pt x="4" y="533"/>
                    <a:pt x="33" y="787"/>
                  </a:cubicBezTo>
                  <a:cubicBezTo>
                    <a:pt x="84" y="1187"/>
                    <a:pt x="212" y="1559"/>
                    <a:pt x="437" y="1894"/>
                  </a:cubicBezTo>
                  <a:cubicBezTo>
                    <a:pt x="480" y="1959"/>
                    <a:pt x="537" y="2015"/>
                    <a:pt x="601" y="2057"/>
                  </a:cubicBezTo>
                  <a:cubicBezTo>
                    <a:pt x="966" y="2299"/>
                    <a:pt x="1367" y="2391"/>
                    <a:pt x="1789" y="2391"/>
                  </a:cubicBezTo>
                  <a:cubicBezTo>
                    <a:pt x="1847" y="2391"/>
                    <a:pt x="1906" y="2390"/>
                    <a:pt x="1965" y="2386"/>
                  </a:cubicBezTo>
                  <a:cubicBezTo>
                    <a:pt x="2088" y="2379"/>
                    <a:pt x="2113" y="2346"/>
                    <a:pt x="2120" y="2218"/>
                  </a:cubicBezTo>
                  <a:cubicBezTo>
                    <a:pt x="2120" y="2209"/>
                    <a:pt x="2121" y="2199"/>
                    <a:pt x="2123" y="2188"/>
                  </a:cubicBezTo>
                  <a:cubicBezTo>
                    <a:pt x="2137" y="2104"/>
                    <a:pt x="2195" y="2058"/>
                    <a:pt x="2283" y="2058"/>
                  </a:cubicBezTo>
                  <a:cubicBezTo>
                    <a:pt x="2285" y="2058"/>
                    <a:pt x="2286" y="2058"/>
                    <a:pt x="2288" y="2058"/>
                  </a:cubicBezTo>
                  <a:cubicBezTo>
                    <a:pt x="2390" y="2062"/>
                    <a:pt x="2468" y="2122"/>
                    <a:pt x="2477" y="2200"/>
                  </a:cubicBezTo>
                  <a:cubicBezTo>
                    <a:pt x="2491" y="2325"/>
                    <a:pt x="2526" y="2360"/>
                    <a:pt x="2653" y="2378"/>
                  </a:cubicBezTo>
                  <a:cubicBezTo>
                    <a:pt x="2730" y="2389"/>
                    <a:pt x="2807" y="2392"/>
                    <a:pt x="2885" y="2392"/>
                  </a:cubicBezTo>
                  <a:cubicBezTo>
                    <a:pt x="2963" y="2392"/>
                    <a:pt x="3041" y="2389"/>
                    <a:pt x="3119" y="2386"/>
                  </a:cubicBezTo>
                  <a:cubicBezTo>
                    <a:pt x="3315" y="2383"/>
                    <a:pt x="3506" y="2349"/>
                    <a:pt x="3666" y="2220"/>
                  </a:cubicBezTo>
                  <a:cubicBezTo>
                    <a:pt x="3841" y="2078"/>
                    <a:pt x="3976" y="1899"/>
                    <a:pt x="4104" y="1715"/>
                  </a:cubicBezTo>
                  <a:cubicBezTo>
                    <a:pt x="4306" y="1424"/>
                    <a:pt x="4462" y="1110"/>
                    <a:pt x="4549" y="766"/>
                  </a:cubicBezTo>
                  <a:cubicBezTo>
                    <a:pt x="4544" y="765"/>
                    <a:pt x="4539" y="765"/>
                    <a:pt x="4534" y="765"/>
                  </a:cubicBezTo>
                  <a:cubicBezTo>
                    <a:pt x="4523" y="765"/>
                    <a:pt x="4513" y="767"/>
                    <a:pt x="4502" y="772"/>
                  </a:cubicBezTo>
                  <a:cubicBezTo>
                    <a:pt x="4271" y="851"/>
                    <a:pt x="4032" y="912"/>
                    <a:pt x="3790" y="956"/>
                  </a:cubicBezTo>
                  <a:cubicBezTo>
                    <a:pt x="3592" y="996"/>
                    <a:pt x="3392" y="1021"/>
                    <a:pt x="3191" y="1033"/>
                  </a:cubicBezTo>
                  <a:cubicBezTo>
                    <a:pt x="3144" y="1035"/>
                    <a:pt x="3096" y="1036"/>
                    <a:pt x="3049" y="1036"/>
                  </a:cubicBezTo>
                  <a:cubicBezTo>
                    <a:pt x="2873" y="1036"/>
                    <a:pt x="2697" y="1023"/>
                    <a:pt x="2523" y="1000"/>
                  </a:cubicBezTo>
                  <a:cubicBezTo>
                    <a:pt x="2263" y="966"/>
                    <a:pt x="2009" y="908"/>
                    <a:pt x="1758" y="830"/>
                  </a:cubicBezTo>
                  <a:cubicBezTo>
                    <a:pt x="1201" y="654"/>
                    <a:pt x="672" y="402"/>
                    <a:pt x="181" y="83"/>
                  </a:cubicBezTo>
                  <a:cubicBezTo>
                    <a:pt x="135" y="51"/>
                    <a:pt x="91" y="9"/>
                    <a:pt x="33" y="0"/>
                  </a:cubicBezTo>
                  <a:close/>
                </a:path>
              </a:pathLst>
            </a:custGeom>
            <a:solidFill>
              <a:srgbClr val="353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3267;p45">
              <a:extLst>
                <a:ext uri="{FF2B5EF4-FFF2-40B4-BE49-F238E27FC236}">
                  <a16:creationId xmlns:a16="http://schemas.microsoft.com/office/drawing/2014/main" id="{3875FEAD-36EF-E843-5A02-BA3D968B1E27}"/>
                </a:ext>
              </a:extLst>
            </p:cNvPr>
            <p:cNvSpPr/>
            <p:nvPr/>
          </p:nvSpPr>
          <p:spPr>
            <a:xfrm rot="1207549">
              <a:off x="5653367" y="613859"/>
              <a:ext cx="61316" cy="205080"/>
            </a:xfrm>
            <a:custGeom>
              <a:avLst/>
              <a:gdLst/>
              <a:ahLst/>
              <a:cxnLst/>
              <a:rect l="l" t="t" r="r" b="b"/>
              <a:pathLst>
                <a:path w="1157" h="3870" extrusionOk="0">
                  <a:moveTo>
                    <a:pt x="1156" y="1"/>
                  </a:moveTo>
                  <a:lnTo>
                    <a:pt x="1156" y="1"/>
                  </a:lnTo>
                  <a:cubicBezTo>
                    <a:pt x="380" y="1242"/>
                    <a:pt x="225" y="2564"/>
                    <a:pt x="141" y="3293"/>
                  </a:cubicBezTo>
                  <a:cubicBezTo>
                    <a:pt x="97" y="3666"/>
                    <a:pt x="78" y="3831"/>
                    <a:pt x="11" y="3866"/>
                  </a:cubicBezTo>
                  <a:lnTo>
                    <a:pt x="1" y="3870"/>
                  </a:lnTo>
                  <a:lnTo>
                    <a:pt x="8" y="3870"/>
                  </a:lnTo>
                  <a:cubicBezTo>
                    <a:pt x="174" y="3870"/>
                    <a:pt x="481" y="3552"/>
                    <a:pt x="804" y="3072"/>
                  </a:cubicBezTo>
                  <a:cubicBezTo>
                    <a:pt x="781" y="2900"/>
                    <a:pt x="770" y="2727"/>
                    <a:pt x="770" y="2553"/>
                  </a:cubicBezTo>
                  <a:cubicBezTo>
                    <a:pt x="770" y="2518"/>
                    <a:pt x="770" y="2483"/>
                    <a:pt x="772" y="2446"/>
                  </a:cubicBezTo>
                  <a:cubicBezTo>
                    <a:pt x="781" y="1727"/>
                    <a:pt x="884" y="1012"/>
                    <a:pt x="1079" y="321"/>
                  </a:cubicBezTo>
                  <a:cubicBezTo>
                    <a:pt x="1104" y="214"/>
                    <a:pt x="1130" y="107"/>
                    <a:pt x="1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3268;p45">
              <a:extLst>
                <a:ext uri="{FF2B5EF4-FFF2-40B4-BE49-F238E27FC236}">
                  <a16:creationId xmlns:a16="http://schemas.microsoft.com/office/drawing/2014/main" id="{30DBF30A-937B-79C3-D829-16364622CF72}"/>
                </a:ext>
              </a:extLst>
            </p:cNvPr>
            <p:cNvSpPr/>
            <p:nvPr/>
          </p:nvSpPr>
          <p:spPr>
            <a:xfrm>
              <a:off x="5625700" y="628650"/>
              <a:ext cx="96450" cy="92275"/>
            </a:xfrm>
            <a:custGeom>
              <a:avLst/>
              <a:gdLst/>
              <a:ahLst/>
              <a:cxnLst/>
              <a:rect l="l" t="t" r="r" b="b"/>
              <a:pathLst>
                <a:path w="3858" h="3691" extrusionOk="0">
                  <a:moveTo>
                    <a:pt x="2167" y="786"/>
                  </a:moveTo>
                  <a:lnTo>
                    <a:pt x="1000" y="1905"/>
                  </a:lnTo>
                  <a:lnTo>
                    <a:pt x="191" y="3000"/>
                  </a:lnTo>
                  <a:lnTo>
                    <a:pt x="0" y="3691"/>
                  </a:lnTo>
                  <a:lnTo>
                    <a:pt x="1429" y="3667"/>
                  </a:lnTo>
                  <a:lnTo>
                    <a:pt x="2596" y="1572"/>
                  </a:lnTo>
                  <a:lnTo>
                    <a:pt x="3858" y="0"/>
                  </a:lnTo>
                  <a:close/>
                </a:path>
              </a:pathLst>
            </a:custGeom>
            <a:solidFill>
              <a:srgbClr val="317EAF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797" name="Google Shape;3269;p45">
              <a:extLst>
                <a:ext uri="{FF2B5EF4-FFF2-40B4-BE49-F238E27FC236}">
                  <a16:creationId xmlns:a16="http://schemas.microsoft.com/office/drawing/2014/main" id="{646CC2AC-6767-AF14-9632-C9517DA16D81}"/>
                </a:ext>
              </a:extLst>
            </p:cNvPr>
            <p:cNvSpPr/>
            <p:nvPr/>
          </p:nvSpPr>
          <p:spPr>
            <a:xfrm>
              <a:off x="5646550" y="881075"/>
              <a:ext cx="13075" cy="16650"/>
            </a:xfrm>
            <a:custGeom>
              <a:avLst/>
              <a:gdLst/>
              <a:ahLst/>
              <a:cxnLst/>
              <a:rect l="l" t="t" r="r" b="b"/>
              <a:pathLst>
                <a:path w="523" h="666" extrusionOk="0">
                  <a:moveTo>
                    <a:pt x="23" y="95"/>
                  </a:moveTo>
                  <a:lnTo>
                    <a:pt x="0" y="500"/>
                  </a:lnTo>
                  <a:lnTo>
                    <a:pt x="476" y="666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798" name="Google Shape;3270;p45">
              <a:extLst>
                <a:ext uri="{FF2B5EF4-FFF2-40B4-BE49-F238E27FC236}">
                  <a16:creationId xmlns:a16="http://schemas.microsoft.com/office/drawing/2014/main" id="{A9F4831E-18FB-3428-876C-FE8FFDD39CBC}"/>
                </a:ext>
              </a:extLst>
            </p:cNvPr>
            <p:cNvSpPr/>
            <p:nvPr/>
          </p:nvSpPr>
          <p:spPr>
            <a:xfrm>
              <a:off x="5959075" y="907250"/>
              <a:ext cx="17875" cy="49425"/>
            </a:xfrm>
            <a:custGeom>
              <a:avLst/>
              <a:gdLst/>
              <a:ahLst/>
              <a:cxnLst/>
              <a:rect l="l" t="t" r="r" b="b"/>
              <a:pathLst>
                <a:path w="715" h="1977" extrusionOk="0">
                  <a:moveTo>
                    <a:pt x="619" y="0"/>
                  </a:moveTo>
                  <a:lnTo>
                    <a:pt x="95" y="1429"/>
                  </a:lnTo>
                  <a:lnTo>
                    <a:pt x="0" y="1977"/>
                  </a:lnTo>
                  <a:lnTo>
                    <a:pt x="453" y="1048"/>
                  </a:lnTo>
                  <a:lnTo>
                    <a:pt x="715" y="310"/>
                  </a:lnTo>
                  <a:close/>
                </a:path>
              </a:pathLst>
            </a:custGeom>
            <a:solidFill>
              <a:srgbClr val="317EAF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1806" name="Google Shape;891;p26">
            <a:extLst>
              <a:ext uri="{FF2B5EF4-FFF2-40B4-BE49-F238E27FC236}">
                <a16:creationId xmlns:a16="http://schemas.microsoft.com/office/drawing/2014/main" id="{37365CCA-244D-CFBA-2315-7CCAFB7C7FD4}"/>
              </a:ext>
            </a:extLst>
          </p:cNvPr>
          <p:cNvSpPr txBox="1">
            <a:spLocks/>
          </p:cNvSpPr>
          <p:nvPr/>
        </p:nvSpPr>
        <p:spPr>
          <a:xfrm>
            <a:off x="485053" y="4199735"/>
            <a:ext cx="3879549" cy="6935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en-US" sz="2800">
                <a:solidFill>
                  <a:srgbClr val="0070C0"/>
                </a:solidFill>
                <a:latin typeface="Caveat Brush"/>
              </a:rPr>
              <a:t>Window </a:t>
            </a:r>
            <a:r>
              <a:rPr lang="en-US" sz="2800">
                <a:solidFill>
                  <a:srgbClr val="0070C0"/>
                </a:solidFill>
                <a:latin typeface="Caveat Brush"/>
                <a:sym typeface="Montserrat Medium"/>
              </a:rPr>
              <a:t>Programming</a:t>
            </a:r>
          </a:p>
        </p:txBody>
      </p:sp>
    </p:spTree>
    <p:extLst>
      <p:ext uri="{BB962C8B-B14F-4D97-AF65-F5344CB8AC3E}">
        <p14:creationId xmlns:p14="http://schemas.microsoft.com/office/powerpoint/2010/main" val="900608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0" name="Google Shape;1250;p30"/>
          <p:cNvGrpSpPr/>
          <p:nvPr/>
        </p:nvGrpSpPr>
        <p:grpSpPr>
          <a:xfrm>
            <a:off x="-8409" y="3238475"/>
            <a:ext cx="9144207" cy="1905250"/>
            <a:chOff x="-8409" y="3238475"/>
            <a:chExt cx="9144207" cy="1905250"/>
          </a:xfrm>
        </p:grpSpPr>
        <p:sp>
          <p:nvSpPr>
            <p:cNvPr id="1251" name="Google Shape;1251;p30"/>
            <p:cNvSpPr/>
            <p:nvPr/>
          </p:nvSpPr>
          <p:spPr>
            <a:xfrm>
              <a:off x="-8400" y="3245625"/>
              <a:ext cx="9144000" cy="1898100"/>
            </a:xfrm>
            <a:prstGeom prst="rect">
              <a:avLst/>
            </a:prstGeom>
            <a:solidFill>
              <a:srgbClr val="CEEBE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0"/>
            <p:cNvSpPr/>
            <p:nvPr/>
          </p:nvSpPr>
          <p:spPr>
            <a:xfrm rot="10800000" flipH="1">
              <a:off x="0" y="3238475"/>
              <a:ext cx="8999968" cy="27875"/>
            </a:xfrm>
            <a:custGeom>
              <a:avLst/>
              <a:gdLst/>
              <a:ahLst/>
              <a:cxnLst/>
              <a:rect l="l" t="t" r="r" b="b"/>
              <a:pathLst>
                <a:path w="22783" h="172" extrusionOk="0">
                  <a:moveTo>
                    <a:pt x="13540" y="0"/>
                  </a:moveTo>
                  <a:cubicBezTo>
                    <a:pt x="13540" y="5"/>
                    <a:pt x="13377" y="11"/>
                    <a:pt x="13047" y="19"/>
                  </a:cubicBezTo>
                  <a:cubicBezTo>
                    <a:pt x="12574" y="30"/>
                    <a:pt x="12306" y="37"/>
                    <a:pt x="12244" y="39"/>
                  </a:cubicBezTo>
                  <a:lnTo>
                    <a:pt x="53" y="67"/>
                  </a:lnTo>
                  <a:cubicBezTo>
                    <a:pt x="48" y="53"/>
                    <a:pt x="36" y="44"/>
                    <a:pt x="22" y="40"/>
                  </a:cubicBezTo>
                  <a:lnTo>
                    <a:pt x="1" y="39"/>
                  </a:lnTo>
                  <a:lnTo>
                    <a:pt x="1" y="119"/>
                  </a:lnTo>
                  <a:lnTo>
                    <a:pt x="12244" y="172"/>
                  </a:lnTo>
                  <a:lnTo>
                    <a:pt x="22288" y="158"/>
                  </a:lnTo>
                  <a:cubicBezTo>
                    <a:pt x="22300" y="153"/>
                    <a:pt x="22386" y="146"/>
                    <a:pt x="22540" y="139"/>
                  </a:cubicBezTo>
                  <a:cubicBezTo>
                    <a:pt x="22695" y="130"/>
                    <a:pt x="22775" y="123"/>
                    <a:pt x="22782" y="119"/>
                  </a:cubicBezTo>
                  <a:cubicBezTo>
                    <a:pt x="22779" y="107"/>
                    <a:pt x="22700" y="95"/>
                    <a:pt x="22546" y="81"/>
                  </a:cubicBezTo>
                  <a:cubicBezTo>
                    <a:pt x="22381" y="65"/>
                    <a:pt x="22295" y="56"/>
                    <a:pt x="22288" y="53"/>
                  </a:cubicBezTo>
                  <a:lnTo>
                    <a:pt x="13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53" name="Google Shape;1253;p30"/>
            <p:cNvGrpSpPr/>
            <p:nvPr/>
          </p:nvGrpSpPr>
          <p:grpSpPr>
            <a:xfrm>
              <a:off x="-8409" y="3400808"/>
              <a:ext cx="9144207" cy="996002"/>
              <a:chOff x="637480" y="3826824"/>
              <a:chExt cx="8109442" cy="996002"/>
            </a:xfrm>
          </p:grpSpPr>
          <p:sp>
            <p:nvSpPr>
              <p:cNvPr id="1254" name="Google Shape;1254;p30"/>
              <p:cNvSpPr/>
              <p:nvPr/>
            </p:nvSpPr>
            <p:spPr>
              <a:xfrm>
                <a:off x="7073971" y="3912721"/>
                <a:ext cx="17008" cy="202"/>
              </a:xfrm>
              <a:custGeom>
                <a:avLst/>
                <a:gdLst/>
                <a:ahLst/>
                <a:cxnLst/>
                <a:rect l="l" t="t" r="r" b="b"/>
                <a:pathLst>
                  <a:path w="85" h="1" fill="none" extrusionOk="0">
                    <a:moveTo>
                      <a:pt x="0" y="0"/>
                    </a:moveTo>
                    <a:lnTo>
                      <a:pt x="14" y="0"/>
                    </a:lnTo>
                    <a:lnTo>
                      <a:pt x="84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30"/>
              <p:cNvSpPr/>
              <p:nvPr/>
            </p:nvSpPr>
            <p:spPr>
              <a:xfrm>
                <a:off x="7004539" y="3912721"/>
                <a:ext cx="134460" cy="1334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66" extrusionOk="0">
                    <a:moveTo>
                      <a:pt x="44" y="0"/>
                    </a:moveTo>
                    <a:cubicBezTo>
                      <a:pt x="23" y="0"/>
                      <a:pt x="7" y="14"/>
                      <a:pt x="0" y="44"/>
                    </a:cubicBezTo>
                    <a:cubicBezTo>
                      <a:pt x="4" y="53"/>
                      <a:pt x="226" y="60"/>
                      <a:pt x="672" y="65"/>
                    </a:cubicBezTo>
                    <a:cubicBezTo>
                      <a:pt x="438" y="58"/>
                      <a:pt x="321" y="51"/>
                      <a:pt x="317" y="44"/>
                    </a:cubicBezTo>
                    <a:cubicBezTo>
                      <a:pt x="319" y="25"/>
                      <a:pt x="331" y="9"/>
                      <a:pt x="3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30"/>
              <p:cNvSpPr/>
              <p:nvPr/>
            </p:nvSpPr>
            <p:spPr>
              <a:xfrm>
                <a:off x="2984134" y="4791094"/>
                <a:ext cx="44820" cy="1455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72" extrusionOk="0">
                    <a:moveTo>
                      <a:pt x="1" y="0"/>
                    </a:moveTo>
                    <a:lnTo>
                      <a:pt x="1" y="67"/>
                    </a:lnTo>
                    <a:cubicBezTo>
                      <a:pt x="67" y="70"/>
                      <a:pt x="119" y="72"/>
                      <a:pt x="156" y="72"/>
                    </a:cubicBezTo>
                    <a:cubicBezTo>
                      <a:pt x="193" y="72"/>
                      <a:pt x="215" y="70"/>
                      <a:pt x="223" y="67"/>
                    </a:cubicBezTo>
                    <a:cubicBezTo>
                      <a:pt x="165" y="53"/>
                      <a:pt x="109" y="37"/>
                      <a:pt x="53" y="16"/>
                    </a:cubicBezTo>
                    <a:cubicBezTo>
                      <a:pt x="36" y="9"/>
                      <a:pt x="18" y="4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30"/>
              <p:cNvSpPr/>
              <p:nvPr/>
            </p:nvSpPr>
            <p:spPr>
              <a:xfrm>
                <a:off x="6698202" y="4626576"/>
                <a:ext cx="236306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68" extrusionOk="0">
                    <a:moveTo>
                      <a:pt x="1" y="1"/>
                    </a:moveTo>
                    <a:lnTo>
                      <a:pt x="1" y="67"/>
                    </a:lnTo>
                    <a:cubicBezTo>
                      <a:pt x="379" y="60"/>
                      <a:pt x="666" y="57"/>
                      <a:pt x="861" y="57"/>
                    </a:cubicBezTo>
                    <a:cubicBezTo>
                      <a:pt x="1055" y="57"/>
                      <a:pt x="1158" y="60"/>
                      <a:pt x="1168" y="67"/>
                    </a:cubicBezTo>
                    <a:lnTo>
                      <a:pt x="1180" y="34"/>
                    </a:lnTo>
                    <a:cubicBezTo>
                      <a:pt x="590" y="13"/>
                      <a:pt x="197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30"/>
              <p:cNvSpPr/>
              <p:nvPr/>
            </p:nvSpPr>
            <p:spPr>
              <a:xfrm>
                <a:off x="7231441" y="4102908"/>
                <a:ext cx="119454" cy="17988"/>
              </a:xfrm>
              <a:custGeom>
                <a:avLst/>
                <a:gdLst/>
                <a:ahLst/>
                <a:cxnLst/>
                <a:rect l="l" t="t" r="r" b="b"/>
                <a:pathLst>
                  <a:path w="597" h="89" extrusionOk="0">
                    <a:moveTo>
                      <a:pt x="2" y="1"/>
                    </a:moveTo>
                    <a:cubicBezTo>
                      <a:pt x="0" y="30"/>
                      <a:pt x="4" y="60"/>
                      <a:pt x="13" y="88"/>
                    </a:cubicBezTo>
                    <a:lnTo>
                      <a:pt x="575" y="88"/>
                    </a:lnTo>
                    <a:lnTo>
                      <a:pt x="596" y="78"/>
                    </a:lnTo>
                    <a:cubicBezTo>
                      <a:pt x="589" y="62"/>
                      <a:pt x="412" y="48"/>
                      <a:pt x="67" y="34"/>
                    </a:cubicBezTo>
                    <a:lnTo>
                      <a:pt x="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30"/>
              <p:cNvSpPr/>
              <p:nvPr/>
            </p:nvSpPr>
            <p:spPr>
              <a:xfrm>
                <a:off x="3246852" y="3875533"/>
                <a:ext cx="107849" cy="14957"/>
              </a:xfrm>
              <a:custGeom>
                <a:avLst/>
                <a:gdLst/>
                <a:ahLst/>
                <a:cxnLst/>
                <a:rect l="l" t="t" r="r" b="b"/>
                <a:pathLst>
                  <a:path w="539" h="74" extrusionOk="0">
                    <a:moveTo>
                      <a:pt x="1" y="0"/>
                    </a:moveTo>
                    <a:cubicBezTo>
                      <a:pt x="1" y="16"/>
                      <a:pt x="15" y="37"/>
                      <a:pt x="45" y="67"/>
                    </a:cubicBezTo>
                    <a:cubicBezTo>
                      <a:pt x="202" y="71"/>
                      <a:pt x="322" y="73"/>
                      <a:pt x="405" y="73"/>
                    </a:cubicBezTo>
                    <a:cubicBezTo>
                      <a:pt x="487" y="73"/>
                      <a:pt x="532" y="71"/>
                      <a:pt x="539" y="67"/>
                    </a:cubicBezTo>
                    <a:cubicBezTo>
                      <a:pt x="346" y="49"/>
                      <a:pt x="201" y="32"/>
                      <a:pt x="101" y="18"/>
                    </a:cubicBezTo>
                    <a:cubicBezTo>
                      <a:pt x="41" y="5"/>
                      <a:pt x="8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30"/>
              <p:cNvSpPr/>
              <p:nvPr/>
            </p:nvSpPr>
            <p:spPr>
              <a:xfrm>
                <a:off x="3218839" y="3866640"/>
                <a:ext cx="28213" cy="1475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73" extrusionOk="0">
                    <a:moveTo>
                      <a:pt x="1" y="0"/>
                    </a:moveTo>
                    <a:lnTo>
                      <a:pt x="1" y="67"/>
                    </a:lnTo>
                    <a:cubicBezTo>
                      <a:pt x="38" y="70"/>
                      <a:pt x="68" y="72"/>
                      <a:pt x="92" y="72"/>
                    </a:cubicBezTo>
                    <a:cubicBezTo>
                      <a:pt x="115" y="72"/>
                      <a:pt x="131" y="70"/>
                      <a:pt x="141" y="67"/>
                    </a:cubicBezTo>
                    <a:cubicBezTo>
                      <a:pt x="123" y="53"/>
                      <a:pt x="106" y="41"/>
                      <a:pt x="85" y="34"/>
                    </a:cubicBezTo>
                    <a:cubicBezTo>
                      <a:pt x="65" y="27"/>
                      <a:pt x="48" y="14"/>
                      <a:pt x="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30"/>
              <p:cNvSpPr/>
              <p:nvPr/>
            </p:nvSpPr>
            <p:spPr>
              <a:xfrm>
                <a:off x="6257204" y="3833090"/>
                <a:ext cx="206293" cy="2910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144" extrusionOk="0">
                    <a:moveTo>
                      <a:pt x="83" y="1"/>
                    </a:moveTo>
                    <a:cubicBezTo>
                      <a:pt x="34" y="1"/>
                      <a:pt x="6" y="2"/>
                      <a:pt x="1" y="5"/>
                    </a:cubicBezTo>
                    <a:cubicBezTo>
                      <a:pt x="1" y="65"/>
                      <a:pt x="8" y="107"/>
                      <a:pt x="24" y="133"/>
                    </a:cubicBezTo>
                    <a:lnTo>
                      <a:pt x="869" y="143"/>
                    </a:lnTo>
                    <a:cubicBezTo>
                      <a:pt x="874" y="144"/>
                      <a:pt x="879" y="144"/>
                      <a:pt x="883" y="144"/>
                    </a:cubicBezTo>
                    <a:cubicBezTo>
                      <a:pt x="917" y="144"/>
                      <a:pt x="951" y="139"/>
                      <a:pt x="983" y="129"/>
                    </a:cubicBezTo>
                    <a:cubicBezTo>
                      <a:pt x="1002" y="122"/>
                      <a:pt x="1018" y="110"/>
                      <a:pt x="1030" y="94"/>
                    </a:cubicBezTo>
                    <a:cubicBezTo>
                      <a:pt x="1027" y="80"/>
                      <a:pt x="1002" y="66"/>
                      <a:pt x="958" y="52"/>
                    </a:cubicBezTo>
                    <a:cubicBezTo>
                      <a:pt x="909" y="38"/>
                      <a:pt x="879" y="30"/>
                      <a:pt x="869" y="26"/>
                    </a:cubicBezTo>
                    <a:cubicBezTo>
                      <a:pt x="468" y="10"/>
                      <a:pt x="206" y="1"/>
                      <a:pt x="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30"/>
              <p:cNvSpPr/>
              <p:nvPr/>
            </p:nvSpPr>
            <p:spPr>
              <a:xfrm>
                <a:off x="8409370" y="4583931"/>
                <a:ext cx="226102" cy="25265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25" extrusionOk="0">
                    <a:moveTo>
                      <a:pt x="3" y="1"/>
                    </a:moveTo>
                    <a:cubicBezTo>
                      <a:pt x="2" y="1"/>
                      <a:pt x="0" y="19"/>
                      <a:pt x="0" y="57"/>
                    </a:cubicBezTo>
                    <a:cubicBezTo>
                      <a:pt x="0" y="101"/>
                      <a:pt x="5" y="124"/>
                      <a:pt x="17" y="124"/>
                    </a:cubicBezTo>
                    <a:cubicBezTo>
                      <a:pt x="17" y="124"/>
                      <a:pt x="17" y="124"/>
                      <a:pt x="18" y="124"/>
                    </a:cubicBezTo>
                    <a:cubicBezTo>
                      <a:pt x="23" y="124"/>
                      <a:pt x="28" y="119"/>
                      <a:pt x="34" y="106"/>
                    </a:cubicBezTo>
                    <a:cubicBezTo>
                      <a:pt x="393" y="90"/>
                      <a:pt x="666" y="82"/>
                      <a:pt x="854" y="82"/>
                    </a:cubicBezTo>
                    <a:cubicBezTo>
                      <a:pt x="992" y="82"/>
                      <a:pt x="1083" y="86"/>
                      <a:pt x="1129" y="96"/>
                    </a:cubicBezTo>
                    <a:cubicBezTo>
                      <a:pt x="1112" y="77"/>
                      <a:pt x="1091" y="61"/>
                      <a:pt x="1066" y="50"/>
                    </a:cubicBezTo>
                    <a:lnTo>
                      <a:pt x="1019" y="29"/>
                    </a:lnTo>
                    <a:cubicBezTo>
                      <a:pt x="847" y="34"/>
                      <a:pt x="692" y="37"/>
                      <a:pt x="554" y="37"/>
                    </a:cubicBezTo>
                    <a:cubicBezTo>
                      <a:pt x="440" y="37"/>
                      <a:pt x="337" y="35"/>
                      <a:pt x="246" y="31"/>
                    </a:cubicBezTo>
                    <a:cubicBezTo>
                      <a:pt x="100" y="22"/>
                      <a:pt x="23" y="19"/>
                      <a:pt x="11" y="19"/>
                    </a:cubicBezTo>
                    <a:cubicBezTo>
                      <a:pt x="11" y="19"/>
                      <a:pt x="11" y="20"/>
                      <a:pt x="11" y="20"/>
                    </a:cubicBezTo>
                    <a:cubicBezTo>
                      <a:pt x="10" y="20"/>
                      <a:pt x="7" y="13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30"/>
              <p:cNvSpPr/>
              <p:nvPr/>
            </p:nvSpPr>
            <p:spPr>
              <a:xfrm>
                <a:off x="8701101" y="4122714"/>
                <a:ext cx="45821" cy="14755"/>
              </a:xfrm>
              <a:custGeom>
                <a:avLst/>
                <a:gdLst/>
                <a:ahLst/>
                <a:cxnLst/>
                <a:rect l="l" t="t" r="r" b="b"/>
                <a:pathLst>
                  <a:path w="229" h="73" extrusionOk="0">
                    <a:moveTo>
                      <a:pt x="1" y="1"/>
                    </a:moveTo>
                    <a:lnTo>
                      <a:pt x="1" y="67"/>
                    </a:lnTo>
                    <a:cubicBezTo>
                      <a:pt x="69" y="71"/>
                      <a:pt x="122" y="73"/>
                      <a:pt x="160" y="73"/>
                    </a:cubicBezTo>
                    <a:cubicBezTo>
                      <a:pt x="198" y="73"/>
                      <a:pt x="221" y="71"/>
                      <a:pt x="229" y="67"/>
                    </a:cubicBezTo>
                    <a:cubicBezTo>
                      <a:pt x="169" y="53"/>
                      <a:pt x="111" y="38"/>
                      <a:pt x="53" y="18"/>
                    </a:cubicBezTo>
                    <a:cubicBezTo>
                      <a:pt x="36" y="11"/>
                      <a:pt x="18" y="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30"/>
              <p:cNvSpPr/>
              <p:nvPr/>
            </p:nvSpPr>
            <p:spPr>
              <a:xfrm>
                <a:off x="7457343" y="4633246"/>
                <a:ext cx="84038" cy="18393"/>
              </a:xfrm>
              <a:custGeom>
                <a:avLst/>
                <a:gdLst/>
                <a:ahLst/>
                <a:cxnLst/>
                <a:rect l="l" t="t" r="r" b="b"/>
                <a:pathLst>
                  <a:path w="420" h="91" extrusionOk="0">
                    <a:moveTo>
                      <a:pt x="2" y="1"/>
                    </a:moveTo>
                    <a:cubicBezTo>
                      <a:pt x="0" y="33"/>
                      <a:pt x="4" y="62"/>
                      <a:pt x="13" y="90"/>
                    </a:cubicBezTo>
                    <a:lnTo>
                      <a:pt x="397" y="90"/>
                    </a:lnTo>
                    <a:lnTo>
                      <a:pt x="419" y="80"/>
                    </a:lnTo>
                    <a:cubicBezTo>
                      <a:pt x="412" y="64"/>
                      <a:pt x="295" y="50"/>
                      <a:pt x="69" y="36"/>
                    </a:cubicBezTo>
                    <a:lnTo>
                      <a:pt x="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30"/>
              <p:cNvSpPr/>
              <p:nvPr/>
            </p:nvSpPr>
            <p:spPr>
              <a:xfrm>
                <a:off x="8532425" y="3883617"/>
                <a:ext cx="42019" cy="1576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8" extrusionOk="0">
                    <a:moveTo>
                      <a:pt x="7" y="0"/>
                    </a:moveTo>
                    <a:cubicBezTo>
                      <a:pt x="0" y="0"/>
                      <a:pt x="20" y="10"/>
                      <a:pt x="67" y="30"/>
                    </a:cubicBezTo>
                    <a:cubicBezTo>
                      <a:pt x="113" y="49"/>
                      <a:pt x="160" y="65"/>
                      <a:pt x="209" y="78"/>
                    </a:cubicBezTo>
                    <a:cubicBezTo>
                      <a:pt x="109" y="30"/>
                      <a:pt x="50" y="6"/>
                      <a:pt x="32" y="6"/>
                    </a:cubicBezTo>
                    <a:cubicBezTo>
                      <a:pt x="32" y="6"/>
                      <a:pt x="31" y="6"/>
                      <a:pt x="30" y="6"/>
                    </a:cubicBezTo>
                    <a:cubicBezTo>
                      <a:pt x="18" y="2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30"/>
              <p:cNvSpPr/>
              <p:nvPr/>
            </p:nvSpPr>
            <p:spPr>
              <a:xfrm>
                <a:off x="7269258" y="4324219"/>
                <a:ext cx="924216" cy="15967"/>
              </a:xfrm>
              <a:custGeom>
                <a:avLst/>
                <a:gdLst/>
                <a:ahLst/>
                <a:cxnLst/>
                <a:rect l="l" t="t" r="r" b="b"/>
                <a:pathLst>
                  <a:path w="4619" h="79" extrusionOk="0">
                    <a:moveTo>
                      <a:pt x="8" y="1"/>
                    </a:moveTo>
                    <a:cubicBezTo>
                      <a:pt x="6" y="1"/>
                      <a:pt x="3" y="1"/>
                      <a:pt x="1" y="1"/>
                    </a:cubicBezTo>
                    <a:lnTo>
                      <a:pt x="1" y="68"/>
                    </a:lnTo>
                    <a:lnTo>
                      <a:pt x="4597" y="78"/>
                    </a:lnTo>
                    <a:lnTo>
                      <a:pt x="4618" y="68"/>
                    </a:lnTo>
                    <a:cubicBezTo>
                      <a:pt x="4611" y="52"/>
                      <a:pt x="3088" y="38"/>
                      <a:pt x="45" y="24"/>
                    </a:cubicBezTo>
                    <a:cubicBezTo>
                      <a:pt x="39" y="9"/>
                      <a:pt x="24" y="1"/>
                      <a:pt x="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30"/>
              <p:cNvSpPr/>
              <p:nvPr/>
            </p:nvSpPr>
            <p:spPr>
              <a:xfrm>
                <a:off x="2647783" y="3994778"/>
                <a:ext cx="91841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8" extrusionOk="0">
                    <a:moveTo>
                      <a:pt x="0" y="1"/>
                    </a:moveTo>
                    <a:lnTo>
                      <a:pt x="0" y="68"/>
                    </a:lnTo>
                    <a:cubicBezTo>
                      <a:pt x="139" y="60"/>
                      <a:pt x="245" y="57"/>
                      <a:pt x="319" y="57"/>
                    </a:cubicBezTo>
                    <a:cubicBezTo>
                      <a:pt x="393" y="57"/>
                      <a:pt x="435" y="60"/>
                      <a:pt x="446" y="68"/>
                    </a:cubicBezTo>
                    <a:lnTo>
                      <a:pt x="458" y="34"/>
                    </a:lnTo>
                    <a:cubicBezTo>
                      <a:pt x="228" y="11"/>
                      <a:pt x="78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30"/>
              <p:cNvSpPr/>
              <p:nvPr/>
            </p:nvSpPr>
            <p:spPr>
              <a:xfrm>
                <a:off x="2030105" y="3826824"/>
                <a:ext cx="129258" cy="1980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98" extrusionOk="0">
                    <a:moveTo>
                      <a:pt x="112" y="0"/>
                    </a:moveTo>
                    <a:cubicBezTo>
                      <a:pt x="49" y="0"/>
                      <a:pt x="11" y="7"/>
                      <a:pt x="0" y="18"/>
                    </a:cubicBezTo>
                    <a:cubicBezTo>
                      <a:pt x="121" y="48"/>
                      <a:pt x="328" y="75"/>
                      <a:pt x="624" y="97"/>
                    </a:cubicBezTo>
                    <a:lnTo>
                      <a:pt x="645" y="52"/>
                    </a:lnTo>
                    <a:lnTo>
                      <a:pt x="635" y="18"/>
                    </a:lnTo>
                    <a:cubicBezTo>
                      <a:pt x="615" y="19"/>
                      <a:pt x="591" y="20"/>
                      <a:pt x="565" y="20"/>
                    </a:cubicBezTo>
                    <a:cubicBezTo>
                      <a:pt x="481" y="20"/>
                      <a:pt x="365" y="15"/>
                      <a:pt x="219" y="4"/>
                    </a:cubicBezTo>
                    <a:cubicBezTo>
                      <a:pt x="178" y="2"/>
                      <a:pt x="142" y="0"/>
                      <a:pt x="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30"/>
              <p:cNvSpPr/>
              <p:nvPr/>
            </p:nvSpPr>
            <p:spPr>
              <a:xfrm>
                <a:off x="2249204" y="4269043"/>
                <a:ext cx="398779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1993" h="68" extrusionOk="0">
                    <a:moveTo>
                      <a:pt x="5" y="1"/>
                    </a:moveTo>
                    <a:cubicBezTo>
                      <a:pt x="4" y="1"/>
                      <a:pt x="2" y="1"/>
                      <a:pt x="1" y="1"/>
                    </a:cubicBezTo>
                    <a:lnTo>
                      <a:pt x="1" y="67"/>
                    </a:lnTo>
                    <a:lnTo>
                      <a:pt x="1949" y="46"/>
                    </a:lnTo>
                    <a:lnTo>
                      <a:pt x="1949" y="67"/>
                    </a:lnTo>
                    <a:cubicBezTo>
                      <a:pt x="1970" y="67"/>
                      <a:pt x="1987" y="53"/>
                      <a:pt x="1992" y="34"/>
                    </a:cubicBezTo>
                    <a:cubicBezTo>
                      <a:pt x="1819" y="24"/>
                      <a:pt x="1565" y="17"/>
                      <a:pt x="1229" y="17"/>
                    </a:cubicBezTo>
                    <a:cubicBezTo>
                      <a:pt x="1158" y="17"/>
                      <a:pt x="1084" y="18"/>
                      <a:pt x="1005" y="18"/>
                    </a:cubicBezTo>
                    <a:cubicBezTo>
                      <a:pt x="520" y="22"/>
                      <a:pt x="201" y="24"/>
                      <a:pt x="45" y="24"/>
                    </a:cubicBezTo>
                    <a:cubicBezTo>
                      <a:pt x="37" y="9"/>
                      <a:pt x="21" y="1"/>
                      <a:pt x="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30"/>
              <p:cNvSpPr/>
              <p:nvPr/>
            </p:nvSpPr>
            <p:spPr>
              <a:xfrm>
                <a:off x="7616214" y="3916562"/>
                <a:ext cx="505027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71" extrusionOk="0">
                    <a:moveTo>
                      <a:pt x="1" y="0"/>
                    </a:moveTo>
                    <a:lnTo>
                      <a:pt x="58" y="4"/>
                    </a:lnTo>
                    <a:cubicBezTo>
                      <a:pt x="547" y="18"/>
                      <a:pt x="796" y="34"/>
                      <a:pt x="803" y="48"/>
                    </a:cubicBezTo>
                    <a:cubicBezTo>
                      <a:pt x="789" y="55"/>
                      <a:pt x="560" y="62"/>
                      <a:pt x="116" y="67"/>
                    </a:cubicBezTo>
                    <a:cubicBezTo>
                      <a:pt x="204" y="69"/>
                      <a:pt x="290" y="71"/>
                      <a:pt x="376" y="71"/>
                    </a:cubicBezTo>
                    <a:lnTo>
                      <a:pt x="2502" y="58"/>
                    </a:lnTo>
                    <a:lnTo>
                      <a:pt x="2523" y="48"/>
                    </a:lnTo>
                    <a:cubicBezTo>
                      <a:pt x="2516" y="34"/>
                      <a:pt x="1799" y="18"/>
                      <a:pt x="376" y="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30"/>
              <p:cNvSpPr/>
              <p:nvPr/>
            </p:nvSpPr>
            <p:spPr>
              <a:xfrm>
                <a:off x="7609811" y="3930103"/>
                <a:ext cx="29813" cy="80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4" extrusionOk="0">
                    <a:moveTo>
                      <a:pt x="1" y="0"/>
                    </a:moveTo>
                    <a:cubicBezTo>
                      <a:pt x="33" y="2"/>
                      <a:pt x="62" y="4"/>
                      <a:pt x="90" y="4"/>
                    </a:cubicBezTo>
                    <a:cubicBezTo>
                      <a:pt x="110" y="4"/>
                      <a:pt x="131" y="2"/>
                      <a:pt x="1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30"/>
              <p:cNvSpPr/>
              <p:nvPr/>
            </p:nvSpPr>
            <p:spPr>
              <a:xfrm>
                <a:off x="1484660" y="4799785"/>
                <a:ext cx="1245760" cy="23041"/>
              </a:xfrm>
              <a:custGeom>
                <a:avLst/>
                <a:gdLst/>
                <a:ahLst/>
                <a:cxnLst/>
                <a:rect l="l" t="t" r="r" b="b"/>
                <a:pathLst>
                  <a:path w="6226" h="114" extrusionOk="0">
                    <a:moveTo>
                      <a:pt x="67" y="1"/>
                    </a:moveTo>
                    <a:cubicBezTo>
                      <a:pt x="53" y="3"/>
                      <a:pt x="40" y="8"/>
                      <a:pt x="30" y="18"/>
                    </a:cubicBezTo>
                    <a:cubicBezTo>
                      <a:pt x="16" y="27"/>
                      <a:pt x="4" y="41"/>
                      <a:pt x="0" y="57"/>
                    </a:cubicBezTo>
                    <a:cubicBezTo>
                      <a:pt x="9" y="71"/>
                      <a:pt x="214" y="85"/>
                      <a:pt x="617" y="99"/>
                    </a:cubicBezTo>
                    <a:cubicBezTo>
                      <a:pt x="819" y="104"/>
                      <a:pt x="1019" y="108"/>
                      <a:pt x="1219" y="113"/>
                    </a:cubicBezTo>
                    <a:lnTo>
                      <a:pt x="5252" y="101"/>
                    </a:lnTo>
                    <a:cubicBezTo>
                      <a:pt x="5877" y="92"/>
                      <a:pt x="6201" y="82"/>
                      <a:pt x="6225" y="68"/>
                    </a:cubicBezTo>
                    <a:cubicBezTo>
                      <a:pt x="6213" y="41"/>
                      <a:pt x="5889" y="24"/>
                      <a:pt x="5252" y="11"/>
                    </a:cubicBezTo>
                    <a:lnTo>
                      <a:pt x="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30"/>
              <p:cNvSpPr/>
              <p:nvPr/>
            </p:nvSpPr>
            <p:spPr>
              <a:xfrm>
                <a:off x="813159" y="3928284"/>
                <a:ext cx="159472" cy="22435"/>
              </a:xfrm>
              <a:custGeom>
                <a:avLst/>
                <a:gdLst/>
                <a:ahLst/>
                <a:cxnLst/>
                <a:rect l="l" t="t" r="r" b="b"/>
                <a:pathLst>
                  <a:path w="797" h="111" extrusionOk="0">
                    <a:moveTo>
                      <a:pt x="45" y="0"/>
                    </a:moveTo>
                    <a:cubicBezTo>
                      <a:pt x="45" y="6"/>
                      <a:pt x="39" y="13"/>
                      <a:pt x="29" y="27"/>
                    </a:cubicBezTo>
                    <a:cubicBezTo>
                      <a:pt x="15" y="37"/>
                      <a:pt x="6" y="51"/>
                      <a:pt x="1" y="67"/>
                    </a:cubicBezTo>
                    <a:lnTo>
                      <a:pt x="22" y="111"/>
                    </a:lnTo>
                    <a:cubicBezTo>
                      <a:pt x="523" y="105"/>
                      <a:pt x="781" y="93"/>
                      <a:pt x="797" y="79"/>
                    </a:cubicBezTo>
                    <a:cubicBezTo>
                      <a:pt x="793" y="65"/>
                      <a:pt x="669" y="49"/>
                      <a:pt x="425" y="32"/>
                    </a:cubicBezTo>
                    <a:cubicBezTo>
                      <a:pt x="176" y="13"/>
                      <a:pt x="48" y="2"/>
                      <a:pt x="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30"/>
              <p:cNvSpPr/>
              <p:nvPr/>
            </p:nvSpPr>
            <p:spPr>
              <a:xfrm>
                <a:off x="1298777" y="3985683"/>
                <a:ext cx="1105697" cy="25063"/>
              </a:xfrm>
              <a:custGeom>
                <a:avLst/>
                <a:gdLst/>
                <a:ahLst/>
                <a:cxnLst/>
                <a:rect l="l" t="t" r="r" b="b"/>
                <a:pathLst>
                  <a:path w="5526" h="124" extrusionOk="0">
                    <a:moveTo>
                      <a:pt x="0" y="0"/>
                    </a:moveTo>
                    <a:lnTo>
                      <a:pt x="0" y="69"/>
                    </a:lnTo>
                    <a:lnTo>
                      <a:pt x="1651" y="123"/>
                    </a:lnTo>
                    <a:lnTo>
                      <a:pt x="1820" y="90"/>
                    </a:lnTo>
                    <a:lnTo>
                      <a:pt x="5503" y="79"/>
                    </a:lnTo>
                    <a:lnTo>
                      <a:pt x="5526" y="67"/>
                    </a:lnTo>
                    <a:cubicBezTo>
                      <a:pt x="5517" y="53"/>
                      <a:pt x="5088" y="39"/>
                      <a:pt x="4234" y="23"/>
                    </a:cubicBezTo>
                    <a:lnTo>
                      <a:pt x="2649" y="23"/>
                    </a:lnTo>
                    <a:cubicBezTo>
                      <a:pt x="2159" y="41"/>
                      <a:pt x="1665" y="50"/>
                      <a:pt x="1167" y="50"/>
                    </a:cubicBezTo>
                    <a:cubicBezTo>
                      <a:pt x="795" y="50"/>
                      <a:pt x="421" y="45"/>
                      <a:pt x="44" y="35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30"/>
              <p:cNvSpPr/>
              <p:nvPr/>
            </p:nvSpPr>
            <p:spPr>
              <a:xfrm>
                <a:off x="637480" y="4342207"/>
                <a:ext cx="597869" cy="13946"/>
              </a:xfrm>
              <a:custGeom>
                <a:avLst/>
                <a:gdLst/>
                <a:ahLst/>
                <a:cxnLst/>
                <a:rect l="l" t="t" r="r" b="b"/>
                <a:pathLst>
                  <a:path w="2988" h="69" extrusionOk="0">
                    <a:moveTo>
                      <a:pt x="8" y="1"/>
                    </a:moveTo>
                    <a:cubicBezTo>
                      <a:pt x="6" y="1"/>
                      <a:pt x="3" y="1"/>
                      <a:pt x="0" y="2"/>
                    </a:cubicBezTo>
                    <a:lnTo>
                      <a:pt x="0" y="68"/>
                    </a:lnTo>
                    <a:lnTo>
                      <a:pt x="2944" y="46"/>
                    </a:lnTo>
                    <a:lnTo>
                      <a:pt x="2944" y="68"/>
                    </a:lnTo>
                    <a:cubicBezTo>
                      <a:pt x="2963" y="68"/>
                      <a:pt x="2982" y="54"/>
                      <a:pt x="2988" y="35"/>
                    </a:cubicBezTo>
                    <a:cubicBezTo>
                      <a:pt x="2711" y="23"/>
                      <a:pt x="2294" y="17"/>
                      <a:pt x="1738" y="17"/>
                    </a:cubicBezTo>
                    <a:cubicBezTo>
                      <a:pt x="1660" y="17"/>
                      <a:pt x="1579" y="17"/>
                      <a:pt x="1496" y="17"/>
                    </a:cubicBezTo>
                    <a:cubicBezTo>
                      <a:pt x="765" y="21"/>
                      <a:pt x="281" y="23"/>
                      <a:pt x="44" y="23"/>
                    </a:cubicBezTo>
                    <a:cubicBezTo>
                      <a:pt x="37" y="9"/>
                      <a:pt x="23" y="1"/>
                      <a:pt x="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6" name="Google Shape;1276;p30"/>
          <p:cNvGrpSpPr/>
          <p:nvPr/>
        </p:nvGrpSpPr>
        <p:grpSpPr>
          <a:xfrm>
            <a:off x="5678280" y="2995460"/>
            <a:ext cx="2910590" cy="767260"/>
            <a:chOff x="5678280" y="2995460"/>
            <a:chExt cx="2910590" cy="767260"/>
          </a:xfrm>
        </p:grpSpPr>
        <p:grpSp>
          <p:nvGrpSpPr>
            <p:cNvPr id="1277" name="Google Shape;1277;p30"/>
            <p:cNvGrpSpPr/>
            <p:nvPr/>
          </p:nvGrpSpPr>
          <p:grpSpPr>
            <a:xfrm>
              <a:off x="5678280" y="2995460"/>
              <a:ext cx="2910590" cy="767260"/>
              <a:chOff x="9641789" y="4060422"/>
              <a:chExt cx="3261531" cy="859771"/>
            </a:xfrm>
          </p:grpSpPr>
          <p:sp>
            <p:nvSpPr>
              <p:cNvPr id="1278" name="Google Shape;1278;p30"/>
              <p:cNvSpPr/>
              <p:nvPr/>
            </p:nvSpPr>
            <p:spPr>
              <a:xfrm>
                <a:off x="12828373" y="4326413"/>
                <a:ext cx="672" cy="6620"/>
              </a:xfrm>
              <a:custGeom>
                <a:avLst/>
                <a:gdLst/>
                <a:ahLst/>
                <a:cxnLst/>
                <a:rect l="l" t="t" r="r" b="b"/>
                <a:pathLst>
                  <a:path w="4" h="39" extrusionOk="0">
                    <a:moveTo>
                      <a:pt x="4" y="0"/>
                    </a:moveTo>
                    <a:lnTo>
                      <a:pt x="0" y="39"/>
                    </a:lnTo>
                    <a:lnTo>
                      <a:pt x="4" y="35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30"/>
              <p:cNvSpPr/>
              <p:nvPr/>
            </p:nvSpPr>
            <p:spPr>
              <a:xfrm>
                <a:off x="9792019" y="4540122"/>
                <a:ext cx="3697" cy="19522"/>
              </a:xfrm>
              <a:custGeom>
                <a:avLst/>
                <a:gdLst/>
                <a:ahLst/>
                <a:cxnLst/>
                <a:rect l="l" t="t" r="r" b="b"/>
                <a:pathLst>
                  <a:path w="22" h="115" extrusionOk="0">
                    <a:moveTo>
                      <a:pt x="0" y="0"/>
                    </a:moveTo>
                    <a:cubicBezTo>
                      <a:pt x="0" y="28"/>
                      <a:pt x="2" y="65"/>
                      <a:pt x="5" y="112"/>
                    </a:cubicBezTo>
                    <a:lnTo>
                      <a:pt x="21" y="114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0"/>
              <p:cNvSpPr/>
              <p:nvPr/>
            </p:nvSpPr>
            <p:spPr>
              <a:xfrm>
                <a:off x="9794372" y="4569827"/>
                <a:ext cx="222320" cy="226620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335" extrusionOk="0">
                    <a:moveTo>
                      <a:pt x="598" y="0"/>
                    </a:moveTo>
                    <a:cubicBezTo>
                      <a:pt x="628" y="6"/>
                      <a:pt x="656" y="9"/>
                      <a:pt x="682" y="14"/>
                    </a:cubicBezTo>
                    <a:cubicBezTo>
                      <a:pt x="784" y="35"/>
                      <a:pt x="845" y="53"/>
                      <a:pt x="866" y="69"/>
                    </a:cubicBezTo>
                    <a:cubicBezTo>
                      <a:pt x="847" y="72"/>
                      <a:pt x="798" y="78"/>
                      <a:pt x="721" y="86"/>
                    </a:cubicBezTo>
                    <a:cubicBezTo>
                      <a:pt x="640" y="97"/>
                      <a:pt x="589" y="100"/>
                      <a:pt x="568" y="100"/>
                    </a:cubicBezTo>
                    <a:cubicBezTo>
                      <a:pt x="548" y="101"/>
                      <a:pt x="528" y="101"/>
                      <a:pt x="508" y="101"/>
                    </a:cubicBezTo>
                    <a:cubicBezTo>
                      <a:pt x="367" y="101"/>
                      <a:pt x="227" y="90"/>
                      <a:pt x="88" y="69"/>
                    </a:cubicBezTo>
                    <a:cubicBezTo>
                      <a:pt x="62" y="63"/>
                      <a:pt x="32" y="56"/>
                      <a:pt x="0" y="48"/>
                    </a:cubicBezTo>
                    <a:lnTo>
                      <a:pt x="0" y="48"/>
                    </a:lnTo>
                    <a:cubicBezTo>
                      <a:pt x="7" y="121"/>
                      <a:pt x="18" y="207"/>
                      <a:pt x="28" y="309"/>
                    </a:cubicBezTo>
                    <a:cubicBezTo>
                      <a:pt x="137" y="326"/>
                      <a:pt x="237" y="346"/>
                      <a:pt x="326" y="362"/>
                    </a:cubicBezTo>
                    <a:cubicBezTo>
                      <a:pt x="247" y="383"/>
                      <a:pt x="165" y="397"/>
                      <a:pt x="83" y="400"/>
                    </a:cubicBezTo>
                    <a:lnTo>
                      <a:pt x="39" y="400"/>
                    </a:lnTo>
                    <a:cubicBezTo>
                      <a:pt x="48" y="467"/>
                      <a:pt x="56" y="537"/>
                      <a:pt x="65" y="614"/>
                    </a:cubicBezTo>
                    <a:cubicBezTo>
                      <a:pt x="93" y="828"/>
                      <a:pt x="121" y="1014"/>
                      <a:pt x="147" y="1173"/>
                    </a:cubicBezTo>
                    <a:cubicBezTo>
                      <a:pt x="332" y="1228"/>
                      <a:pt x="600" y="1271"/>
                      <a:pt x="950" y="1305"/>
                    </a:cubicBezTo>
                    <a:cubicBezTo>
                      <a:pt x="1078" y="1315"/>
                      <a:pt x="1203" y="1326"/>
                      <a:pt x="1322" y="1334"/>
                    </a:cubicBezTo>
                    <a:cubicBezTo>
                      <a:pt x="1313" y="1254"/>
                      <a:pt x="1301" y="1166"/>
                      <a:pt x="1282" y="1070"/>
                    </a:cubicBezTo>
                    <a:cubicBezTo>
                      <a:pt x="1248" y="882"/>
                      <a:pt x="1219" y="696"/>
                      <a:pt x="1189" y="511"/>
                    </a:cubicBezTo>
                    <a:cubicBezTo>
                      <a:pt x="1099" y="489"/>
                      <a:pt x="1056" y="465"/>
                      <a:pt x="1056" y="439"/>
                    </a:cubicBezTo>
                    <a:cubicBezTo>
                      <a:pt x="1056" y="418"/>
                      <a:pt x="1084" y="402"/>
                      <a:pt x="1140" y="398"/>
                    </a:cubicBezTo>
                    <a:lnTo>
                      <a:pt x="109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0"/>
              <p:cNvSpPr/>
              <p:nvPr/>
            </p:nvSpPr>
            <p:spPr>
              <a:xfrm>
                <a:off x="12595131" y="4363587"/>
                <a:ext cx="233075" cy="331696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954" extrusionOk="0">
                    <a:moveTo>
                      <a:pt x="1387" y="0"/>
                    </a:moveTo>
                    <a:lnTo>
                      <a:pt x="1387" y="0"/>
                    </a:lnTo>
                    <a:cubicBezTo>
                      <a:pt x="1248" y="125"/>
                      <a:pt x="1029" y="283"/>
                      <a:pt x="729" y="472"/>
                    </a:cubicBezTo>
                    <a:cubicBezTo>
                      <a:pt x="714" y="467"/>
                      <a:pt x="705" y="463"/>
                      <a:pt x="705" y="462"/>
                    </a:cubicBezTo>
                    <a:cubicBezTo>
                      <a:pt x="698" y="455"/>
                      <a:pt x="694" y="441"/>
                      <a:pt x="694" y="419"/>
                    </a:cubicBezTo>
                    <a:cubicBezTo>
                      <a:pt x="694" y="407"/>
                      <a:pt x="791" y="318"/>
                      <a:pt x="984" y="151"/>
                    </a:cubicBezTo>
                    <a:lnTo>
                      <a:pt x="984" y="151"/>
                    </a:lnTo>
                    <a:cubicBezTo>
                      <a:pt x="934" y="188"/>
                      <a:pt x="882" y="228"/>
                      <a:pt x="822" y="274"/>
                    </a:cubicBezTo>
                    <a:cubicBezTo>
                      <a:pt x="540" y="369"/>
                      <a:pt x="277" y="453"/>
                      <a:pt x="32" y="526"/>
                    </a:cubicBezTo>
                    <a:lnTo>
                      <a:pt x="23" y="916"/>
                    </a:lnTo>
                    <a:lnTo>
                      <a:pt x="0" y="933"/>
                    </a:lnTo>
                    <a:lnTo>
                      <a:pt x="0" y="942"/>
                    </a:lnTo>
                    <a:cubicBezTo>
                      <a:pt x="46" y="913"/>
                      <a:pt x="82" y="897"/>
                      <a:pt x="109" y="897"/>
                    </a:cubicBezTo>
                    <a:cubicBezTo>
                      <a:pt x="114" y="897"/>
                      <a:pt x="120" y="898"/>
                      <a:pt x="124" y="900"/>
                    </a:cubicBezTo>
                    <a:cubicBezTo>
                      <a:pt x="82" y="954"/>
                      <a:pt x="42" y="1003"/>
                      <a:pt x="0" y="1049"/>
                    </a:cubicBezTo>
                    <a:cubicBezTo>
                      <a:pt x="2" y="1275"/>
                      <a:pt x="2" y="1415"/>
                      <a:pt x="4" y="1470"/>
                    </a:cubicBezTo>
                    <a:cubicBezTo>
                      <a:pt x="9" y="1633"/>
                      <a:pt x="25" y="1794"/>
                      <a:pt x="47" y="1953"/>
                    </a:cubicBezTo>
                    <a:cubicBezTo>
                      <a:pt x="321" y="1740"/>
                      <a:pt x="538" y="1578"/>
                      <a:pt x="703" y="1470"/>
                    </a:cubicBezTo>
                    <a:cubicBezTo>
                      <a:pt x="912" y="1329"/>
                      <a:pt x="1134" y="1210"/>
                      <a:pt x="1366" y="1110"/>
                    </a:cubicBezTo>
                    <a:cubicBezTo>
                      <a:pt x="1353" y="1093"/>
                      <a:pt x="1353" y="896"/>
                      <a:pt x="1367" y="521"/>
                    </a:cubicBezTo>
                    <a:lnTo>
                      <a:pt x="1367" y="521"/>
                    </a:lnTo>
                    <a:cubicBezTo>
                      <a:pt x="1311" y="556"/>
                      <a:pt x="1250" y="584"/>
                      <a:pt x="1187" y="609"/>
                    </a:cubicBezTo>
                    <a:cubicBezTo>
                      <a:pt x="1182" y="619"/>
                      <a:pt x="1178" y="624"/>
                      <a:pt x="1175" y="624"/>
                    </a:cubicBezTo>
                    <a:cubicBezTo>
                      <a:pt x="1170" y="624"/>
                      <a:pt x="1168" y="613"/>
                      <a:pt x="1168" y="591"/>
                    </a:cubicBezTo>
                    <a:cubicBezTo>
                      <a:pt x="1168" y="588"/>
                      <a:pt x="1203" y="567"/>
                      <a:pt x="1273" y="526"/>
                    </a:cubicBezTo>
                    <a:cubicBezTo>
                      <a:pt x="1306" y="505"/>
                      <a:pt x="1338" y="484"/>
                      <a:pt x="1371" y="462"/>
                    </a:cubicBezTo>
                    <a:lnTo>
                      <a:pt x="1371" y="442"/>
                    </a:lnTo>
                    <a:cubicBezTo>
                      <a:pt x="1378" y="256"/>
                      <a:pt x="1383" y="107"/>
                      <a:pt x="1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30"/>
              <p:cNvSpPr/>
              <p:nvPr/>
            </p:nvSpPr>
            <p:spPr>
              <a:xfrm>
                <a:off x="12515479" y="4521959"/>
                <a:ext cx="79820" cy="58734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46" extrusionOk="0">
                    <a:moveTo>
                      <a:pt x="474" y="0"/>
                    </a:moveTo>
                    <a:cubicBezTo>
                      <a:pt x="343" y="98"/>
                      <a:pt x="185" y="214"/>
                      <a:pt x="1" y="345"/>
                    </a:cubicBezTo>
                    <a:cubicBezTo>
                      <a:pt x="67" y="312"/>
                      <a:pt x="134" y="277"/>
                      <a:pt x="202" y="244"/>
                    </a:cubicBezTo>
                    <a:cubicBezTo>
                      <a:pt x="295" y="156"/>
                      <a:pt x="362" y="95"/>
                      <a:pt x="402" y="63"/>
                    </a:cubicBezTo>
                    <a:cubicBezTo>
                      <a:pt x="428" y="40"/>
                      <a:pt x="453" y="25"/>
                      <a:pt x="474" y="11"/>
                    </a:cubicBezTo>
                    <a:lnTo>
                      <a:pt x="4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30"/>
              <p:cNvSpPr/>
              <p:nvPr/>
            </p:nvSpPr>
            <p:spPr>
              <a:xfrm>
                <a:off x="12426585" y="4541819"/>
                <a:ext cx="183670" cy="26243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1546" extrusionOk="0">
                    <a:moveTo>
                      <a:pt x="936" y="434"/>
                    </a:moveTo>
                    <a:cubicBezTo>
                      <a:pt x="940" y="438"/>
                      <a:pt x="944" y="440"/>
                      <a:pt x="947" y="440"/>
                    </a:cubicBezTo>
                    <a:cubicBezTo>
                      <a:pt x="949" y="440"/>
                      <a:pt x="950" y="439"/>
                      <a:pt x="950" y="439"/>
                    </a:cubicBezTo>
                    <a:cubicBezTo>
                      <a:pt x="954" y="439"/>
                      <a:pt x="956" y="449"/>
                      <a:pt x="956" y="472"/>
                    </a:cubicBezTo>
                    <a:cubicBezTo>
                      <a:pt x="956" y="493"/>
                      <a:pt x="921" y="527"/>
                      <a:pt x="850" y="572"/>
                    </a:cubicBezTo>
                    <a:cubicBezTo>
                      <a:pt x="775" y="621"/>
                      <a:pt x="728" y="651"/>
                      <a:pt x="712" y="662"/>
                    </a:cubicBezTo>
                    <a:cubicBezTo>
                      <a:pt x="701" y="660"/>
                      <a:pt x="691" y="656"/>
                      <a:pt x="682" y="653"/>
                    </a:cubicBezTo>
                    <a:cubicBezTo>
                      <a:pt x="672" y="646"/>
                      <a:pt x="668" y="630"/>
                      <a:pt x="668" y="609"/>
                    </a:cubicBezTo>
                    <a:cubicBezTo>
                      <a:pt x="668" y="593"/>
                      <a:pt x="707" y="558"/>
                      <a:pt x="782" y="507"/>
                    </a:cubicBezTo>
                    <a:cubicBezTo>
                      <a:pt x="859" y="456"/>
                      <a:pt x="910" y="434"/>
                      <a:pt x="936" y="434"/>
                    </a:cubicBezTo>
                    <a:close/>
                    <a:moveTo>
                      <a:pt x="1003" y="1"/>
                    </a:moveTo>
                    <a:cubicBezTo>
                      <a:pt x="945" y="65"/>
                      <a:pt x="884" y="127"/>
                      <a:pt x="815" y="183"/>
                    </a:cubicBezTo>
                    <a:cubicBezTo>
                      <a:pt x="652" y="318"/>
                      <a:pt x="444" y="434"/>
                      <a:pt x="191" y="530"/>
                    </a:cubicBezTo>
                    <a:cubicBezTo>
                      <a:pt x="179" y="530"/>
                      <a:pt x="167" y="527"/>
                      <a:pt x="156" y="521"/>
                    </a:cubicBezTo>
                    <a:cubicBezTo>
                      <a:pt x="149" y="516"/>
                      <a:pt x="146" y="509"/>
                      <a:pt x="144" y="502"/>
                    </a:cubicBezTo>
                    <a:lnTo>
                      <a:pt x="5" y="602"/>
                    </a:lnTo>
                    <a:cubicBezTo>
                      <a:pt x="2" y="669"/>
                      <a:pt x="2" y="733"/>
                      <a:pt x="0" y="796"/>
                    </a:cubicBezTo>
                    <a:lnTo>
                      <a:pt x="153" y="777"/>
                    </a:lnTo>
                    <a:lnTo>
                      <a:pt x="153" y="777"/>
                    </a:lnTo>
                    <a:cubicBezTo>
                      <a:pt x="104" y="798"/>
                      <a:pt x="53" y="821"/>
                      <a:pt x="0" y="842"/>
                    </a:cubicBezTo>
                    <a:lnTo>
                      <a:pt x="0" y="1117"/>
                    </a:lnTo>
                    <a:cubicBezTo>
                      <a:pt x="21" y="1098"/>
                      <a:pt x="70" y="1077"/>
                      <a:pt x="146" y="1054"/>
                    </a:cubicBezTo>
                    <a:cubicBezTo>
                      <a:pt x="231" y="1027"/>
                      <a:pt x="293" y="1014"/>
                      <a:pt x="332" y="1014"/>
                    </a:cubicBezTo>
                    <a:cubicBezTo>
                      <a:pt x="341" y="1014"/>
                      <a:pt x="348" y="1014"/>
                      <a:pt x="354" y="1016"/>
                    </a:cubicBezTo>
                    <a:cubicBezTo>
                      <a:pt x="354" y="1017"/>
                      <a:pt x="355" y="1017"/>
                      <a:pt x="356" y="1017"/>
                    </a:cubicBezTo>
                    <a:cubicBezTo>
                      <a:pt x="357" y="1017"/>
                      <a:pt x="359" y="1017"/>
                      <a:pt x="361" y="1016"/>
                    </a:cubicBezTo>
                    <a:cubicBezTo>
                      <a:pt x="367" y="1017"/>
                      <a:pt x="367" y="1030"/>
                      <a:pt x="367" y="1051"/>
                    </a:cubicBezTo>
                    <a:cubicBezTo>
                      <a:pt x="367" y="1096"/>
                      <a:pt x="328" y="1135"/>
                      <a:pt x="247" y="1166"/>
                    </a:cubicBezTo>
                    <a:cubicBezTo>
                      <a:pt x="183" y="1194"/>
                      <a:pt x="112" y="1208"/>
                      <a:pt x="42" y="1210"/>
                    </a:cubicBezTo>
                    <a:cubicBezTo>
                      <a:pt x="27" y="1210"/>
                      <a:pt x="13" y="1205"/>
                      <a:pt x="2" y="1194"/>
                    </a:cubicBezTo>
                    <a:lnTo>
                      <a:pt x="2" y="1194"/>
                    </a:lnTo>
                    <a:cubicBezTo>
                      <a:pt x="5" y="1321"/>
                      <a:pt x="11" y="1438"/>
                      <a:pt x="20" y="1545"/>
                    </a:cubicBezTo>
                    <a:cubicBezTo>
                      <a:pt x="72" y="1521"/>
                      <a:pt x="198" y="1484"/>
                      <a:pt x="398" y="1440"/>
                    </a:cubicBezTo>
                    <a:cubicBezTo>
                      <a:pt x="607" y="1391"/>
                      <a:pt x="766" y="1352"/>
                      <a:pt x="880" y="1321"/>
                    </a:cubicBezTo>
                    <a:lnTo>
                      <a:pt x="1092" y="1226"/>
                    </a:lnTo>
                    <a:lnTo>
                      <a:pt x="1052" y="917"/>
                    </a:lnTo>
                    <a:lnTo>
                      <a:pt x="1052" y="914"/>
                    </a:lnTo>
                    <a:lnTo>
                      <a:pt x="1049" y="905"/>
                    </a:lnTo>
                    <a:cubicBezTo>
                      <a:pt x="1026" y="744"/>
                      <a:pt x="1012" y="583"/>
                      <a:pt x="1005" y="421"/>
                    </a:cubicBezTo>
                    <a:cubicBezTo>
                      <a:pt x="1005" y="367"/>
                      <a:pt x="1005" y="227"/>
                      <a:pt x="10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30"/>
              <p:cNvSpPr/>
              <p:nvPr/>
            </p:nvSpPr>
            <p:spPr>
              <a:xfrm>
                <a:off x="9994006" y="4643836"/>
                <a:ext cx="2443842" cy="276357"/>
              </a:xfrm>
              <a:custGeom>
                <a:avLst/>
                <a:gdLst/>
                <a:ahLst/>
                <a:cxnLst/>
                <a:rect l="l" t="t" r="r" b="b"/>
                <a:pathLst>
                  <a:path w="14543" h="1628" extrusionOk="0">
                    <a:moveTo>
                      <a:pt x="2858" y="711"/>
                    </a:moveTo>
                    <a:cubicBezTo>
                      <a:pt x="2986" y="711"/>
                      <a:pt x="3155" y="715"/>
                      <a:pt x="3365" y="723"/>
                    </a:cubicBezTo>
                    <a:cubicBezTo>
                      <a:pt x="3908" y="744"/>
                      <a:pt x="4231" y="778"/>
                      <a:pt x="4331" y="828"/>
                    </a:cubicBezTo>
                    <a:cubicBezTo>
                      <a:pt x="4236" y="856"/>
                      <a:pt x="4173" y="870"/>
                      <a:pt x="4140" y="870"/>
                    </a:cubicBezTo>
                    <a:lnTo>
                      <a:pt x="4140" y="869"/>
                    </a:lnTo>
                    <a:cubicBezTo>
                      <a:pt x="3730" y="869"/>
                      <a:pt x="3442" y="862"/>
                      <a:pt x="3277" y="846"/>
                    </a:cubicBezTo>
                    <a:cubicBezTo>
                      <a:pt x="2883" y="811"/>
                      <a:pt x="2646" y="790"/>
                      <a:pt x="2567" y="786"/>
                    </a:cubicBezTo>
                    <a:cubicBezTo>
                      <a:pt x="2567" y="785"/>
                      <a:pt x="2566" y="781"/>
                      <a:pt x="2562" y="778"/>
                    </a:cubicBezTo>
                    <a:cubicBezTo>
                      <a:pt x="2557" y="767"/>
                      <a:pt x="2555" y="753"/>
                      <a:pt x="2557" y="742"/>
                    </a:cubicBezTo>
                    <a:cubicBezTo>
                      <a:pt x="2557" y="721"/>
                      <a:pt x="2657" y="711"/>
                      <a:pt x="2858" y="711"/>
                    </a:cubicBezTo>
                    <a:close/>
                    <a:moveTo>
                      <a:pt x="14481" y="1"/>
                    </a:moveTo>
                    <a:lnTo>
                      <a:pt x="14469" y="10"/>
                    </a:lnTo>
                    <a:cubicBezTo>
                      <a:pt x="13607" y="85"/>
                      <a:pt x="12744" y="146"/>
                      <a:pt x="11883" y="195"/>
                    </a:cubicBezTo>
                    <a:cubicBezTo>
                      <a:pt x="11847" y="204"/>
                      <a:pt x="11796" y="217"/>
                      <a:pt x="11727" y="229"/>
                    </a:cubicBezTo>
                    <a:cubicBezTo>
                      <a:pt x="11636" y="245"/>
                      <a:pt x="11584" y="255"/>
                      <a:pt x="11566" y="259"/>
                    </a:cubicBezTo>
                    <a:lnTo>
                      <a:pt x="10411" y="267"/>
                    </a:lnTo>
                    <a:lnTo>
                      <a:pt x="10300" y="267"/>
                    </a:lnTo>
                    <a:cubicBezTo>
                      <a:pt x="10043" y="278"/>
                      <a:pt x="9783" y="287"/>
                      <a:pt x="9524" y="294"/>
                    </a:cubicBezTo>
                    <a:cubicBezTo>
                      <a:pt x="9466" y="297"/>
                      <a:pt x="9408" y="301"/>
                      <a:pt x="9354" y="306"/>
                    </a:cubicBezTo>
                    <a:cubicBezTo>
                      <a:pt x="9138" y="334"/>
                      <a:pt x="9019" y="348"/>
                      <a:pt x="8993" y="350"/>
                    </a:cubicBezTo>
                    <a:lnTo>
                      <a:pt x="8041" y="350"/>
                    </a:lnTo>
                    <a:cubicBezTo>
                      <a:pt x="7979" y="366"/>
                      <a:pt x="7821" y="383"/>
                      <a:pt x="7565" y="404"/>
                    </a:cubicBezTo>
                    <a:lnTo>
                      <a:pt x="6068" y="404"/>
                    </a:lnTo>
                    <a:lnTo>
                      <a:pt x="5986" y="392"/>
                    </a:lnTo>
                    <a:lnTo>
                      <a:pt x="5022" y="385"/>
                    </a:lnTo>
                    <a:cubicBezTo>
                      <a:pt x="4911" y="360"/>
                      <a:pt x="4718" y="347"/>
                      <a:pt x="4441" y="347"/>
                    </a:cubicBezTo>
                    <a:cubicBezTo>
                      <a:pt x="4314" y="347"/>
                      <a:pt x="4168" y="349"/>
                      <a:pt x="4005" y="355"/>
                    </a:cubicBezTo>
                    <a:lnTo>
                      <a:pt x="3989" y="308"/>
                    </a:lnTo>
                    <a:cubicBezTo>
                      <a:pt x="4010" y="292"/>
                      <a:pt x="4031" y="276"/>
                      <a:pt x="4056" y="264"/>
                    </a:cubicBezTo>
                    <a:cubicBezTo>
                      <a:pt x="3116" y="229"/>
                      <a:pt x="2176" y="176"/>
                      <a:pt x="1237" y="110"/>
                    </a:cubicBezTo>
                    <a:cubicBezTo>
                      <a:pt x="1186" y="115"/>
                      <a:pt x="1121" y="122"/>
                      <a:pt x="1042" y="131"/>
                    </a:cubicBezTo>
                    <a:cubicBezTo>
                      <a:pt x="919" y="145"/>
                      <a:pt x="846" y="152"/>
                      <a:pt x="823" y="152"/>
                    </a:cubicBezTo>
                    <a:cubicBezTo>
                      <a:pt x="614" y="152"/>
                      <a:pt x="408" y="138"/>
                      <a:pt x="201" y="110"/>
                    </a:cubicBezTo>
                    <a:cubicBezTo>
                      <a:pt x="134" y="103"/>
                      <a:pt x="67" y="90"/>
                      <a:pt x="1" y="75"/>
                    </a:cubicBezTo>
                    <a:lnTo>
                      <a:pt x="1" y="75"/>
                    </a:lnTo>
                    <a:cubicBezTo>
                      <a:pt x="31" y="260"/>
                      <a:pt x="60" y="446"/>
                      <a:pt x="94" y="632"/>
                    </a:cubicBezTo>
                    <a:cubicBezTo>
                      <a:pt x="111" y="730"/>
                      <a:pt x="125" y="818"/>
                      <a:pt x="136" y="897"/>
                    </a:cubicBezTo>
                    <a:cubicBezTo>
                      <a:pt x="152" y="1007"/>
                      <a:pt x="159" y="1118"/>
                      <a:pt x="157" y="1230"/>
                    </a:cubicBezTo>
                    <a:cubicBezTo>
                      <a:pt x="777" y="1403"/>
                      <a:pt x="1461" y="1505"/>
                      <a:pt x="2206" y="1535"/>
                    </a:cubicBezTo>
                    <a:cubicBezTo>
                      <a:pt x="2557" y="1549"/>
                      <a:pt x="3059" y="1556"/>
                      <a:pt x="3709" y="1556"/>
                    </a:cubicBezTo>
                    <a:cubicBezTo>
                      <a:pt x="3970" y="1556"/>
                      <a:pt x="4256" y="1555"/>
                      <a:pt x="4566" y="1552"/>
                    </a:cubicBezTo>
                    <a:cubicBezTo>
                      <a:pt x="6678" y="1600"/>
                      <a:pt x="8233" y="1626"/>
                      <a:pt x="9227" y="1628"/>
                    </a:cubicBezTo>
                    <a:cubicBezTo>
                      <a:pt x="9717" y="1551"/>
                      <a:pt x="10488" y="1479"/>
                      <a:pt x="11540" y="1414"/>
                    </a:cubicBezTo>
                    <a:cubicBezTo>
                      <a:pt x="12374" y="1361"/>
                      <a:pt x="13375" y="1202"/>
                      <a:pt x="14543" y="935"/>
                    </a:cubicBezTo>
                    <a:cubicBezTo>
                      <a:pt x="14543" y="935"/>
                      <a:pt x="14542" y="935"/>
                      <a:pt x="14540" y="935"/>
                    </a:cubicBezTo>
                    <a:cubicBezTo>
                      <a:pt x="14535" y="935"/>
                      <a:pt x="14520" y="937"/>
                      <a:pt x="14497" y="944"/>
                    </a:cubicBezTo>
                    <a:cubicBezTo>
                      <a:pt x="14489" y="837"/>
                      <a:pt x="14483" y="720"/>
                      <a:pt x="14480" y="593"/>
                    </a:cubicBezTo>
                    <a:cubicBezTo>
                      <a:pt x="14466" y="579"/>
                      <a:pt x="14460" y="560"/>
                      <a:pt x="14462" y="541"/>
                    </a:cubicBezTo>
                    <a:cubicBezTo>
                      <a:pt x="14464" y="530"/>
                      <a:pt x="14469" y="522"/>
                      <a:pt x="14478" y="516"/>
                    </a:cubicBezTo>
                    <a:cubicBezTo>
                      <a:pt x="14476" y="429"/>
                      <a:pt x="14476" y="336"/>
                      <a:pt x="14478" y="241"/>
                    </a:cubicBezTo>
                    <a:lnTo>
                      <a:pt x="14478" y="241"/>
                    </a:lnTo>
                    <a:cubicBezTo>
                      <a:pt x="14205" y="346"/>
                      <a:pt x="13922" y="425"/>
                      <a:pt x="13633" y="472"/>
                    </a:cubicBezTo>
                    <a:cubicBezTo>
                      <a:pt x="13314" y="529"/>
                      <a:pt x="12777" y="586"/>
                      <a:pt x="12025" y="648"/>
                    </a:cubicBezTo>
                    <a:cubicBezTo>
                      <a:pt x="12018" y="630"/>
                      <a:pt x="12013" y="613"/>
                      <a:pt x="12011" y="595"/>
                    </a:cubicBezTo>
                    <a:cubicBezTo>
                      <a:pt x="12565" y="481"/>
                      <a:pt x="13068" y="392"/>
                      <a:pt x="13524" y="323"/>
                    </a:cubicBezTo>
                    <a:cubicBezTo>
                      <a:pt x="13607" y="311"/>
                      <a:pt x="13924" y="269"/>
                      <a:pt x="14478" y="195"/>
                    </a:cubicBezTo>
                    <a:cubicBezTo>
                      <a:pt x="14478" y="132"/>
                      <a:pt x="14480" y="68"/>
                      <a:pt x="144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30"/>
              <p:cNvSpPr/>
              <p:nvPr/>
            </p:nvSpPr>
            <p:spPr>
              <a:xfrm>
                <a:off x="12733430" y="4186882"/>
                <a:ext cx="108387" cy="22322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1315" extrusionOk="0">
                    <a:moveTo>
                      <a:pt x="644" y="0"/>
                    </a:moveTo>
                    <a:cubicBezTo>
                      <a:pt x="639" y="2"/>
                      <a:pt x="450" y="144"/>
                      <a:pt x="80" y="424"/>
                    </a:cubicBezTo>
                    <a:lnTo>
                      <a:pt x="1" y="1315"/>
                    </a:lnTo>
                    <a:cubicBezTo>
                      <a:pt x="59" y="1271"/>
                      <a:pt x="111" y="1229"/>
                      <a:pt x="162" y="1192"/>
                    </a:cubicBezTo>
                    <a:cubicBezTo>
                      <a:pt x="206" y="1154"/>
                      <a:pt x="255" y="1112"/>
                      <a:pt x="310" y="1066"/>
                    </a:cubicBezTo>
                    <a:cubicBezTo>
                      <a:pt x="413" y="978"/>
                      <a:pt x="497" y="910"/>
                      <a:pt x="564" y="861"/>
                    </a:cubicBezTo>
                    <a:lnTo>
                      <a:pt x="569" y="822"/>
                    </a:lnTo>
                    <a:lnTo>
                      <a:pt x="64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30"/>
              <p:cNvSpPr/>
              <p:nvPr/>
            </p:nvSpPr>
            <p:spPr>
              <a:xfrm>
                <a:off x="9779584" y="4366642"/>
                <a:ext cx="391035" cy="203363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1198" extrusionOk="0">
                    <a:moveTo>
                      <a:pt x="526" y="267"/>
                    </a:moveTo>
                    <a:cubicBezTo>
                      <a:pt x="569" y="267"/>
                      <a:pt x="621" y="288"/>
                      <a:pt x="682" y="328"/>
                    </a:cubicBezTo>
                    <a:cubicBezTo>
                      <a:pt x="765" y="384"/>
                      <a:pt x="837" y="454"/>
                      <a:pt x="895" y="535"/>
                    </a:cubicBezTo>
                    <a:cubicBezTo>
                      <a:pt x="958" y="621"/>
                      <a:pt x="989" y="684"/>
                      <a:pt x="989" y="728"/>
                    </a:cubicBezTo>
                    <a:cubicBezTo>
                      <a:pt x="989" y="785"/>
                      <a:pt x="977" y="827"/>
                      <a:pt x="954" y="856"/>
                    </a:cubicBezTo>
                    <a:cubicBezTo>
                      <a:pt x="909" y="910"/>
                      <a:pt x="817" y="936"/>
                      <a:pt x="681" y="936"/>
                    </a:cubicBezTo>
                    <a:cubicBezTo>
                      <a:pt x="511" y="936"/>
                      <a:pt x="409" y="884"/>
                      <a:pt x="376" y="778"/>
                    </a:cubicBezTo>
                    <a:cubicBezTo>
                      <a:pt x="374" y="670"/>
                      <a:pt x="374" y="612"/>
                      <a:pt x="374" y="603"/>
                    </a:cubicBezTo>
                    <a:cubicBezTo>
                      <a:pt x="374" y="379"/>
                      <a:pt x="425" y="267"/>
                      <a:pt x="526" y="267"/>
                    </a:cubicBezTo>
                    <a:close/>
                    <a:moveTo>
                      <a:pt x="1" y="0"/>
                    </a:moveTo>
                    <a:lnTo>
                      <a:pt x="85" y="1020"/>
                    </a:lnTo>
                    <a:lnTo>
                      <a:pt x="95" y="1136"/>
                    </a:lnTo>
                    <a:cubicBezTo>
                      <a:pt x="137" y="1140"/>
                      <a:pt x="197" y="1145"/>
                      <a:pt x="278" y="1154"/>
                    </a:cubicBezTo>
                    <a:cubicBezTo>
                      <a:pt x="434" y="1164"/>
                      <a:pt x="569" y="1178"/>
                      <a:pt x="686" y="1197"/>
                    </a:cubicBezTo>
                    <a:lnTo>
                      <a:pt x="1184" y="1197"/>
                    </a:lnTo>
                    <a:lnTo>
                      <a:pt x="1119" y="454"/>
                    </a:lnTo>
                    <a:lnTo>
                      <a:pt x="1664" y="338"/>
                    </a:lnTo>
                    <a:lnTo>
                      <a:pt x="2327" y="202"/>
                    </a:lnTo>
                    <a:lnTo>
                      <a:pt x="2320" y="20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0"/>
              <p:cNvSpPr/>
              <p:nvPr/>
            </p:nvSpPr>
            <p:spPr>
              <a:xfrm>
                <a:off x="12425072" y="4365284"/>
                <a:ext cx="182494" cy="280261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651" extrusionOk="0">
                    <a:moveTo>
                      <a:pt x="1082" y="1"/>
                    </a:moveTo>
                    <a:cubicBezTo>
                      <a:pt x="693" y="296"/>
                      <a:pt x="384" y="525"/>
                      <a:pt x="158" y="690"/>
                    </a:cubicBezTo>
                    <a:cubicBezTo>
                      <a:pt x="127" y="715"/>
                      <a:pt x="95" y="739"/>
                      <a:pt x="65" y="760"/>
                    </a:cubicBezTo>
                    <a:lnTo>
                      <a:pt x="0" y="1651"/>
                    </a:lnTo>
                    <a:lnTo>
                      <a:pt x="0" y="1651"/>
                    </a:lnTo>
                    <a:lnTo>
                      <a:pt x="13" y="1642"/>
                    </a:lnTo>
                    <a:lnTo>
                      <a:pt x="153" y="1542"/>
                    </a:lnTo>
                    <a:cubicBezTo>
                      <a:pt x="151" y="1535"/>
                      <a:pt x="151" y="1526"/>
                      <a:pt x="151" y="1517"/>
                    </a:cubicBezTo>
                    <a:cubicBezTo>
                      <a:pt x="151" y="1488"/>
                      <a:pt x="246" y="1423"/>
                      <a:pt x="439" y="1321"/>
                    </a:cubicBezTo>
                    <a:cubicBezTo>
                      <a:pt x="472" y="1304"/>
                      <a:pt x="505" y="1286"/>
                      <a:pt x="539" y="1268"/>
                    </a:cubicBezTo>
                    <a:cubicBezTo>
                      <a:pt x="723" y="1137"/>
                      <a:pt x="881" y="1023"/>
                      <a:pt x="1012" y="923"/>
                    </a:cubicBezTo>
                    <a:lnTo>
                      <a:pt x="1035" y="906"/>
                    </a:lnTo>
                    <a:lnTo>
                      <a:pt x="1044" y="516"/>
                    </a:lnTo>
                    <a:lnTo>
                      <a:pt x="108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0"/>
              <p:cNvSpPr/>
              <p:nvPr/>
            </p:nvSpPr>
            <p:spPr>
              <a:xfrm>
                <a:off x="9967287" y="4439463"/>
                <a:ext cx="2468880" cy="254289"/>
              </a:xfrm>
              <a:custGeom>
                <a:avLst/>
                <a:gdLst/>
                <a:ahLst/>
                <a:cxnLst/>
                <a:rect l="l" t="t" r="r" b="b"/>
                <a:pathLst>
                  <a:path w="14692" h="1498" extrusionOk="0">
                    <a:moveTo>
                      <a:pt x="1753" y="331"/>
                    </a:moveTo>
                    <a:cubicBezTo>
                      <a:pt x="1842" y="331"/>
                      <a:pt x="1885" y="393"/>
                      <a:pt x="1883" y="516"/>
                    </a:cubicBezTo>
                    <a:cubicBezTo>
                      <a:pt x="1885" y="574"/>
                      <a:pt x="1873" y="632"/>
                      <a:pt x="1850" y="684"/>
                    </a:cubicBezTo>
                    <a:cubicBezTo>
                      <a:pt x="1820" y="754"/>
                      <a:pt x="1769" y="789"/>
                      <a:pt x="1701" y="789"/>
                    </a:cubicBezTo>
                    <a:cubicBezTo>
                      <a:pt x="1627" y="789"/>
                      <a:pt x="1576" y="761"/>
                      <a:pt x="1548" y="709"/>
                    </a:cubicBezTo>
                    <a:cubicBezTo>
                      <a:pt x="1536" y="653"/>
                      <a:pt x="1531" y="623"/>
                      <a:pt x="1531" y="619"/>
                    </a:cubicBezTo>
                    <a:cubicBezTo>
                      <a:pt x="1531" y="451"/>
                      <a:pt x="1589" y="356"/>
                      <a:pt x="1708" y="335"/>
                    </a:cubicBezTo>
                    <a:cubicBezTo>
                      <a:pt x="1724" y="332"/>
                      <a:pt x="1739" y="331"/>
                      <a:pt x="1753" y="331"/>
                    </a:cubicBezTo>
                    <a:close/>
                    <a:moveTo>
                      <a:pt x="12677" y="453"/>
                    </a:moveTo>
                    <a:cubicBezTo>
                      <a:pt x="12760" y="453"/>
                      <a:pt x="12801" y="512"/>
                      <a:pt x="12800" y="628"/>
                    </a:cubicBezTo>
                    <a:cubicBezTo>
                      <a:pt x="12800" y="667"/>
                      <a:pt x="12782" y="719"/>
                      <a:pt x="12745" y="786"/>
                    </a:cubicBezTo>
                    <a:cubicBezTo>
                      <a:pt x="12698" y="868"/>
                      <a:pt x="12645" y="910"/>
                      <a:pt x="12586" y="910"/>
                    </a:cubicBezTo>
                    <a:cubicBezTo>
                      <a:pt x="12519" y="910"/>
                      <a:pt x="12472" y="882"/>
                      <a:pt x="12447" y="828"/>
                    </a:cubicBezTo>
                    <a:cubicBezTo>
                      <a:pt x="12435" y="770"/>
                      <a:pt x="12430" y="740"/>
                      <a:pt x="12430" y="735"/>
                    </a:cubicBezTo>
                    <a:cubicBezTo>
                      <a:pt x="12430" y="584"/>
                      <a:pt x="12493" y="493"/>
                      <a:pt x="12616" y="462"/>
                    </a:cubicBezTo>
                    <a:cubicBezTo>
                      <a:pt x="12638" y="456"/>
                      <a:pt x="12658" y="453"/>
                      <a:pt x="12677" y="453"/>
                    </a:cubicBezTo>
                    <a:close/>
                    <a:moveTo>
                      <a:pt x="5213" y="502"/>
                    </a:moveTo>
                    <a:cubicBezTo>
                      <a:pt x="5242" y="502"/>
                      <a:pt x="5275" y="507"/>
                      <a:pt x="5312" y="516"/>
                    </a:cubicBezTo>
                    <a:cubicBezTo>
                      <a:pt x="5484" y="562"/>
                      <a:pt x="5570" y="637"/>
                      <a:pt x="5570" y="742"/>
                    </a:cubicBezTo>
                    <a:cubicBezTo>
                      <a:pt x="5568" y="777"/>
                      <a:pt x="5556" y="814"/>
                      <a:pt x="5533" y="842"/>
                    </a:cubicBezTo>
                    <a:lnTo>
                      <a:pt x="5535" y="842"/>
                    </a:lnTo>
                    <a:cubicBezTo>
                      <a:pt x="5506" y="884"/>
                      <a:pt x="5459" y="910"/>
                      <a:pt x="5408" y="910"/>
                    </a:cubicBezTo>
                    <a:cubicBezTo>
                      <a:pt x="5407" y="910"/>
                      <a:pt x="5405" y="910"/>
                      <a:pt x="5403" y="910"/>
                    </a:cubicBezTo>
                    <a:cubicBezTo>
                      <a:pt x="5170" y="910"/>
                      <a:pt x="5054" y="835"/>
                      <a:pt x="5054" y="682"/>
                    </a:cubicBezTo>
                    <a:cubicBezTo>
                      <a:pt x="5054" y="563"/>
                      <a:pt x="5107" y="502"/>
                      <a:pt x="5213" y="502"/>
                    </a:cubicBezTo>
                    <a:close/>
                    <a:moveTo>
                      <a:pt x="3641" y="211"/>
                    </a:moveTo>
                    <a:cubicBezTo>
                      <a:pt x="3762" y="223"/>
                      <a:pt x="3973" y="281"/>
                      <a:pt x="4274" y="383"/>
                    </a:cubicBezTo>
                    <a:cubicBezTo>
                      <a:pt x="4646" y="507"/>
                      <a:pt x="4830" y="614"/>
                      <a:pt x="4830" y="704"/>
                    </a:cubicBezTo>
                    <a:cubicBezTo>
                      <a:pt x="4834" y="788"/>
                      <a:pt x="4783" y="865"/>
                      <a:pt x="4704" y="896"/>
                    </a:cubicBezTo>
                    <a:cubicBezTo>
                      <a:pt x="4606" y="942"/>
                      <a:pt x="4429" y="965"/>
                      <a:pt x="4173" y="965"/>
                    </a:cubicBezTo>
                    <a:cubicBezTo>
                      <a:pt x="3485" y="965"/>
                      <a:pt x="2974" y="921"/>
                      <a:pt x="2637" y="837"/>
                    </a:cubicBezTo>
                    <a:cubicBezTo>
                      <a:pt x="2334" y="758"/>
                      <a:pt x="2183" y="649"/>
                      <a:pt x="2183" y="511"/>
                    </a:cubicBezTo>
                    <a:cubicBezTo>
                      <a:pt x="2183" y="411"/>
                      <a:pt x="2242" y="342"/>
                      <a:pt x="2363" y="306"/>
                    </a:cubicBezTo>
                    <a:cubicBezTo>
                      <a:pt x="2437" y="281"/>
                      <a:pt x="2642" y="249"/>
                      <a:pt x="2977" y="211"/>
                    </a:cubicBezTo>
                    <a:close/>
                    <a:moveTo>
                      <a:pt x="11624" y="329"/>
                    </a:moveTo>
                    <a:cubicBezTo>
                      <a:pt x="11807" y="329"/>
                      <a:pt x="11960" y="350"/>
                      <a:pt x="12084" y="395"/>
                    </a:cubicBezTo>
                    <a:cubicBezTo>
                      <a:pt x="12262" y="456"/>
                      <a:pt x="12351" y="553"/>
                      <a:pt x="12351" y="686"/>
                    </a:cubicBezTo>
                    <a:cubicBezTo>
                      <a:pt x="12351" y="763"/>
                      <a:pt x="12326" y="821"/>
                      <a:pt x="12277" y="863"/>
                    </a:cubicBezTo>
                    <a:cubicBezTo>
                      <a:pt x="12193" y="930"/>
                      <a:pt x="12034" y="965"/>
                      <a:pt x="11800" y="965"/>
                    </a:cubicBezTo>
                    <a:cubicBezTo>
                      <a:pt x="11418" y="965"/>
                      <a:pt x="11129" y="935"/>
                      <a:pt x="10933" y="877"/>
                    </a:cubicBezTo>
                    <a:cubicBezTo>
                      <a:pt x="10750" y="826"/>
                      <a:pt x="10659" y="754"/>
                      <a:pt x="10659" y="661"/>
                    </a:cubicBezTo>
                    <a:cubicBezTo>
                      <a:pt x="10659" y="581"/>
                      <a:pt x="10747" y="507"/>
                      <a:pt x="10924" y="442"/>
                    </a:cubicBezTo>
                    <a:cubicBezTo>
                      <a:pt x="11111" y="377"/>
                      <a:pt x="11306" y="341"/>
                      <a:pt x="11504" y="332"/>
                    </a:cubicBezTo>
                    <a:cubicBezTo>
                      <a:pt x="11545" y="330"/>
                      <a:pt x="11585" y="329"/>
                      <a:pt x="11624" y="329"/>
                    </a:cubicBezTo>
                    <a:close/>
                    <a:moveTo>
                      <a:pt x="2813" y="1"/>
                    </a:moveTo>
                    <a:cubicBezTo>
                      <a:pt x="2162" y="1"/>
                      <a:pt x="1224" y="10"/>
                      <a:pt x="0" y="27"/>
                    </a:cubicBezTo>
                    <a:lnTo>
                      <a:pt x="65" y="768"/>
                    </a:lnTo>
                    <a:lnTo>
                      <a:pt x="109" y="1166"/>
                    </a:lnTo>
                    <a:cubicBezTo>
                      <a:pt x="126" y="1165"/>
                      <a:pt x="146" y="1164"/>
                      <a:pt x="168" y="1164"/>
                    </a:cubicBezTo>
                    <a:cubicBezTo>
                      <a:pt x="231" y="1164"/>
                      <a:pt x="314" y="1171"/>
                      <a:pt x="419" y="1184"/>
                    </a:cubicBezTo>
                    <a:cubicBezTo>
                      <a:pt x="1003" y="1256"/>
                      <a:pt x="1350" y="1296"/>
                      <a:pt x="1459" y="1305"/>
                    </a:cubicBezTo>
                    <a:cubicBezTo>
                      <a:pt x="1441" y="1308"/>
                      <a:pt x="1419" y="1312"/>
                      <a:pt x="1394" y="1314"/>
                    </a:cubicBezTo>
                    <a:cubicBezTo>
                      <a:pt x="2334" y="1382"/>
                      <a:pt x="3273" y="1433"/>
                      <a:pt x="4213" y="1470"/>
                    </a:cubicBezTo>
                    <a:cubicBezTo>
                      <a:pt x="4277" y="1439"/>
                      <a:pt x="4346" y="1423"/>
                      <a:pt x="4415" y="1423"/>
                    </a:cubicBezTo>
                    <a:cubicBezTo>
                      <a:pt x="4425" y="1423"/>
                      <a:pt x="4434" y="1423"/>
                      <a:pt x="4444" y="1424"/>
                    </a:cubicBezTo>
                    <a:cubicBezTo>
                      <a:pt x="4518" y="1429"/>
                      <a:pt x="4592" y="1438"/>
                      <a:pt x="4664" y="1450"/>
                    </a:cubicBezTo>
                    <a:cubicBezTo>
                      <a:pt x="4690" y="1450"/>
                      <a:pt x="4772" y="1456"/>
                      <a:pt x="4912" y="1463"/>
                    </a:cubicBezTo>
                    <a:cubicBezTo>
                      <a:pt x="5053" y="1471"/>
                      <a:pt x="5135" y="1475"/>
                      <a:pt x="5160" y="1478"/>
                    </a:cubicBezTo>
                    <a:lnTo>
                      <a:pt x="6119" y="1484"/>
                    </a:lnTo>
                    <a:lnTo>
                      <a:pt x="6198" y="1498"/>
                    </a:lnTo>
                    <a:lnTo>
                      <a:pt x="7733" y="1498"/>
                    </a:lnTo>
                    <a:cubicBezTo>
                      <a:pt x="7788" y="1482"/>
                      <a:pt x="7945" y="1464"/>
                      <a:pt x="8208" y="1442"/>
                    </a:cubicBezTo>
                    <a:lnTo>
                      <a:pt x="9286" y="1442"/>
                    </a:lnTo>
                    <a:cubicBezTo>
                      <a:pt x="9464" y="1421"/>
                      <a:pt x="9581" y="1407"/>
                      <a:pt x="9641" y="1401"/>
                    </a:cubicBezTo>
                    <a:cubicBezTo>
                      <a:pt x="9865" y="1385"/>
                      <a:pt x="10179" y="1375"/>
                      <a:pt x="10586" y="1373"/>
                    </a:cubicBezTo>
                    <a:lnTo>
                      <a:pt x="11744" y="1371"/>
                    </a:lnTo>
                    <a:cubicBezTo>
                      <a:pt x="11759" y="1368"/>
                      <a:pt x="11787" y="1367"/>
                      <a:pt x="11827" y="1367"/>
                    </a:cubicBezTo>
                    <a:cubicBezTo>
                      <a:pt x="11879" y="1367"/>
                      <a:pt x="11952" y="1369"/>
                      <a:pt x="12044" y="1373"/>
                    </a:cubicBezTo>
                    <a:lnTo>
                      <a:pt x="12058" y="1377"/>
                    </a:lnTo>
                    <a:cubicBezTo>
                      <a:pt x="12065" y="1378"/>
                      <a:pt x="12070" y="1382"/>
                      <a:pt x="12072" y="1389"/>
                    </a:cubicBezTo>
                    <a:cubicBezTo>
                      <a:pt x="12063" y="1392"/>
                      <a:pt x="12051" y="1396"/>
                      <a:pt x="12039" y="1399"/>
                    </a:cubicBezTo>
                    <a:cubicBezTo>
                      <a:pt x="12900" y="1350"/>
                      <a:pt x="13762" y="1289"/>
                      <a:pt x="14625" y="1214"/>
                    </a:cubicBezTo>
                    <a:lnTo>
                      <a:pt x="14691" y="323"/>
                    </a:lnTo>
                    <a:lnTo>
                      <a:pt x="11667" y="127"/>
                    </a:lnTo>
                    <a:lnTo>
                      <a:pt x="7556" y="376"/>
                    </a:lnTo>
                    <a:cubicBezTo>
                      <a:pt x="6215" y="248"/>
                      <a:pt x="4930" y="127"/>
                      <a:pt x="3699" y="11"/>
                    </a:cubicBezTo>
                    <a:cubicBezTo>
                      <a:pt x="3516" y="4"/>
                      <a:pt x="3220" y="1"/>
                      <a:pt x="28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30"/>
              <p:cNvSpPr/>
              <p:nvPr/>
            </p:nvSpPr>
            <p:spPr>
              <a:xfrm>
                <a:off x="11593767" y="4689158"/>
                <a:ext cx="130905" cy="4583"/>
              </a:xfrm>
              <a:custGeom>
                <a:avLst/>
                <a:gdLst/>
                <a:ahLst/>
                <a:cxnLst/>
                <a:rect l="l" t="t" r="r" b="b"/>
                <a:pathLst>
                  <a:path w="779" h="27" extrusionOk="0">
                    <a:moveTo>
                      <a:pt x="779" y="0"/>
                    </a:moveTo>
                    <a:cubicBezTo>
                      <a:pt x="486" y="2"/>
                      <a:pt x="226" y="11"/>
                      <a:pt x="0" y="27"/>
                    </a:cubicBezTo>
                    <a:cubicBezTo>
                      <a:pt x="260" y="20"/>
                      <a:pt x="519" y="11"/>
                      <a:pt x="7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30"/>
              <p:cNvSpPr/>
              <p:nvPr/>
            </p:nvSpPr>
            <p:spPr>
              <a:xfrm>
                <a:off x="9967287" y="4421300"/>
                <a:ext cx="2484676" cy="81990"/>
              </a:xfrm>
              <a:custGeom>
                <a:avLst/>
                <a:gdLst/>
                <a:ahLst/>
                <a:cxnLst/>
                <a:rect l="l" t="t" r="r" b="b"/>
                <a:pathLst>
                  <a:path w="14786" h="483" extrusionOk="0">
                    <a:moveTo>
                      <a:pt x="2767" y="1"/>
                    </a:moveTo>
                    <a:cubicBezTo>
                      <a:pt x="2220" y="1"/>
                      <a:pt x="1479" y="6"/>
                      <a:pt x="544" y="18"/>
                    </a:cubicBezTo>
                    <a:lnTo>
                      <a:pt x="0" y="134"/>
                    </a:lnTo>
                    <a:cubicBezTo>
                      <a:pt x="1224" y="117"/>
                      <a:pt x="2162" y="108"/>
                      <a:pt x="2814" y="108"/>
                    </a:cubicBezTo>
                    <a:cubicBezTo>
                      <a:pt x="3221" y="108"/>
                      <a:pt x="3517" y="111"/>
                      <a:pt x="3701" y="118"/>
                    </a:cubicBezTo>
                    <a:cubicBezTo>
                      <a:pt x="4930" y="232"/>
                      <a:pt x="6215" y="355"/>
                      <a:pt x="7558" y="483"/>
                    </a:cubicBezTo>
                    <a:lnTo>
                      <a:pt x="11669" y="234"/>
                    </a:lnTo>
                    <a:lnTo>
                      <a:pt x="14693" y="430"/>
                    </a:lnTo>
                    <a:cubicBezTo>
                      <a:pt x="14723" y="407"/>
                      <a:pt x="14754" y="385"/>
                      <a:pt x="14786" y="358"/>
                    </a:cubicBezTo>
                    <a:lnTo>
                      <a:pt x="11667" y="127"/>
                    </a:lnTo>
                    <a:lnTo>
                      <a:pt x="7556" y="376"/>
                    </a:lnTo>
                    <a:cubicBezTo>
                      <a:pt x="6215" y="248"/>
                      <a:pt x="4930" y="127"/>
                      <a:pt x="3699" y="11"/>
                    </a:cubicBezTo>
                    <a:cubicBezTo>
                      <a:pt x="3509" y="4"/>
                      <a:pt x="3198" y="1"/>
                      <a:pt x="27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30"/>
              <p:cNvSpPr/>
              <p:nvPr/>
            </p:nvSpPr>
            <p:spPr>
              <a:xfrm>
                <a:off x="9779584" y="4060422"/>
                <a:ext cx="3062238" cy="424721"/>
              </a:xfrm>
              <a:custGeom>
                <a:avLst/>
                <a:gdLst/>
                <a:ahLst/>
                <a:cxnLst/>
                <a:rect l="l" t="t" r="r" b="b"/>
                <a:pathLst>
                  <a:path w="18223" h="2502" extrusionOk="0">
                    <a:moveTo>
                      <a:pt x="11515" y="0"/>
                    </a:moveTo>
                    <a:lnTo>
                      <a:pt x="9094" y="42"/>
                    </a:lnTo>
                    <a:cubicBezTo>
                      <a:pt x="8601" y="30"/>
                      <a:pt x="8149" y="25"/>
                      <a:pt x="7732" y="25"/>
                    </a:cubicBezTo>
                    <a:cubicBezTo>
                      <a:pt x="6124" y="188"/>
                      <a:pt x="4631" y="344"/>
                      <a:pt x="3254" y="489"/>
                    </a:cubicBezTo>
                    <a:cubicBezTo>
                      <a:pt x="2839" y="535"/>
                      <a:pt x="2448" y="577"/>
                      <a:pt x="2085" y="615"/>
                    </a:cubicBezTo>
                    <a:lnTo>
                      <a:pt x="1" y="1806"/>
                    </a:lnTo>
                    <a:lnTo>
                      <a:pt x="2320" y="2007"/>
                    </a:lnTo>
                    <a:lnTo>
                      <a:pt x="2327" y="2007"/>
                    </a:lnTo>
                    <a:lnTo>
                      <a:pt x="1664" y="2142"/>
                    </a:lnTo>
                    <a:cubicBezTo>
                      <a:pt x="2582" y="2132"/>
                      <a:pt x="3313" y="2126"/>
                      <a:pt x="3858" y="2126"/>
                    </a:cubicBezTo>
                    <a:cubicBezTo>
                      <a:pt x="4303" y="2126"/>
                      <a:pt x="4623" y="2130"/>
                      <a:pt x="4818" y="2137"/>
                    </a:cubicBezTo>
                    <a:cubicBezTo>
                      <a:pt x="6047" y="2253"/>
                      <a:pt x="7334" y="2374"/>
                      <a:pt x="8675" y="2502"/>
                    </a:cubicBezTo>
                    <a:lnTo>
                      <a:pt x="12788" y="2253"/>
                    </a:lnTo>
                    <a:lnTo>
                      <a:pt x="15903" y="2484"/>
                    </a:lnTo>
                    <a:cubicBezTo>
                      <a:pt x="16129" y="2321"/>
                      <a:pt x="16436" y="2092"/>
                      <a:pt x="16827" y="1795"/>
                    </a:cubicBezTo>
                    <a:cubicBezTo>
                      <a:pt x="16632" y="1764"/>
                      <a:pt x="16350" y="1720"/>
                      <a:pt x="15984" y="1669"/>
                    </a:cubicBezTo>
                    <a:cubicBezTo>
                      <a:pt x="16143" y="1623"/>
                      <a:pt x="16401" y="1546"/>
                      <a:pt x="16759" y="1439"/>
                    </a:cubicBezTo>
                    <a:cubicBezTo>
                      <a:pt x="17156" y="1320"/>
                      <a:pt x="17458" y="1231"/>
                      <a:pt x="17660" y="1169"/>
                    </a:cubicBezTo>
                    <a:cubicBezTo>
                      <a:pt x="18030" y="889"/>
                      <a:pt x="18217" y="749"/>
                      <a:pt x="18222" y="745"/>
                    </a:cubicBezTo>
                    <a:cubicBezTo>
                      <a:pt x="17300" y="598"/>
                      <a:pt x="16043" y="387"/>
                      <a:pt x="14450" y="112"/>
                    </a:cubicBezTo>
                    <a:cubicBezTo>
                      <a:pt x="14425" y="107"/>
                      <a:pt x="14401" y="102"/>
                      <a:pt x="14376" y="98"/>
                    </a:cubicBezTo>
                    <a:cubicBezTo>
                      <a:pt x="14188" y="89"/>
                      <a:pt x="13724" y="72"/>
                      <a:pt x="12986" y="42"/>
                    </a:cubicBezTo>
                    <a:cubicBezTo>
                      <a:pt x="12314" y="14"/>
                      <a:pt x="11825" y="0"/>
                      <a:pt x="115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30"/>
              <p:cNvSpPr/>
              <p:nvPr/>
            </p:nvSpPr>
            <p:spPr>
              <a:xfrm>
                <a:off x="12465066" y="4258854"/>
                <a:ext cx="281807" cy="194197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1144" extrusionOk="0">
                    <a:moveTo>
                      <a:pt x="1271" y="263"/>
                    </a:moveTo>
                    <a:cubicBezTo>
                      <a:pt x="1393" y="263"/>
                      <a:pt x="1454" y="382"/>
                      <a:pt x="1454" y="619"/>
                    </a:cubicBezTo>
                    <a:cubicBezTo>
                      <a:pt x="1454" y="658"/>
                      <a:pt x="1428" y="714"/>
                      <a:pt x="1372" y="784"/>
                    </a:cubicBezTo>
                    <a:cubicBezTo>
                      <a:pt x="1305" y="872"/>
                      <a:pt x="1230" y="916"/>
                      <a:pt x="1147" y="916"/>
                    </a:cubicBezTo>
                    <a:cubicBezTo>
                      <a:pt x="1067" y="916"/>
                      <a:pt x="1011" y="852"/>
                      <a:pt x="981" y="726"/>
                    </a:cubicBezTo>
                    <a:cubicBezTo>
                      <a:pt x="967" y="600"/>
                      <a:pt x="960" y="533"/>
                      <a:pt x="960" y="526"/>
                    </a:cubicBezTo>
                    <a:cubicBezTo>
                      <a:pt x="960" y="481"/>
                      <a:pt x="984" y="432"/>
                      <a:pt x="1035" y="379"/>
                    </a:cubicBezTo>
                    <a:cubicBezTo>
                      <a:pt x="1083" y="326"/>
                      <a:pt x="1142" y="290"/>
                      <a:pt x="1209" y="272"/>
                    </a:cubicBezTo>
                    <a:cubicBezTo>
                      <a:pt x="1231" y="266"/>
                      <a:pt x="1252" y="263"/>
                      <a:pt x="1271" y="263"/>
                    </a:cubicBezTo>
                    <a:close/>
                    <a:moveTo>
                      <a:pt x="1677" y="0"/>
                    </a:moveTo>
                    <a:cubicBezTo>
                      <a:pt x="1475" y="62"/>
                      <a:pt x="1174" y="151"/>
                      <a:pt x="776" y="270"/>
                    </a:cubicBezTo>
                    <a:cubicBezTo>
                      <a:pt x="418" y="377"/>
                      <a:pt x="160" y="454"/>
                      <a:pt x="1" y="500"/>
                    </a:cubicBezTo>
                    <a:cubicBezTo>
                      <a:pt x="367" y="551"/>
                      <a:pt x="650" y="595"/>
                      <a:pt x="844" y="626"/>
                    </a:cubicBezTo>
                    <a:cubicBezTo>
                      <a:pt x="845" y="627"/>
                      <a:pt x="845" y="628"/>
                      <a:pt x="846" y="628"/>
                    </a:cubicBezTo>
                    <a:cubicBezTo>
                      <a:pt x="846" y="628"/>
                      <a:pt x="847" y="627"/>
                      <a:pt x="848" y="626"/>
                    </a:cubicBezTo>
                    <a:lnTo>
                      <a:pt x="848" y="626"/>
                    </a:lnTo>
                    <a:lnTo>
                      <a:pt x="806" y="1143"/>
                    </a:lnTo>
                    <a:cubicBezTo>
                      <a:pt x="1051" y="1070"/>
                      <a:pt x="1314" y="986"/>
                      <a:pt x="1598" y="891"/>
                    </a:cubicBezTo>
                    <a:lnTo>
                      <a:pt x="167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30"/>
              <p:cNvSpPr/>
              <p:nvPr/>
            </p:nvSpPr>
            <p:spPr>
              <a:xfrm>
                <a:off x="9842264" y="4411964"/>
                <a:ext cx="103682" cy="113734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70" extrusionOk="0">
                    <a:moveTo>
                      <a:pt x="154" y="1"/>
                    </a:moveTo>
                    <a:cubicBezTo>
                      <a:pt x="52" y="1"/>
                      <a:pt x="1" y="113"/>
                      <a:pt x="1" y="336"/>
                    </a:cubicBezTo>
                    <a:cubicBezTo>
                      <a:pt x="1" y="345"/>
                      <a:pt x="1" y="403"/>
                      <a:pt x="3" y="511"/>
                    </a:cubicBezTo>
                    <a:cubicBezTo>
                      <a:pt x="36" y="617"/>
                      <a:pt x="138" y="667"/>
                      <a:pt x="308" y="669"/>
                    </a:cubicBezTo>
                    <a:cubicBezTo>
                      <a:pt x="444" y="669"/>
                      <a:pt x="536" y="643"/>
                      <a:pt x="581" y="589"/>
                    </a:cubicBezTo>
                    <a:cubicBezTo>
                      <a:pt x="606" y="560"/>
                      <a:pt x="616" y="518"/>
                      <a:pt x="616" y="461"/>
                    </a:cubicBezTo>
                    <a:cubicBezTo>
                      <a:pt x="616" y="417"/>
                      <a:pt x="585" y="354"/>
                      <a:pt x="522" y="268"/>
                    </a:cubicBezTo>
                    <a:cubicBezTo>
                      <a:pt x="464" y="187"/>
                      <a:pt x="392" y="117"/>
                      <a:pt x="309" y="61"/>
                    </a:cubicBezTo>
                    <a:cubicBezTo>
                      <a:pt x="249" y="21"/>
                      <a:pt x="197" y="1"/>
                      <a:pt x="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30"/>
              <p:cNvSpPr/>
              <p:nvPr/>
            </p:nvSpPr>
            <p:spPr>
              <a:xfrm>
                <a:off x="12626219" y="4303158"/>
                <a:ext cx="83349" cy="111188"/>
              </a:xfrm>
              <a:custGeom>
                <a:avLst/>
                <a:gdLst/>
                <a:ahLst/>
                <a:cxnLst/>
                <a:rect l="l" t="t" r="r" b="b"/>
                <a:pathLst>
                  <a:path w="496" h="655" extrusionOk="0">
                    <a:moveTo>
                      <a:pt x="313" y="0"/>
                    </a:moveTo>
                    <a:cubicBezTo>
                      <a:pt x="293" y="0"/>
                      <a:pt x="272" y="3"/>
                      <a:pt x="250" y="9"/>
                    </a:cubicBezTo>
                    <a:cubicBezTo>
                      <a:pt x="183" y="29"/>
                      <a:pt x="124" y="65"/>
                      <a:pt x="78" y="116"/>
                    </a:cubicBezTo>
                    <a:cubicBezTo>
                      <a:pt x="25" y="171"/>
                      <a:pt x="1" y="220"/>
                      <a:pt x="1" y="265"/>
                    </a:cubicBezTo>
                    <a:cubicBezTo>
                      <a:pt x="1" y="271"/>
                      <a:pt x="8" y="337"/>
                      <a:pt x="22" y="463"/>
                    </a:cubicBezTo>
                    <a:cubicBezTo>
                      <a:pt x="52" y="591"/>
                      <a:pt x="108" y="655"/>
                      <a:pt x="190" y="655"/>
                    </a:cubicBezTo>
                    <a:cubicBezTo>
                      <a:pt x="273" y="655"/>
                      <a:pt x="346" y="611"/>
                      <a:pt x="415" y="523"/>
                    </a:cubicBezTo>
                    <a:cubicBezTo>
                      <a:pt x="469" y="451"/>
                      <a:pt x="495" y="395"/>
                      <a:pt x="495" y="356"/>
                    </a:cubicBezTo>
                    <a:cubicBezTo>
                      <a:pt x="495" y="119"/>
                      <a:pt x="435" y="0"/>
                      <a:pt x="3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30"/>
              <p:cNvSpPr/>
              <p:nvPr/>
            </p:nvSpPr>
            <p:spPr>
              <a:xfrm>
                <a:off x="10224055" y="4495479"/>
                <a:ext cx="59823" cy="78086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60" extrusionOk="0">
                    <a:moveTo>
                      <a:pt x="224" y="1"/>
                    </a:moveTo>
                    <a:cubicBezTo>
                      <a:pt x="211" y="1"/>
                      <a:pt x="196" y="2"/>
                      <a:pt x="180" y="5"/>
                    </a:cubicBezTo>
                    <a:cubicBezTo>
                      <a:pt x="61" y="26"/>
                      <a:pt x="1" y="121"/>
                      <a:pt x="1" y="289"/>
                    </a:cubicBezTo>
                    <a:cubicBezTo>
                      <a:pt x="1" y="293"/>
                      <a:pt x="8" y="323"/>
                      <a:pt x="20" y="379"/>
                    </a:cubicBezTo>
                    <a:cubicBezTo>
                      <a:pt x="48" y="431"/>
                      <a:pt x="99" y="459"/>
                      <a:pt x="171" y="459"/>
                    </a:cubicBezTo>
                    <a:cubicBezTo>
                      <a:pt x="241" y="459"/>
                      <a:pt x="292" y="424"/>
                      <a:pt x="322" y="354"/>
                    </a:cubicBezTo>
                    <a:cubicBezTo>
                      <a:pt x="345" y="302"/>
                      <a:pt x="355" y="244"/>
                      <a:pt x="355" y="186"/>
                    </a:cubicBezTo>
                    <a:cubicBezTo>
                      <a:pt x="355" y="63"/>
                      <a:pt x="312" y="1"/>
                      <a:pt x="2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0"/>
              <p:cNvSpPr/>
              <p:nvPr/>
            </p:nvSpPr>
            <p:spPr>
              <a:xfrm>
                <a:off x="11758113" y="4495139"/>
                <a:ext cx="284664" cy="107793"/>
              </a:xfrm>
              <a:custGeom>
                <a:avLst/>
                <a:gdLst/>
                <a:ahLst/>
                <a:cxnLst/>
                <a:rect l="l" t="t" r="r" b="b"/>
                <a:pathLst>
                  <a:path w="1694" h="635" extrusionOk="0">
                    <a:moveTo>
                      <a:pt x="973" y="0"/>
                    </a:moveTo>
                    <a:cubicBezTo>
                      <a:pt x="933" y="0"/>
                      <a:pt x="891" y="2"/>
                      <a:pt x="847" y="4"/>
                    </a:cubicBezTo>
                    <a:cubicBezTo>
                      <a:pt x="649" y="11"/>
                      <a:pt x="453" y="48"/>
                      <a:pt x="267" y="113"/>
                    </a:cubicBezTo>
                    <a:cubicBezTo>
                      <a:pt x="88" y="179"/>
                      <a:pt x="0" y="251"/>
                      <a:pt x="0" y="332"/>
                    </a:cubicBezTo>
                    <a:cubicBezTo>
                      <a:pt x="0" y="425"/>
                      <a:pt x="92" y="498"/>
                      <a:pt x="274" y="549"/>
                    </a:cubicBezTo>
                    <a:cubicBezTo>
                      <a:pt x="472" y="607"/>
                      <a:pt x="761" y="635"/>
                      <a:pt x="1143" y="635"/>
                    </a:cubicBezTo>
                    <a:cubicBezTo>
                      <a:pt x="1377" y="635"/>
                      <a:pt x="1534" y="602"/>
                      <a:pt x="1619" y="535"/>
                    </a:cubicBezTo>
                    <a:cubicBezTo>
                      <a:pt x="1668" y="493"/>
                      <a:pt x="1694" y="433"/>
                      <a:pt x="1694" y="356"/>
                    </a:cubicBezTo>
                    <a:cubicBezTo>
                      <a:pt x="1694" y="225"/>
                      <a:pt x="1605" y="127"/>
                      <a:pt x="1427" y="65"/>
                    </a:cubicBezTo>
                    <a:cubicBezTo>
                      <a:pt x="1303" y="22"/>
                      <a:pt x="1152" y="0"/>
                      <a:pt x="9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0"/>
              <p:cNvSpPr/>
              <p:nvPr/>
            </p:nvSpPr>
            <p:spPr>
              <a:xfrm>
                <a:off x="12055884" y="4516358"/>
                <a:ext cx="62344" cy="77747"/>
              </a:xfrm>
              <a:custGeom>
                <a:avLst/>
                <a:gdLst/>
                <a:ahLst/>
                <a:cxnLst/>
                <a:rect l="l" t="t" r="r" b="b"/>
                <a:pathLst>
                  <a:path w="371" h="458" extrusionOk="0">
                    <a:moveTo>
                      <a:pt x="247" y="0"/>
                    </a:moveTo>
                    <a:cubicBezTo>
                      <a:pt x="229" y="0"/>
                      <a:pt x="209" y="3"/>
                      <a:pt x="187" y="9"/>
                    </a:cubicBezTo>
                    <a:cubicBezTo>
                      <a:pt x="64" y="40"/>
                      <a:pt x="1" y="131"/>
                      <a:pt x="1" y="282"/>
                    </a:cubicBezTo>
                    <a:cubicBezTo>
                      <a:pt x="1" y="286"/>
                      <a:pt x="6" y="317"/>
                      <a:pt x="17" y="375"/>
                    </a:cubicBezTo>
                    <a:cubicBezTo>
                      <a:pt x="43" y="429"/>
                      <a:pt x="90" y="457"/>
                      <a:pt x="157" y="457"/>
                    </a:cubicBezTo>
                    <a:cubicBezTo>
                      <a:pt x="215" y="457"/>
                      <a:pt x="269" y="415"/>
                      <a:pt x="316" y="333"/>
                    </a:cubicBezTo>
                    <a:cubicBezTo>
                      <a:pt x="353" y="266"/>
                      <a:pt x="371" y="214"/>
                      <a:pt x="371" y="175"/>
                    </a:cubicBezTo>
                    <a:cubicBezTo>
                      <a:pt x="371" y="59"/>
                      <a:pt x="330" y="0"/>
                      <a:pt x="2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0"/>
              <p:cNvSpPr/>
              <p:nvPr/>
            </p:nvSpPr>
            <p:spPr>
              <a:xfrm>
                <a:off x="10333787" y="4475109"/>
                <a:ext cx="445817" cy="128163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755" extrusionOk="0">
                    <a:moveTo>
                      <a:pt x="794" y="1"/>
                    </a:moveTo>
                    <a:cubicBezTo>
                      <a:pt x="461" y="39"/>
                      <a:pt x="256" y="71"/>
                      <a:pt x="181" y="96"/>
                    </a:cubicBezTo>
                    <a:cubicBezTo>
                      <a:pt x="61" y="132"/>
                      <a:pt x="0" y="201"/>
                      <a:pt x="0" y="301"/>
                    </a:cubicBezTo>
                    <a:cubicBezTo>
                      <a:pt x="0" y="439"/>
                      <a:pt x="153" y="548"/>
                      <a:pt x="456" y="627"/>
                    </a:cubicBezTo>
                    <a:cubicBezTo>
                      <a:pt x="793" y="711"/>
                      <a:pt x="1304" y="755"/>
                      <a:pt x="1992" y="755"/>
                    </a:cubicBezTo>
                    <a:cubicBezTo>
                      <a:pt x="2248" y="755"/>
                      <a:pt x="2425" y="732"/>
                      <a:pt x="2523" y="686"/>
                    </a:cubicBezTo>
                    <a:cubicBezTo>
                      <a:pt x="2602" y="655"/>
                      <a:pt x="2653" y="578"/>
                      <a:pt x="2649" y="494"/>
                    </a:cubicBezTo>
                    <a:cubicBezTo>
                      <a:pt x="2649" y="404"/>
                      <a:pt x="2463" y="297"/>
                      <a:pt x="2093" y="173"/>
                    </a:cubicBezTo>
                    <a:cubicBezTo>
                      <a:pt x="1792" y="71"/>
                      <a:pt x="1581" y="13"/>
                      <a:pt x="14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0"/>
              <p:cNvSpPr/>
              <p:nvPr/>
            </p:nvSpPr>
            <p:spPr>
              <a:xfrm>
                <a:off x="10816908" y="4524505"/>
                <a:ext cx="86374" cy="69599"/>
              </a:xfrm>
              <a:custGeom>
                <a:avLst/>
                <a:gdLst/>
                <a:ahLst/>
                <a:cxnLst/>
                <a:rect l="l" t="t" r="r" b="b"/>
                <a:pathLst>
                  <a:path w="514" h="410" extrusionOk="0">
                    <a:moveTo>
                      <a:pt x="156" y="0"/>
                    </a:moveTo>
                    <a:cubicBezTo>
                      <a:pt x="53" y="0"/>
                      <a:pt x="0" y="61"/>
                      <a:pt x="0" y="181"/>
                    </a:cubicBezTo>
                    <a:cubicBezTo>
                      <a:pt x="0" y="334"/>
                      <a:pt x="113" y="409"/>
                      <a:pt x="340" y="409"/>
                    </a:cubicBezTo>
                    <a:cubicBezTo>
                      <a:pt x="342" y="409"/>
                      <a:pt x="345" y="409"/>
                      <a:pt x="347" y="409"/>
                    </a:cubicBezTo>
                    <a:cubicBezTo>
                      <a:pt x="349" y="409"/>
                      <a:pt x="351" y="409"/>
                      <a:pt x="352" y="409"/>
                    </a:cubicBezTo>
                    <a:cubicBezTo>
                      <a:pt x="403" y="409"/>
                      <a:pt x="452" y="383"/>
                      <a:pt x="479" y="341"/>
                    </a:cubicBezTo>
                    <a:cubicBezTo>
                      <a:pt x="502" y="313"/>
                      <a:pt x="514" y="276"/>
                      <a:pt x="514" y="241"/>
                    </a:cubicBezTo>
                    <a:cubicBezTo>
                      <a:pt x="514" y="136"/>
                      <a:pt x="428" y="61"/>
                      <a:pt x="256" y="15"/>
                    </a:cubicBezTo>
                    <a:cubicBezTo>
                      <a:pt x="219" y="5"/>
                      <a:pt x="186" y="0"/>
                      <a:pt x="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0"/>
              <p:cNvSpPr/>
              <p:nvPr/>
            </p:nvSpPr>
            <p:spPr>
              <a:xfrm>
                <a:off x="12791236" y="4385824"/>
                <a:ext cx="112084" cy="84027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95" extrusionOk="0">
                    <a:moveTo>
                      <a:pt x="647" y="1"/>
                    </a:moveTo>
                    <a:cubicBezTo>
                      <a:pt x="621" y="3"/>
                      <a:pt x="570" y="31"/>
                      <a:pt x="500" y="83"/>
                    </a:cubicBezTo>
                    <a:cubicBezTo>
                      <a:pt x="446" y="125"/>
                      <a:pt x="392" y="169"/>
                      <a:pt x="341" y="215"/>
                    </a:cubicBezTo>
                    <a:cubicBezTo>
                      <a:pt x="299" y="257"/>
                      <a:pt x="253" y="297"/>
                      <a:pt x="204" y="332"/>
                    </a:cubicBezTo>
                    <a:cubicBezTo>
                      <a:pt x="172" y="353"/>
                      <a:pt x="139" y="376"/>
                      <a:pt x="106" y="397"/>
                    </a:cubicBezTo>
                    <a:cubicBezTo>
                      <a:pt x="36" y="436"/>
                      <a:pt x="1" y="459"/>
                      <a:pt x="1" y="462"/>
                    </a:cubicBezTo>
                    <a:cubicBezTo>
                      <a:pt x="1" y="483"/>
                      <a:pt x="3" y="494"/>
                      <a:pt x="8" y="494"/>
                    </a:cubicBezTo>
                    <a:cubicBezTo>
                      <a:pt x="11" y="494"/>
                      <a:pt x="15" y="489"/>
                      <a:pt x="20" y="480"/>
                    </a:cubicBezTo>
                    <a:cubicBezTo>
                      <a:pt x="83" y="457"/>
                      <a:pt x="144" y="427"/>
                      <a:pt x="200" y="392"/>
                    </a:cubicBezTo>
                    <a:cubicBezTo>
                      <a:pt x="255" y="362"/>
                      <a:pt x="316" y="324"/>
                      <a:pt x="388" y="278"/>
                    </a:cubicBezTo>
                    <a:cubicBezTo>
                      <a:pt x="572" y="164"/>
                      <a:pt x="665" y="90"/>
                      <a:pt x="663" y="55"/>
                    </a:cubicBezTo>
                    <a:cubicBezTo>
                      <a:pt x="667" y="41"/>
                      <a:pt x="663" y="26"/>
                      <a:pt x="656" y="13"/>
                    </a:cubicBezTo>
                    <a:cubicBezTo>
                      <a:pt x="651" y="6"/>
                      <a:pt x="647" y="3"/>
                      <a:pt x="6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0"/>
              <p:cNvSpPr/>
              <p:nvPr/>
            </p:nvSpPr>
            <p:spPr>
              <a:xfrm>
                <a:off x="12840809" y="4490556"/>
                <a:ext cx="44531" cy="3004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177" extrusionOk="0">
                    <a:moveTo>
                      <a:pt x="169" y="0"/>
                    </a:moveTo>
                    <a:cubicBezTo>
                      <a:pt x="122" y="0"/>
                      <a:pt x="84" y="9"/>
                      <a:pt x="54" y="26"/>
                    </a:cubicBezTo>
                    <a:cubicBezTo>
                      <a:pt x="21" y="40"/>
                      <a:pt x="0" y="73"/>
                      <a:pt x="0" y="108"/>
                    </a:cubicBezTo>
                    <a:cubicBezTo>
                      <a:pt x="0" y="138"/>
                      <a:pt x="1" y="153"/>
                      <a:pt x="4" y="153"/>
                    </a:cubicBezTo>
                    <a:cubicBezTo>
                      <a:pt x="4" y="153"/>
                      <a:pt x="5" y="153"/>
                      <a:pt x="5" y="152"/>
                    </a:cubicBezTo>
                    <a:lnTo>
                      <a:pt x="68" y="176"/>
                    </a:lnTo>
                    <a:cubicBezTo>
                      <a:pt x="119" y="173"/>
                      <a:pt x="168" y="154"/>
                      <a:pt x="207" y="120"/>
                    </a:cubicBezTo>
                    <a:cubicBezTo>
                      <a:pt x="246" y="87"/>
                      <a:pt x="265" y="61"/>
                      <a:pt x="265" y="43"/>
                    </a:cubicBezTo>
                    <a:cubicBezTo>
                      <a:pt x="265" y="20"/>
                      <a:pt x="263" y="10"/>
                      <a:pt x="260" y="6"/>
                    </a:cubicBezTo>
                    <a:cubicBezTo>
                      <a:pt x="258" y="8"/>
                      <a:pt x="256" y="9"/>
                      <a:pt x="255" y="9"/>
                    </a:cubicBezTo>
                    <a:cubicBezTo>
                      <a:pt x="255" y="9"/>
                      <a:pt x="254" y="9"/>
                      <a:pt x="254" y="8"/>
                    </a:cubicBezTo>
                    <a:cubicBezTo>
                      <a:pt x="224" y="3"/>
                      <a:pt x="195" y="0"/>
                      <a:pt x="1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0"/>
              <p:cNvSpPr/>
              <p:nvPr/>
            </p:nvSpPr>
            <p:spPr>
              <a:xfrm>
                <a:off x="9641789" y="4641969"/>
                <a:ext cx="60999" cy="28349"/>
              </a:xfrm>
              <a:custGeom>
                <a:avLst/>
                <a:gdLst/>
                <a:ahLst/>
                <a:cxnLst/>
                <a:rect l="l" t="t" r="r" b="b"/>
                <a:pathLst>
                  <a:path w="363" h="167" extrusionOk="0">
                    <a:moveTo>
                      <a:pt x="63" y="1"/>
                    </a:moveTo>
                    <a:cubicBezTo>
                      <a:pt x="21" y="1"/>
                      <a:pt x="0" y="25"/>
                      <a:pt x="0" y="73"/>
                    </a:cubicBezTo>
                    <a:cubicBezTo>
                      <a:pt x="0" y="94"/>
                      <a:pt x="33" y="114"/>
                      <a:pt x="100" y="136"/>
                    </a:cubicBezTo>
                    <a:cubicBezTo>
                      <a:pt x="149" y="154"/>
                      <a:pt x="200" y="164"/>
                      <a:pt x="251" y="166"/>
                    </a:cubicBezTo>
                    <a:cubicBezTo>
                      <a:pt x="295" y="164"/>
                      <a:pt x="335" y="145"/>
                      <a:pt x="363" y="112"/>
                    </a:cubicBezTo>
                    <a:cubicBezTo>
                      <a:pt x="242" y="59"/>
                      <a:pt x="158" y="24"/>
                      <a:pt x="112" y="8"/>
                    </a:cubicBezTo>
                    <a:cubicBezTo>
                      <a:pt x="94" y="3"/>
                      <a:pt x="77" y="1"/>
                      <a:pt x="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0"/>
              <p:cNvSpPr/>
              <p:nvPr/>
            </p:nvSpPr>
            <p:spPr>
              <a:xfrm>
                <a:off x="9692034" y="4604625"/>
                <a:ext cx="157288" cy="33271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96" extrusionOk="0">
                    <a:moveTo>
                      <a:pt x="8" y="0"/>
                    </a:moveTo>
                    <a:lnTo>
                      <a:pt x="1" y="32"/>
                    </a:lnTo>
                    <a:lnTo>
                      <a:pt x="8" y="53"/>
                    </a:lnTo>
                    <a:cubicBezTo>
                      <a:pt x="10" y="55"/>
                      <a:pt x="73" y="79"/>
                      <a:pt x="195" y="125"/>
                    </a:cubicBezTo>
                    <a:cubicBezTo>
                      <a:pt x="343" y="169"/>
                      <a:pt x="495" y="192"/>
                      <a:pt x="650" y="195"/>
                    </a:cubicBezTo>
                    <a:lnTo>
                      <a:pt x="693" y="195"/>
                    </a:lnTo>
                    <a:cubicBezTo>
                      <a:pt x="774" y="192"/>
                      <a:pt x="856" y="178"/>
                      <a:pt x="935" y="157"/>
                    </a:cubicBezTo>
                    <a:cubicBezTo>
                      <a:pt x="846" y="141"/>
                      <a:pt x="746" y="121"/>
                      <a:pt x="637" y="104"/>
                    </a:cubicBezTo>
                    <a:cubicBezTo>
                      <a:pt x="546" y="88"/>
                      <a:pt x="448" y="71"/>
                      <a:pt x="341" y="53"/>
                    </a:cubicBezTo>
                    <a:cubicBezTo>
                      <a:pt x="127" y="20"/>
                      <a:pt x="17" y="2"/>
                      <a:pt x="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0"/>
              <p:cNvSpPr/>
              <p:nvPr/>
            </p:nvSpPr>
            <p:spPr>
              <a:xfrm>
                <a:off x="9769501" y="4558794"/>
                <a:ext cx="170563" cy="28179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166" extrusionOk="0">
                    <a:moveTo>
                      <a:pt x="98" y="0"/>
                    </a:moveTo>
                    <a:cubicBezTo>
                      <a:pt x="55" y="0"/>
                      <a:pt x="16" y="26"/>
                      <a:pt x="1" y="67"/>
                    </a:cubicBezTo>
                    <a:cubicBezTo>
                      <a:pt x="54" y="85"/>
                      <a:pt x="103" y="100"/>
                      <a:pt x="150" y="114"/>
                    </a:cubicBezTo>
                    <a:cubicBezTo>
                      <a:pt x="180" y="121"/>
                      <a:pt x="208" y="128"/>
                      <a:pt x="238" y="134"/>
                    </a:cubicBezTo>
                    <a:cubicBezTo>
                      <a:pt x="376" y="155"/>
                      <a:pt x="515" y="166"/>
                      <a:pt x="656" y="166"/>
                    </a:cubicBezTo>
                    <a:cubicBezTo>
                      <a:pt x="676" y="166"/>
                      <a:pt x="696" y="166"/>
                      <a:pt x="716" y="165"/>
                    </a:cubicBezTo>
                    <a:cubicBezTo>
                      <a:pt x="737" y="165"/>
                      <a:pt x="788" y="162"/>
                      <a:pt x="869" y="151"/>
                    </a:cubicBezTo>
                    <a:cubicBezTo>
                      <a:pt x="946" y="143"/>
                      <a:pt x="993" y="137"/>
                      <a:pt x="1014" y="134"/>
                    </a:cubicBezTo>
                    <a:cubicBezTo>
                      <a:pt x="991" y="118"/>
                      <a:pt x="932" y="100"/>
                      <a:pt x="830" y="79"/>
                    </a:cubicBezTo>
                    <a:cubicBezTo>
                      <a:pt x="804" y="74"/>
                      <a:pt x="776" y="71"/>
                      <a:pt x="746" y="65"/>
                    </a:cubicBezTo>
                    <a:cubicBezTo>
                      <a:pt x="629" y="46"/>
                      <a:pt x="494" y="32"/>
                      <a:pt x="338" y="22"/>
                    </a:cubicBezTo>
                    <a:cubicBezTo>
                      <a:pt x="257" y="15"/>
                      <a:pt x="197" y="8"/>
                      <a:pt x="155" y="4"/>
                    </a:cubicBezTo>
                    <a:lnTo>
                      <a:pt x="139" y="2"/>
                    </a:lnTo>
                    <a:lnTo>
                      <a:pt x="103" y="1"/>
                    </a:lnTo>
                    <a:cubicBezTo>
                      <a:pt x="101" y="0"/>
                      <a:pt x="100" y="0"/>
                      <a:pt x="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0"/>
              <p:cNvSpPr/>
              <p:nvPr/>
            </p:nvSpPr>
            <p:spPr>
              <a:xfrm>
                <a:off x="12450447" y="4515848"/>
                <a:ext cx="165690" cy="116111"/>
              </a:xfrm>
              <a:custGeom>
                <a:avLst/>
                <a:gdLst/>
                <a:ahLst/>
                <a:cxnLst/>
                <a:rect l="l" t="t" r="r" b="b"/>
                <a:pathLst>
                  <a:path w="986" h="684" extrusionOk="0">
                    <a:moveTo>
                      <a:pt x="970" y="0"/>
                    </a:moveTo>
                    <a:cubicBezTo>
                      <a:pt x="944" y="0"/>
                      <a:pt x="908" y="16"/>
                      <a:pt x="861" y="47"/>
                    </a:cubicBezTo>
                    <a:cubicBezTo>
                      <a:pt x="840" y="61"/>
                      <a:pt x="815" y="76"/>
                      <a:pt x="789" y="99"/>
                    </a:cubicBezTo>
                    <a:cubicBezTo>
                      <a:pt x="749" y="133"/>
                      <a:pt x="682" y="192"/>
                      <a:pt x="589" y="280"/>
                    </a:cubicBezTo>
                    <a:cubicBezTo>
                      <a:pt x="521" y="313"/>
                      <a:pt x="454" y="348"/>
                      <a:pt x="388" y="381"/>
                    </a:cubicBezTo>
                    <a:cubicBezTo>
                      <a:pt x="354" y="399"/>
                      <a:pt x="321" y="417"/>
                      <a:pt x="288" y="434"/>
                    </a:cubicBezTo>
                    <a:cubicBezTo>
                      <a:pt x="97" y="534"/>
                      <a:pt x="0" y="601"/>
                      <a:pt x="0" y="630"/>
                    </a:cubicBezTo>
                    <a:cubicBezTo>
                      <a:pt x="0" y="637"/>
                      <a:pt x="0" y="646"/>
                      <a:pt x="2" y="655"/>
                    </a:cubicBezTo>
                    <a:cubicBezTo>
                      <a:pt x="4" y="662"/>
                      <a:pt x="7" y="669"/>
                      <a:pt x="14" y="674"/>
                    </a:cubicBezTo>
                    <a:cubicBezTo>
                      <a:pt x="25" y="680"/>
                      <a:pt x="37" y="683"/>
                      <a:pt x="49" y="683"/>
                    </a:cubicBezTo>
                    <a:cubicBezTo>
                      <a:pt x="302" y="587"/>
                      <a:pt x="510" y="471"/>
                      <a:pt x="673" y="336"/>
                    </a:cubicBezTo>
                    <a:cubicBezTo>
                      <a:pt x="742" y="280"/>
                      <a:pt x="803" y="218"/>
                      <a:pt x="861" y="154"/>
                    </a:cubicBezTo>
                    <a:cubicBezTo>
                      <a:pt x="903" y="108"/>
                      <a:pt x="943" y="59"/>
                      <a:pt x="985" y="3"/>
                    </a:cubicBezTo>
                    <a:cubicBezTo>
                      <a:pt x="981" y="1"/>
                      <a:pt x="976" y="0"/>
                      <a:pt x="9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0"/>
              <p:cNvSpPr/>
              <p:nvPr/>
            </p:nvSpPr>
            <p:spPr>
              <a:xfrm>
                <a:off x="12538837" y="4614980"/>
                <a:ext cx="48396" cy="3887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29" extrusionOk="0">
                    <a:moveTo>
                      <a:pt x="268" y="1"/>
                    </a:moveTo>
                    <a:cubicBezTo>
                      <a:pt x="242" y="1"/>
                      <a:pt x="191" y="25"/>
                      <a:pt x="114" y="76"/>
                    </a:cubicBezTo>
                    <a:cubicBezTo>
                      <a:pt x="39" y="125"/>
                      <a:pt x="0" y="160"/>
                      <a:pt x="0" y="176"/>
                    </a:cubicBezTo>
                    <a:cubicBezTo>
                      <a:pt x="0" y="201"/>
                      <a:pt x="4" y="215"/>
                      <a:pt x="14" y="220"/>
                    </a:cubicBezTo>
                    <a:cubicBezTo>
                      <a:pt x="23" y="225"/>
                      <a:pt x="33" y="229"/>
                      <a:pt x="44" y="229"/>
                    </a:cubicBezTo>
                    <a:cubicBezTo>
                      <a:pt x="60" y="220"/>
                      <a:pt x="107" y="190"/>
                      <a:pt x="182" y="139"/>
                    </a:cubicBezTo>
                    <a:cubicBezTo>
                      <a:pt x="253" y="96"/>
                      <a:pt x="288" y="60"/>
                      <a:pt x="288" y="39"/>
                    </a:cubicBezTo>
                    <a:cubicBezTo>
                      <a:pt x="288" y="17"/>
                      <a:pt x="286" y="8"/>
                      <a:pt x="282" y="8"/>
                    </a:cubicBezTo>
                    <a:cubicBezTo>
                      <a:pt x="282" y="8"/>
                      <a:pt x="281" y="8"/>
                      <a:pt x="280" y="8"/>
                    </a:cubicBezTo>
                    <a:cubicBezTo>
                      <a:pt x="276" y="8"/>
                      <a:pt x="272" y="6"/>
                      <a:pt x="2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0"/>
              <p:cNvSpPr/>
              <p:nvPr/>
            </p:nvSpPr>
            <p:spPr>
              <a:xfrm>
                <a:off x="10423354" y="4764695"/>
                <a:ext cx="298443" cy="26991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59" extrusionOk="0">
                    <a:moveTo>
                      <a:pt x="297" y="0"/>
                    </a:moveTo>
                    <a:cubicBezTo>
                      <a:pt x="100" y="0"/>
                      <a:pt x="2" y="10"/>
                      <a:pt x="2" y="30"/>
                    </a:cubicBezTo>
                    <a:cubicBezTo>
                      <a:pt x="0" y="43"/>
                      <a:pt x="2" y="55"/>
                      <a:pt x="7" y="66"/>
                    </a:cubicBezTo>
                    <a:cubicBezTo>
                      <a:pt x="11" y="71"/>
                      <a:pt x="12" y="73"/>
                      <a:pt x="12" y="74"/>
                    </a:cubicBezTo>
                    <a:cubicBezTo>
                      <a:pt x="91" y="80"/>
                      <a:pt x="328" y="99"/>
                      <a:pt x="722" y="134"/>
                    </a:cubicBezTo>
                    <a:cubicBezTo>
                      <a:pt x="887" y="150"/>
                      <a:pt x="1175" y="158"/>
                      <a:pt x="1585" y="158"/>
                    </a:cubicBezTo>
                    <a:cubicBezTo>
                      <a:pt x="1616" y="158"/>
                      <a:pt x="1681" y="144"/>
                      <a:pt x="1776" y="116"/>
                    </a:cubicBezTo>
                    <a:cubicBezTo>
                      <a:pt x="1676" y="67"/>
                      <a:pt x="1353" y="32"/>
                      <a:pt x="810" y="13"/>
                    </a:cubicBezTo>
                    <a:cubicBezTo>
                      <a:pt x="597" y="5"/>
                      <a:pt x="426" y="0"/>
                      <a:pt x="2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0"/>
              <p:cNvSpPr/>
              <p:nvPr/>
            </p:nvSpPr>
            <p:spPr>
              <a:xfrm>
                <a:off x="12012361" y="4673372"/>
                <a:ext cx="440271" cy="80463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474" extrusionOk="0">
                    <a:moveTo>
                      <a:pt x="2620" y="0"/>
                    </a:moveTo>
                    <a:lnTo>
                      <a:pt x="2467" y="21"/>
                    </a:lnTo>
                    <a:cubicBezTo>
                      <a:pt x="1913" y="93"/>
                      <a:pt x="1596" y="137"/>
                      <a:pt x="1513" y="149"/>
                    </a:cubicBezTo>
                    <a:cubicBezTo>
                      <a:pt x="1057" y="218"/>
                      <a:pt x="553" y="307"/>
                      <a:pt x="0" y="421"/>
                    </a:cubicBezTo>
                    <a:cubicBezTo>
                      <a:pt x="2" y="439"/>
                      <a:pt x="6" y="458"/>
                      <a:pt x="14" y="474"/>
                    </a:cubicBezTo>
                    <a:cubicBezTo>
                      <a:pt x="766" y="412"/>
                      <a:pt x="1301" y="355"/>
                      <a:pt x="1620" y="298"/>
                    </a:cubicBezTo>
                    <a:cubicBezTo>
                      <a:pt x="1910" y="251"/>
                      <a:pt x="2194" y="174"/>
                      <a:pt x="2465" y="67"/>
                    </a:cubicBezTo>
                    <a:cubicBezTo>
                      <a:pt x="2518" y="46"/>
                      <a:pt x="2569" y="25"/>
                      <a:pt x="26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0"/>
              <p:cNvSpPr/>
              <p:nvPr/>
            </p:nvSpPr>
            <p:spPr>
              <a:xfrm>
                <a:off x="12423896" y="4713771"/>
                <a:ext cx="65032" cy="33611"/>
              </a:xfrm>
              <a:custGeom>
                <a:avLst/>
                <a:gdLst/>
                <a:ahLst/>
                <a:cxnLst/>
                <a:rect l="l" t="t" r="r" b="b"/>
                <a:pathLst>
                  <a:path w="387" h="198" extrusionOk="0">
                    <a:moveTo>
                      <a:pt x="351" y="1"/>
                    </a:moveTo>
                    <a:cubicBezTo>
                      <a:pt x="312" y="1"/>
                      <a:pt x="249" y="15"/>
                      <a:pt x="163" y="41"/>
                    </a:cubicBezTo>
                    <a:cubicBezTo>
                      <a:pt x="88" y="64"/>
                      <a:pt x="41" y="85"/>
                      <a:pt x="18" y="104"/>
                    </a:cubicBezTo>
                    <a:cubicBezTo>
                      <a:pt x="9" y="111"/>
                      <a:pt x="4" y="118"/>
                      <a:pt x="2" y="129"/>
                    </a:cubicBezTo>
                    <a:cubicBezTo>
                      <a:pt x="0" y="148"/>
                      <a:pt x="7" y="167"/>
                      <a:pt x="20" y="181"/>
                    </a:cubicBezTo>
                    <a:cubicBezTo>
                      <a:pt x="30" y="192"/>
                      <a:pt x="44" y="197"/>
                      <a:pt x="60" y="197"/>
                    </a:cubicBezTo>
                    <a:cubicBezTo>
                      <a:pt x="130" y="195"/>
                      <a:pt x="200" y="181"/>
                      <a:pt x="265" y="153"/>
                    </a:cubicBezTo>
                    <a:cubicBezTo>
                      <a:pt x="346" y="122"/>
                      <a:pt x="386" y="83"/>
                      <a:pt x="384" y="38"/>
                    </a:cubicBezTo>
                    <a:cubicBezTo>
                      <a:pt x="384" y="15"/>
                      <a:pt x="383" y="4"/>
                      <a:pt x="379" y="3"/>
                    </a:cubicBezTo>
                    <a:cubicBezTo>
                      <a:pt x="377" y="4"/>
                      <a:pt x="375" y="4"/>
                      <a:pt x="374" y="4"/>
                    </a:cubicBezTo>
                    <a:cubicBezTo>
                      <a:pt x="373" y="4"/>
                      <a:pt x="372" y="4"/>
                      <a:pt x="372" y="3"/>
                    </a:cubicBezTo>
                    <a:cubicBezTo>
                      <a:pt x="366" y="1"/>
                      <a:pt x="359" y="1"/>
                      <a:pt x="3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0"/>
              <p:cNvSpPr/>
              <p:nvPr/>
            </p:nvSpPr>
            <p:spPr>
              <a:xfrm>
                <a:off x="12711752" y="4316907"/>
                <a:ext cx="147373" cy="12697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748" extrusionOk="0">
                    <a:moveTo>
                      <a:pt x="861" y="0"/>
                    </a:moveTo>
                    <a:cubicBezTo>
                      <a:pt x="836" y="0"/>
                      <a:pt x="781" y="31"/>
                      <a:pt x="698" y="91"/>
                    </a:cubicBezTo>
                    <a:lnTo>
                      <a:pt x="693" y="95"/>
                    </a:lnTo>
                    <a:cubicBezTo>
                      <a:pt x="626" y="144"/>
                      <a:pt x="542" y="212"/>
                      <a:pt x="439" y="300"/>
                    </a:cubicBezTo>
                    <a:cubicBezTo>
                      <a:pt x="384" y="346"/>
                      <a:pt x="335" y="388"/>
                      <a:pt x="291" y="426"/>
                    </a:cubicBezTo>
                    <a:cubicBezTo>
                      <a:pt x="97" y="593"/>
                      <a:pt x="0" y="682"/>
                      <a:pt x="0" y="694"/>
                    </a:cubicBezTo>
                    <a:cubicBezTo>
                      <a:pt x="0" y="717"/>
                      <a:pt x="4" y="730"/>
                      <a:pt x="11" y="737"/>
                    </a:cubicBezTo>
                    <a:cubicBezTo>
                      <a:pt x="11" y="738"/>
                      <a:pt x="20" y="742"/>
                      <a:pt x="35" y="747"/>
                    </a:cubicBezTo>
                    <a:cubicBezTo>
                      <a:pt x="335" y="558"/>
                      <a:pt x="554" y="400"/>
                      <a:pt x="693" y="275"/>
                    </a:cubicBezTo>
                    <a:cubicBezTo>
                      <a:pt x="815" y="165"/>
                      <a:pt x="877" y="79"/>
                      <a:pt x="877" y="18"/>
                    </a:cubicBezTo>
                    <a:cubicBezTo>
                      <a:pt x="877" y="6"/>
                      <a:pt x="871" y="0"/>
                      <a:pt x="8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0"/>
              <p:cNvSpPr/>
              <p:nvPr/>
            </p:nvSpPr>
            <p:spPr>
              <a:xfrm>
                <a:off x="10664326" y="4671335"/>
                <a:ext cx="133190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243" extrusionOk="0">
                    <a:moveTo>
                      <a:pt x="7669" y="1"/>
                    </a:moveTo>
                    <a:cubicBezTo>
                      <a:pt x="7635" y="1"/>
                      <a:pt x="7611" y="2"/>
                      <a:pt x="7598" y="4"/>
                    </a:cubicBezTo>
                    <a:lnTo>
                      <a:pt x="6439" y="7"/>
                    </a:lnTo>
                    <a:cubicBezTo>
                      <a:pt x="6033" y="9"/>
                      <a:pt x="5719" y="18"/>
                      <a:pt x="5494" y="33"/>
                    </a:cubicBezTo>
                    <a:cubicBezTo>
                      <a:pt x="5435" y="41"/>
                      <a:pt x="5317" y="55"/>
                      <a:pt x="5140" y="76"/>
                    </a:cubicBezTo>
                    <a:lnTo>
                      <a:pt x="4062" y="76"/>
                    </a:lnTo>
                    <a:cubicBezTo>
                      <a:pt x="3799" y="98"/>
                      <a:pt x="3641" y="116"/>
                      <a:pt x="3587" y="132"/>
                    </a:cubicBezTo>
                    <a:lnTo>
                      <a:pt x="2051" y="132"/>
                    </a:lnTo>
                    <a:lnTo>
                      <a:pt x="1972" y="118"/>
                    </a:lnTo>
                    <a:lnTo>
                      <a:pt x="1013" y="112"/>
                    </a:lnTo>
                    <a:cubicBezTo>
                      <a:pt x="989" y="109"/>
                      <a:pt x="908" y="104"/>
                      <a:pt x="766" y="97"/>
                    </a:cubicBezTo>
                    <a:cubicBezTo>
                      <a:pt x="626" y="88"/>
                      <a:pt x="544" y="84"/>
                      <a:pt x="517" y="84"/>
                    </a:cubicBezTo>
                    <a:cubicBezTo>
                      <a:pt x="445" y="72"/>
                      <a:pt x="372" y="63"/>
                      <a:pt x="298" y="58"/>
                    </a:cubicBezTo>
                    <a:cubicBezTo>
                      <a:pt x="288" y="57"/>
                      <a:pt x="278" y="57"/>
                      <a:pt x="268" y="57"/>
                    </a:cubicBezTo>
                    <a:cubicBezTo>
                      <a:pt x="199" y="57"/>
                      <a:pt x="130" y="73"/>
                      <a:pt x="67" y="104"/>
                    </a:cubicBezTo>
                    <a:cubicBezTo>
                      <a:pt x="44" y="116"/>
                      <a:pt x="21" y="130"/>
                      <a:pt x="0" y="147"/>
                    </a:cubicBezTo>
                    <a:lnTo>
                      <a:pt x="16" y="195"/>
                    </a:lnTo>
                    <a:cubicBezTo>
                      <a:pt x="185" y="189"/>
                      <a:pt x="334" y="186"/>
                      <a:pt x="465" y="186"/>
                    </a:cubicBezTo>
                    <a:cubicBezTo>
                      <a:pt x="735" y="186"/>
                      <a:pt x="924" y="199"/>
                      <a:pt x="1033" y="225"/>
                    </a:cubicBezTo>
                    <a:lnTo>
                      <a:pt x="1997" y="230"/>
                    </a:lnTo>
                    <a:lnTo>
                      <a:pt x="2079" y="242"/>
                    </a:lnTo>
                    <a:lnTo>
                      <a:pt x="3575" y="242"/>
                    </a:lnTo>
                    <a:cubicBezTo>
                      <a:pt x="3831" y="223"/>
                      <a:pt x="3988" y="205"/>
                      <a:pt x="4048" y="188"/>
                    </a:cubicBezTo>
                    <a:lnTo>
                      <a:pt x="5002" y="188"/>
                    </a:lnTo>
                    <a:cubicBezTo>
                      <a:pt x="5026" y="186"/>
                      <a:pt x="5147" y="172"/>
                      <a:pt x="5363" y="144"/>
                    </a:cubicBezTo>
                    <a:cubicBezTo>
                      <a:pt x="5417" y="140"/>
                      <a:pt x="5473" y="135"/>
                      <a:pt x="5531" y="132"/>
                    </a:cubicBezTo>
                    <a:cubicBezTo>
                      <a:pt x="5757" y="118"/>
                      <a:pt x="6017" y="109"/>
                      <a:pt x="6310" y="107"/>
                    </a:cubicBezTo>
                    <a:lnTo>
                      <a:pt x="6418" y="107"/>
                    </a:lnTo>
                    <a:lnTo>
                      <a:pt x="7575" y="98"/>
                    </a:lnTo>
                    <a:cubicBezTo>
                      <a:pt x="7591" y="93"/>
                      <a:pt x="7645" y="84"/>
                      <a:pt x="7737" y="69"/>
                    </a:cubicBezTo>
                    <a:cubicBezTo>
                      <a:pt x="7803" y="55"/>
                      <a:pt x="7854" y="44"/>
                      <a:pt x="7891" y="33"/>
                    </a:cubicBezTo>
                    <a:cubicBezTo>
                      <a:pt x="7905" y="30"/>
                      <a:pt x="7915" y="26"/>
                      <a:pt x="7926" y="23"/>
                    </a:cubicBezTo>
                    <a:cubicBezTo>
                      <a:pt x="7924" y="18"/>
                      <a:pt x="7919" y="12"/>
                      <a:pt x="7912" y="11"/>
                    </a:cubicBezTo>
                    <a:lnTo>
                      <a:pt x="7898" y="7"/>
                    </a:lnTo>
                    <a:cubicBezTo>
                      <a:pt x="7798" y="3"/>
                      <a:pt x="7721" y="1"/>
                      <a:pt x="76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30"/>
              <p:cNvSpPr/>
              <p:nvPr/>
            </p:nvSpPr>
            <p:spPr>
              <a:xfrm>
                <a:off x="9971656" y="4636877"/>
                <a:ext cx="241141" cy="32762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93" extrusionOk="0">
                    <a:moveTo>
                      <a:pt x="143" y="1"/>
                    </a:moveTo>
                    <a:cubicBezTo>
                      <a:pt x="121" y="1"/>
                      <a:pt x="102" y="2"/>
                      <a:pt x="85" y="3"/>
                    </a:cubicBezTo>
                    <a:cubicBezTo>
                      <a:pt x="29" y="7"/>
                      <a:pt x="1" y="21"/>
                      <a:pt x="1" y="44"/>
                    </a:cubicBezTo>
                    <a:cubicBezTo>
                      <a:pt x="1" y="70"/>
                      <a:pt x="44" y="94"/>
                      <a:pt x="134" y="116"/>
                    </a:cubicBezTo>
                    <a:cubicBezTo>
                      <a:pt x="200" y="131"/>
                      <a:pt x="267" y="144"/>
                      <a:pt x="334" y="151"/>
                    </a:cubicBezTo>
                    <a:cubicBezTo>
                      <a:pt x="541" y="179"/>
                      <a:pt x="747" y="193"/>
                      <a:pt x="956" y="193"/>
                    </a:cubicBezTo>
                    <a:cubicBezTo>
                      <a:pt x="979" y="193"/>
                      <a:pt x="1052" y="186"/>
                      <a:pt x="1175" y="172"/>
                    </a:cubicBezTo>
                    <a:cubicBezTo>
                      <a:pt x="1254" y="165"/>
                      <a:pt x="1319" y="158"/>
                      <a:pt x="1370" y="151"/>
                    </a:cubicBezTo>
                    <a:cubicBezTo>
                      <a:pt x="1394" y="147"/>
                      <a:pt x="1417" y="144"/>
                      <a:pt x="1435" y="142"/>
                    </a:cubicBezTo>
                    <a:cubicBezTo>
                      <a:pt x="1326" y="133"/>
                      <a:pt x="979" y="93"/>
                      <a:pt x="395" y="21"/>
                    </a:cubicBezTo>
                    <a:cubicBezTo>
                      <a:pt x="290" y="8"/>
                      <a:pt x="207" y="1"/>
                      <a:pt x="1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3" name="Google Shape;1313;p30"/>
            <p:cNvGrpSpPr/>
            <p:nvPr/>
          </p:nvGrpSpPr>
          <p:grpSpPr>
            <a:xfrm>
              <a:off x="5678280" y="2995460"/>
              <a:ext cx="2910590" cy="767260"/>
              <a:chOff x="9641789" y="4060422"/>
              <a:chExt cx="3261531" cy="859771"/>
            </a:xfrm>
          </p:grpSpPr>
          <p:sp>
            <p:nvSpPr>
              <p:cNvPr id="1314" name="Google Shape;1314;p30"/>
              <p:cNvSpPr/>
              <p:nvPr/>
            </p:nvSpPr>
            <p:spPr>
              <a:xfrm>
                <a:off x="12828373" y="4326413"/>
                <a:ext cx="672" cy="6620"/>
              </a:xfrm>
              <a:custGeom>
                <a:avLst/>
                <a:gdLst/>
                <a:ahLst/>
                <a:cxnLst/>
                <a:rect l="l" t="t" r="r" b="b"/>
                <a:pathLst>
                  <a:path w="4" h="39" extrusionOk="0">
                    <a:moveTo>
                      <a:pt x="4" y="0"/>
                    </a:moveTo>
                    <a:lnTo>
                      <a:pt x="0" y="39"/>
                    </a:lnTo>
                    <a:lnTo>
                      <a:pt x="4" y="35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0"/>
              <p:cNvSpPr/>
              <p:nvPr/>
            </p:nvSpPr>
            <p:spPr>
              <a:xfrm>
                <a:off x="9792019" y="4540122"/>
                <a:ext cx="3697" cy="19522"/>
              </a:xfrm>
              <a:custGeom>
                <a:avLst/>
                <a:gdLst/>
                <a:ahLst/>
                <a:cxnLst/>
                <a:rect l="l" t="t" r="r" b="b"/>
                <a:pathLst>
                  <a:path w="22" h="115" extrusionOk="0">
                    <a:moveTo>
                      <a:pt x="0" y="0"/>
                    </a:moveTo>
                    <a:cubicBezTo>
                      <a:pt x="0" y="28"/>
                      <a:pt x="2" y="65"/>
                      <a:pt x="5" y="112"/>
                    </a:cubicBezTo>
                    <a:lnTo>
                      <a:pt x="21" y="114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0"/>
              <p:cNvSpPr/>
              <p:nvPr/>
            </p:nvSpPr>
            <p:spPr>
              <a:xfrm>
                <a:off x="9794372" y="4569827"/>
                <a:ext cx="222320" cy="226620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335" extrusionOk="0">
                    <a:moveTo>
                      <a:pt x="598" y="0"/>
                    </a:moveTo>
                    <a:cubicBezTo>
                      <a:pt x="628" y="6"/>
                      <a:pt x="656" y="9"/>
                      <a:pt x="682" y="14"/>
                    </a:cubicBezTo>
                    <a:cubicBezTo>
                      <a:pt x="784" y="35"/>
                      <a:pt x="845" y="53"/>
                      <a:pt x="866" y="69"/>
                    </a:cubicBezTo>
                    <a:cubicBezTo>
                      <a:pt x="847" y="72"/>
                      <a:pt x="798" y="78"/>
                      <a:pt x="721" y="86"/>
                    </a:cubicBezTo>
                    <a:cubicBezTo>
                      <a:pt x="640" y="97"/>
                      <a:pt x="589" y="100"/>
                      <a:pt x="568" y="100"/>
                    </a:cubicBezTo>
                    <a:cubicBezTo>
                      <a:pt x="548" y="101"/>
                      <a:pt x="528" y="101"/>
                      <a:pt x="508" y="101"/>
                    </a:cubicBezTo>
                    <a:cubicBezTo>
                      <a:pt x="367" y="101"/>
                      <a:pt x="227" y="90"/>
                      <a:pt x="88" y="69"/>
                    </a:cubicBezTo>
                    <a:cubicBezTo>
                      <a:pt x="62" y="63"/>
                      <a:pt x="32" y="56"/>
                      <a:pt x="0" y="48"/>
                    </a:cubicBezTo>
                    <a:lnTo>
                      <a:pt x="0" y="48"/>
                    </a:lnTo>
                    <a:cubicBezTo>
                      <a:pt x="7" y="121"/>
                      <a:pt x="18" y="207"/>
                      <a:pt x="28" y="309"/>
                    </a:cubicBezTo>
                    <a:cubicBezTo>
                      <a:pt x="137" y="326"/>
                      <a:pt x="237" y="346"/>
                      <a:pt x="326" y="362"/>
                    </a:cubicBezTo>
                    <a:cubicBezTo>
                      <a:pt x="247" y="383"/>
                      <a:pt x="165" y="397"/>
                      <a:pt x="83" y="400"/>
                    </a:cubicBezTo>
                    <a:lnTo>
                      <a:pt x="39" y="400"/>
                    </a:lnTo>
                    <a:cubicBezTo>
                      <a:pt x="48" y="467"/>
                      <a:pt x="56" y="537"/>
                      <a:pt x="65" y="614"/>
                    </a:cubicBezTo>
                    <a:cubicBezTo>
                      <a:pt x="93" y="828"/>
                      <a:pt x="121" y="1014"/>
                      <a:pt x="147" y="1173"/>
                    </a:cubicBezTo>
                    <a:cubicBezTo>
                      <a:pt x="332" y="1228"/>
                      <a:pt x="600" y="1271"/>
                      <a:pt x="950" y="1305"/>
                    </a:cubicBezTo>
                    <a:cubicBezTo>
                      <a:pt x="1078" y="1315"/>
                      <a:pt x="1203" y="1326"/>
                      <a:pt x="1322" y="1334"/>
                    </a:cubicBezTo>
                    <a:cubicBezTo>
                      <a:pt x="1313" y="1254"/>
                      <a:pt x="1301" y="1166"/>
                      <a:pt x="1282" y="1070"/>
                    </a:cubicBezTo>
                    <a:cubicBezTo>
                      <a:pt x="1248" y="882"/>
                      <a:pt x="1219" y="696"/>
                      <a:pt x="1189" y="511"/>
                    </a:cubicBezTo>
                    <a:cubicBezTo>
                      <a:pt x="1099" y="489"/>
                      <a:pt x="1056" y="465"/>
                      <a:pt x="1056" y="439"/>
                    </a:cubicBezTo>
                    <a:cubicBezTo>
                      <a:pt x="1056" y="418"/>
                      <a:pt x="1084" y="402"/>
                      <a:pt x="1140" y="398"/>
                    </a:cubicBezTo>
                    <a:lnTo>
                      <a:pt x="1096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0"/>
              <p:cNvSpPr/>
              <p:nvPr/>
            </p:nvSpPr>
            <p:spPr>
              <a:xfrm>
                <a:off x="12595131" y="4363587"/>
                <a:ext cx="233075" cy="331696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954" extrusionOk="0">
                    <a:moveTo>
                      <a:pt x="1387" y="0"/>
                    </a:moveTo>
                    <a:lnTo>
                      <a:pt x="1387" y="0"/>
                    </a:lnTo>
                    <a:cubicBezTo>
                      <a:pt x="1248" y="125"/>
                      <a:pt x="1029" y="283"/>
                      <a:pt x="729" y="472"/>
                    </a:cubicBezTo>
                    <a:cubicBezTo>
                      <a:pt x="714" y="467"/>
                      <a:pt x="705" y="463"/>
                      <a:pt x="705" y="462"/>
                    </a:cubicBezTo>
                    <a:cubicBezTo>
                      <a:pt x="698" y="455"/>
                      <a:pt x="694" y="441"/>
                      <a:pt x="694" y="419"/>
                    </a:cubicBezTo>
                    <a:cubicBezTo>
                      <a:pt x="694" y="407"/>
                      <a:pt x="791" y="318"/>
                      <a:pt x="984" y="151"/>
                    </a:cubicBezTo>
                    <a:lnTo>
                      <a:pt x="984" y="151"/>
                    </a:lnTo>
                    <a:cubicBezTo>
                      <a:pt x="934" y="188"/>
                      <a:pt x="882" y="228"/>
                      <a:pt x="822" y="274"/>
                    </a:cubicBezTo>
                    <a:cubicBezTo>
                      <a:pt x="540" y="369"/>
                      <a:pt x="277" y="453"/>
                      <a:pt x="32" y="526"/>
                    </a:cubicBezTo>
                    <a:lnTo>
                      <a:pt x="23" y="916"/>
                    </a:lnTo>
                    <a:lnTo>
                      <a:pt x="0" y="933"/>
                    </a:lnTo>
                    <a:lnTo>
                      <a:pt x="0" y="942"/>
                    </a:lnTo>
                    <a:cubicBezTo>
                      <a:pt x="46" y="913"/>
                      <a:pt x="82" y="897"/>
                      <a:pt x="109" y="897"/>
                    </a:cubicBezTo>
                    <a:cubicBezTo>
                      <a:pt x="114" y="897"/>
                      <a:pt x="120" y="898"/>
                      <a:pt x="124" y="900"/>
                    </a:cubicBezTo>
                    <a:cubicBezTo>
                      <a:pt x="82" y="954"/>
                      <a:pt x="42" y="1003"/>
                      <a:pt x="0" y="1049"/>
                    </a:cubicBezTo>
                    <a:cubicBezTo>
                      <a:pt x="2" y="1275"/>
                      <a:pt x="2" y="1415"/>
                      <a:pt x="4" y="1470"/>
                    </a:cubicBezTo>
                    <a:cubicBezTo>
                      <a:pt x="9" y="1633"/>
                      <a:pt x="25" y="1794"/>
                      <a:pt x="47" y="1953"/>
                    </a:cubicBezTo>
                    <a:cubicBezTo>
                      <a:pt x="321" y="1740"/>
                      <a:pt x="538" y="1578"/>
                      <a:pt x="703" y="1470"/>
                    </a:cubicBezTo>
                    <a:cubicBezTo>
                      <a:pt x="912" y="1329"/>
                      <a:pt x="1134" y="1210"/>
                      <a:pt x="1366" y="1110"/>
                    </a:cubicBezTo>
                    <a:cubicBezTo>
                      <a:pt x="1353" y="1093"/>
                      <a:pt x="1353" y="896"/>
                      <a:pt x="1367" y="521"/>
                    </a:cubicBezTo>
                    <a:lnTo>
                      <a:pt x="1367" y="521"/>
                    </a:lnTo>
                    <a:cubicBezTo>
                      <a:pt x="1311" y="556"/>
                      <a:pt x="1250" y="584"/>
                      <a:pt x="1187" y="609"/>
                    </a:cubicBezTo>
                    <a:cubicBezTo>
                      <a:pt x="1182" y="619"/>
                      <a:pt x="1178" y="624"/>
                      <a:pt x="1175" y="624"/>
                    </a:cubicBezTo>
                    <a:cubicBezTo>
                      <a:pt x="1170" y="624"/>
                      <a:pt x="1168" y="613"/>
                      <a:pt x="1168" y="591"/>
                    </a:cubicBezTo>
                    <a:cubicBezTo>
                      <a:pt x="1168" y="588"/>
                      <a:pt x="1203" y="567"/>
                      <a:pt x="1273" y="526"/>
                    </a:cubicBezTo>
                    <a:cubicBezTo>
                      <a:pt x="1306" y="505"/>
                      <a:pt x="1338" y="484"/>
                      <a:pt x="1371" y="462"/>
                    </a:cubicBezTo>
                    <a:lnTo>
                      <a:pt x="1371" y="442"/>
                    </a:lnTo>
                    <a:cubicBezTo>
                      <a:pt x="1378" y="256"/>
                      <a:pt x="1383" y="107"/>
                      <a:pt x="1387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0"/>
              <p:cNvSpPr/>
              <p:nvPr/>
            </p:nvSpPr>
            <p:spPr>
              <a:xfrm>
                <a:off x="12515479" y="4521959"/>
                <a:ext cx="79820" cy="58734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46" extrusionOk="0">
                    <a:moveTo>
                      <a:pt x="474" y="0"/>
                    </a:moveTo>
                    <a:cubicBezTo>
                      <a:pt x="343" y="98"/>
                      <a:pt x="185" y="214"/>
                      <a:pt x="1" y="345"/>
                    </a:cubicBezTo>
                    <a:cubicBezTo>
                      <a:pt x="67" y="312"/>
                      <a:pt x="134" y="277"/>
                      <a:pt x="202" y="244"/>
                    </a:cubicBezTo>
                    <a:cubicBezTo>
                      <a:pt x="295" y="156"/>
                      <a:pt x="362" y="95"/>
                      <a:pt x="402" y="63"/>
                    </a:cubicBezTo>
                    <a:cubicBezTo>
                      <a:pt x="428" y="40"/>
                      <a:pt x="453" y="25"/>
                      <a:pt x="474" y="11"/>
                    </a:cubicBezTo>
                    <a:lnTo>
                      <a:pt x="474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0"/>
              <p:cNvSpPr/>
              <p:nvPr/>
            </p:nvSpPr>
            <p:spPr>
              <a:xfrm>
                <a:off x="12426585" y="4541819"/>
                <a:ext cx="183670" cy="26243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1546" extrusionOk="0">
                    <a:moveTo>
                      <a:pt x="936" y="434"/>
                    </a:moveTo>
                    <a:cubicBezTo>
                      <a:pt x="940" y="438"/>
                      <a:pt x="944" y="440"/>
                      <a:pt x="947" y="440"/>
                    </a:cubicBezTo>
                    <a:cubicBezTo>
                      <a:pt x="949" y="440"/>
                      <a:pt x="950" y="439"/>
                      <a:pt x="950" y="439"/>
                    </a:cubicBezTo>
                    <a:cubicBezTo>
                      <a:pt x="954" y="439"/>
                      <a:pt x="956" y="449"/>
                      <a:pt x="956" y="472"/>
                    </a:cubicBezTo>
                    <a:cubicBezTo>
                      <a:pt x="956" y="493"/>
                      <a:pt x="921" y="527"/>
                      <a:pt x="850" y="572"/>
                    </a:cubicBezTo>
                    <a:cubicBezTo>
                      <a:pt x="775" y="621"/>
                      <a:pt x="728" y="651"/>
                      <a:pt x="712" y="662"/>
                    </a:cubicBezTo>
                    <a:cubicBezTo>
                      <a:pt x="701" y="660"/>
                      <a:pt x="691" y="656"/>
                      <a:pt x="682" y="653"/>
                    </a:cubicBezTo>
                    <a:cubicBezTo>
                      <a:pt x="672" y="646"/>
                      <a:pt x="668" y="630"/>
                      <a:pt x="668" y="609"/>
                    </a:cubicBezTo>
                    <a:cubicBezTo>
                      <a:pt x="668" y="593"/>
                      <a:pt x="707" y="558"/>
                      <a:pt x="782" y="507"/>
                    </a:cubicBezTo>
                    <a:cubicBezTo>
                      <a:pt x="859" y="456"/>
                      <a:pt x="910" y="434"/>
                      <a:pt x="936" y="434"/>
                    </a:cubicBezTo>
                    <a:close/>
                    <a:moveTo>
                      <a:pt x="1003" y="1"/>
                    </a:moveTo>
                    <a:cubicBezTo>
                      <a:pt x="945" y="65"/>
                      <a:pt x="884" y="127"/>
                      <a:pt x="815" y="183"/>
                    </a:cubicBezTo>
                    <a:cubicBezTo>
                      <a:pt x="652" y="318"/>
                      <a:pt x="444" y="434"/>
                      <a:pt x="191" y="530"/>
                    </a:cubicBezTo>
                    <a:cubicBezTo>
                      <a:pt x="179" y="530"/>
                      <a:pt x="167" y="527"/>
                      <a:pt x="156" y="521"/>
                    </a:cubicBezTo>
                    <a:cubicBezTo>
                      <a:pt x="149" y="516"/>
                      <a:pt x="146" y="509"/>
                      <a:pt x="144" y="502"/>
                    </a:cubicBezTo>
                    <a:lnTo>
                      <a:pt x="5" y="602"/>
                    </a:lnTo>
                    <a:cubicBezTo>
                      <a:pt x="2" y="669"/>
                      <a:pt x="2" y="733"/>
                      <a:pt x="0" y="796"/>
                    </a:cubicBezTo>
                    <a:lnTo>
                      <a:pt x="153" y="777"/>
                    </a:lnTo>
                    <a:lnTo>
                      <a:pt x="153" y="777"/>
                    </a:lnTo>
                    <a:cubicBezTo>
                      <a:pt x="104" y="798"/>
                      <a:pt x="53" y="821"/>
                      <a:pt x="0" y="842"/>
                    </a:cubicBezTo>
                    <a:lnTo>
                      <a:pt x="0" y="1117"/>
                    </a:lnTo>
                    <a:cubicBezTo>
                      <a:pt x="21" y="1098"/>
                      <a:pt x="70" y="1077"/>
                      <a:pt x="146" y="1054"/>
                    </a:cubicBezTo>
                    <a:cubicBezTo>
                      <a:pt x="231" y="1027"/>
                      <a:pt x="293" y="1014"/>
                      <a:pt x="332" y="1014"/>
                    </a:cubicBezTo>
                    <a:cubicBezTo>
                      <a:pt x="341" y="1014"/>
                      <a:pt x="348" y="1014"/>
                      <a:pt x="354" y="1016"/>
                    </a:cubicBezTo>
                    <a:cubicBezTo>
                      <a:pt x="354" y="1017"/>
                      <a:pt x="355" y="1017"/>
                      <a:pt x="356" y="1017"/>
                    </a:cubicBezTo>
                    <a:cubicBezTo>
                      <a:pt x="357" y="1017"/>
                      <a:pt x="359" y="1017"/>
                      <a:pt x="361" y="1016"/>
                    </a:cubicBezTo>
                    <a:cubicBezTo>
                      <a:pt x="367" y="1017"/>
                      <a:pt x="367" y="1030"/>
                      <a:pt x="367" y="1051"/>
                    </a:cubicBezTo>
                    <a:cubicBezTo>
                      <a:pt x="367" y="1096"/>
                      <a:pt x="328" y="1135"/>
                      <a:pt x="247" y="1166"/>
                    </a:cubicBezTo>
                    <a:cubicBezTo>
                      <a:pt x="183" y="1194"/>
                      <a:pt x="112" y="1208"/>
                      <a:pt x="42" y="1210"/>
                    </a:cubicBezTo>
                    <a:cubicBezTo>
                      <a:pt x="27" y="1210"/>
                      <a:pt x="13" y="1205"/>
                      <a:pt x="2" y="1194"/>
                    </a:cubicBezTo>
                    <a:lnTo>
                      <a:pt x="2" y="1194"/>
                    </a:lnTo>
                    <a:cubicBezTo>
                      <a:pt x="5" y="1321"/>
                      <a:pt x="11" y="1438"/>
                      <a:pt x="20" y="1545"/>
                    </a:cubicBezTo>
                    <a:cubicBezTo>
                      <a:pt x="72" y="1521"/>
                      <a:pt x="198" y="1484"/>
                      <a:pt x="398" y="1440"/>
                    </a:cubicBezTo>
                    <a:cubicBezTo>
                      <a:pt x="607" y="1391"/>
                      <a:pt x="766" y="1352"/>
                      <a:pt x="880" y="1321"/>
                    </a:cubicBezTo>
                    <a:lnTo>
                      <a:pt x="1092" y="1226"/>
                    </a:lnTo>
                    <a:lnTo>
                      <a:pt x="1052" y="917"/>
                    </a:lnTo>
                    <a:lnTo>
                      <a:pt x="1052" y="914"/>
                    </a:lnTo>
                    <a:lnTo>
                      <a:pt x="1049" y="905"/>
                    </a:lnTo>
                    <a:cubicBezTo>
                      <a:pt x="1026" y="744"/>
                      <a:pt x="1012" y="583"/>
                      <a:pt x="1005" y="421"/>
                    </a:cubicBezTo>
                    <a:cubicBezTo>
                      <a:pt x="1005" y="367"/>
                      <a:pt x="1005" y="227"/>
                      <a:pt x="1003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0"/>
              <p:cNvSpPr/>
              <p:nvPr/>
            </p:nvSpPr>
            <p:spPr>
              <a:xfrm>
                <a:off x="9994006" y="4643836"/>
                <a:ext cx="2443842" cy="276357"/>
              </a:xfrm>
              <a:custGeom>
                <a:avLst/>
                <a:gdLst/>
                <a:ahLst/>
                <a:cxnLst/>
                <a:rect l="l" t="t" r="r" b="b"/>
                <a:pathLst>
                  <a:path w="14543" h="1628" extrusionOk="0">
                    <a:moveTo>
                      <a:pt x="2858" y="711"/>
                    </a:moveTo>
                    <a:cubicBezTo>
                      <a:pt x="2986" y="711"/>
                      <a:pt x="3155" y="715"/>
                      <a:pt x="3365" y="723"/>
                    </a:cubicBezTo>
                    <a:cubicBezTo>
                      <a:pt x="3908" y="744"/>
                      <a:pt x="4231" y="778"/>
                      <a:pt x="4331" y="828"/>
                    </a:cubicBezTo>
                    <a:cubicBezTo>
                      <a:pt x="4236" y="856"/>
                      <a:pt x="4173" y="870"/>
                      <a:pt x="4140" y="870"/>
                    </a:cubicBezTo>
                    <a:lnTo>
                      <a:pt x="4140" y="869"/>
                    </a:lnTo>
                    <a:cubicBezTo>
                      <a:pt x="3730" y="869"/>
                      <a:pt x="3442" y="862"/>
                      <a:pt x="3277" y="846"/>
                    </a:cubicBezTo>
                    <a:cubicBezTo>
                      <a:pt x="2883" y="811"/>
                      <a:pt x="2646" y="790"/>
                      <a:pt x="2567" y="786"/>
                    </a:cubicBezTo>
                    <a:cubicBezTo>
                      <a:pt x="2567" y="785"/>
                      <a:pt x="2566" y="781"/>
                      <a:pt x="2562" y="778"/>
                    </a:cubicBezTo>
                    <a:cubicBezTo>
                      <a:pt x="2557" y="767"/>
                      <a:pt x="2555" y="753"/>
                      <a:pt x="2557" y="742"/>
                    </a:cubicBezTo>
                    <a:cubicBezTo>
                      <a:pt x="2557" y="721"/>
                      <a:pt x="2657" y="711"/>
                      <a:pt x="2858" y="711"/>
                    </a:cubicBezTo>
                    <a:close/>
                    <a:moveTo>
                      <a:pt x="14481" y="1"/>
                    </a:moveTo>
                    <a:lnTo>
                      <a:pt x="14469" y="10"/>
                    </a:lnTo>
                    <a:cubicBezTo>
                      <a:pt x="13607" y="85"/>
                      <a:pt x="12744" y="146"/>
                      <a:pt x="11883" y="195"/>
                    </a:cubicBezTo>
                    <a:cubicBezTo>
                      <a:pt x="11847" y="204"/>
                      <a:pt x="11796" y="217"/>
                      <a:pt x="11727" y="229"/>
                    </a:cubicBezTo>
                    <a:cubicBezTo>
                      <a:pt x="11636" y="245"/>
                      <a:pt x="11584" y="255"/>
                      <a:pt x="11566" y="259"/>
                    </a:cubicBezTo>
                    <a:lnTo>
                      <a:pt x="10411" y="267"/>
                    </a:lnTo>
                    <a:lnTo>
                      <a:pt x="10300" y="267"/>
                    </a:lnTo>
                    <a:cubicBezTo>
                      <a:pt x="10043" y="278"/>
                      <a:pt x="9783" y="287"/>
                      <a:pt x="9524" y="294"/>
                    </a:cubicBezTo>
                    <a:cubicBezTo>
                      <a:pt x="9466" y="297"/>
                      <a:pt x="9408" y="301"/>
                      <a:pt x="9354" y="306"/>
                    </a:cubicBezTo>
                    <a:cubicBezTo>
                      <a:pt x="9138" y="334"/>
                      <a:pt x="9019" y="348"/>
                      <a:pt x="8993" y="350"/>
                    </a:cubicBezTo>
                    <a:lnTo>
                      <a:pt x="8041" y="350"/>
                    </a:lnTo>
                    <a:cubicBezTo>
                      <a:pt x="7979" y="366"/>
                      <a:pt x="7821" y="383"/>
                      <a:pt x="7565" y="404"/>
                    </a:cubicBezTo>
                    <a:lnTo>
                      <a:pt x="6068" y="404"/>
                    </a:lnTo>
                    <a:lnTo>
                      <a:pt x="5986" y="392"/>
                    </a:lnTo>
                    <a:lnTo>
                      <a:pt x="5022" y="385"/>
                    </a:lnTo>
                    <a:cubicBezTo>
                      <a:pt x="4911" y="360"/>
                      <a:pt x="4718" y="347"/>
                      <a:pt x="4441" y="347"/>
                    </a:cubicBezTo>
                    <a:cubicBezTo>
                      <a:pt x="4314" y="347"/>
                      <a:pt x="4168" y="349"/>
                      <a:pt x="4005" y="355"/>
                    </a:cubicBezTo>
                    <a:lnTo>
                      <a:pt x="3989" y="308"/>
                    </a:lnTo>
                    <a:cubicBezTo>
                      <a:pt x="4010" y="292"/>
                      <a:pt x="4031" y="276"/>
                      <a:pt x="4056" y="264"/>
                    </a:cubicBezTo>
                    <a:cubicBezTo>
                      <a:pt x="3116" y="229"/>
                      <a:pt x="2176" y="176"/>
                      <a:pt x="1237" y="110"/>
                    </a:cubicBezTo>
                    <a:cubicBezTo>
                      <a:pt x="1186" y="115"/>
                      <a:pt x="1121" y="122"/>
                      <a:pt x="1042" y="131"/>
                    </a:cubicBezTo>
                    <a:cubicBezTo>
                      <a:pt x="919" y="145"/>
                      <a:pt x="846" y="152"/>
                      <a:pt x="823" y="152"/>
                    </a:cubicBezTo>
                    <a:cubicBezTo>
                      <a:pt x="614" y="152"/>
                      <a:pt x="408" y="138"/>
                      <a:pt x="201" y="110"/>
                    </a:cubicBezTo>
                    <a:cubicBezTo>
                      <a:pt x="134" y="103"/>
                      <a:pt x="67" y="90"/>
                      <a:pt x="1" y="75"/>
                    </a:cubicBezTo>
                    <a:lnTo>
                      <a:pt x="1" y="75"/>
                    </a:lnTo>
                    <a:cubicBezTo>
                      <a:pt x="31" y="260"/>
                      <a:pt x="60" y="446"/>
                      <a:pt x="94" y="632"/>
                    </a:cubicBezTo>
                    <a:cubicBezTo>
                      <a:pt x="111" y="730"/>
                      <a:pt x="125" y="818"/>
                      <a:pt x="136" y="897"/>
                    </a:cubicBezTo>
                    <a:cubicBezTo>
                      <a:pt x="152" y="1007"/>
                      <a:pt x="159" y="1118"/>
                      <a:pt x="157" y="1230"/>
                    </a:cubicBezTo>
                    <a:cubicBezTo>
                      <a:pt x="777" y="1403"/>
                      <a:pt x="1461" y="1505"/>
                      <a:pt x="2206" y="1535"/>
                    </a:cubicBezTo>
                    <a:cubicBezTo>
                      <a:pt x="2557" y="1549"/>
                      <a:pt x="3059" y="1556"/>
                      <a:pt x="3709" y="1556"/>
                    </a:cubicBezTo>
                    <a:cubicBezTo>
                      <a:pt x="3970" y="1556"/>
                      <a:pt x="4256" y="1555"/>
                      <a:pt x="4566" y="1552"/>
                    </a:cubicBezTo>
                    <a:cubicBezTo>
                      <a:pt x="6678" y="1600"/>
                      <a:pt x="8233" y="1626"/>
                      <a:pt x="9227" y="1628"/>
                    </a:cubicBezTo>
                    <a:cubicBezTo>
                      <a:pt x="9717" y="1551"/>
                      <a:pt x="10488" y="1479"/>
                      <a:pt x="11540" y="1414"/>
                    </a:cubicBezTo>
                    <a:cubicBezTo>
                      <a:pt x="12374" y="1361"/>
                      <a:pt x="13375" y="1202"/>
                      <a:pt x="14543" y="935"/>
                    </a:cubicBezTo>
                    <a:cubicBezTo>
                      <a:pt x="14543" y="935"/>
                      <a:pt x="14542" y="935"/>
                      <a:pt x="14540" y="935"/>
                    </a:cubicBezTo>
                    <a:cubicBezTo>
                      <a:pt x="14535" y="935"/>
                      <a:pt x="14520" y="937"/>
                      <a:pt x="14497" y="944"/>
                    </a:cubicBezTo>
                    <a:cubicBezTo>
                      <a:pt x="14489" y="837"/>
                      <a:pt x="14483" y="720"/>
                      <a:pt x="14480" y="593"/>
                    </a:cubicBezTo>
                    <a:cubicBezTo>
                      <a:pt x="14466" y="579"/>
                      <a:pt x="14460" y="560"/>
                      <a:pt x="14462" y="541"/>
                    </a:cubicBezTo>
                    <a:cubicBezTo>
                      <a:pt x="14464" y="530"/>
                      <a:pt x="14469" y="522"/>
                      <a:pt x="14478" y="516"/>
                    </a:cubicBezTo>
                    <a:cubicBezTo>
                      <a:pt x="14476" y="429"/>
                      <a:pt x="14476" y="336"/>
                      <a:pt x="14478" y="241"/>
                    </a:cubicBezTo>
                    <a:lnTo>
                      <a:pt x="14478" y="241"/>
                    </a:lnTo>
                    <a:cubicBezTo>
                      <a:pt x="14205" y="346"/>
                      <a:pt x="13922" y="425"/>
                      <a:pt x="13633" y="472"/>
                    </a:cubicBezTo>
                    <a:cubicBezTo>
                      <a:pt x="13314" y="529"/>
                      <a:pt x="12777" y="586"/>
                      <a:pt x="12025" y="648"/>
                    </a:cubicBezTo>
                    <a:cubicBezTo>
                      <a:pt x="12018" y="630"/>
                      <a:pt x="12013" y="613"/>
                      <a:pt x="12011" y="595"/>
                    </a:cubicBezTo>
                    <a:cubicBezTo>
                      <a:pt x="12565" y="481"/>
                      <a:pt x="13068" y="392"/>
                      <a:pt x="13524" y="323"/>
                    </a:cubicBezTo>
                    <a:cubicBezTo>
                      <a:pt x="13607" y="311"/>
                      <a:pt x="13924" y="269"/>
                      <a:pt x="14478" y="195"/>
                    </a:cubicBezTo>
                    <a:cubicBezTo>
                      <a:pt x="14478" y="132"/>
                      <a:pt x="14480" y="68"/>
                      <a:pt x="14481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0"/>
              <p:cNvSpPr/>
              <p:nvPr/>
            </p:nvSpPr>
            <p:spPr>
              <a:xfrm>
                <a:off x="12733430" y="4186882"/>
                <a:ext cx="108387" cy="22322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1315" extrusionOk="0">
                    <a:moveTo>
                      <a:pt x="644" y="0"/>
                    </a:moveTo>
                    <a:cubicBezTo>
                      <a:pt x="639" y="2"/>
                      <a:pt x="450" y="144"/>
                      <a:pt x="80" y="424"/>
                    </a:cubicBezTo>
                    <a:lnTo>
                      <a:pt x="1" y="1315"/>
                    </a:lnTo>
                    <a:cubicBezTo>
                      <a:pt x="59" y="1271"/>
                      <a:pt x="111" y="1229"/>
                      <a:pt x="162" y="1192"/>
                    </a:cubicBezTo>
                    <a:cubicBezTo>
                      <a:pt x="206" y="1154"/>
                      <a:pt x="255" y="1112"/>
                      <a:pt x="310" y="1066"/>
                    </a:cubicBezTo>
                    <a:cubicBezTo>
                      <a:pt x="413" y="978"/>
                      <a:pt x="497" y="910"/>
                      <a:pt x="564" y="861"/>
                    </a:cubicBezTo>
                    <a:lnTo>
                      <a:pt x="569" y="822"/>
                    </a:lnTo>
                    <a:lnTo>
                      <a:pt x="644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0"/>
              <p:cNvSpPr/>
              <p:nvPr/>
            </p:nvSpPr>
            <p:spPr>
              <a:xfrm>
                <a:off x="9779584" y="4366642"/>
                <a:ext cx="391035" cy="203363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1198" extrusionOk="0">
                    <a:moveTo>
                      <a:pt x="526" y="267"/>
                    </a:moveTo>
                    <a:cubicBezTo>
                      <a:pt x="569" y="267"/>
                      <a:pt x="621" y="288"/>
                      <a:pt x="682" y="328"/>
                    </a:cubicBezTo>
                    <a:cubicBezTo>
                      <a:pt x="765" y="384"/>
                      <a:pt x="837" y="454"/>
                      <a:pt x="895" y="535"/>
                    </a:cubicBezTo>
                    <a:cubicBezTo>
                      <a:pt x="958" y="621"/>
                      <a:pt x="989" y="684"/>
                      <a:pt x="989" y="728"/>
                    </a:cubicBezTo>
                    <a:cubicBezTo>
                      <a:pt x="989" y="785"/>
                      <a:pt x="977" y="827"/>
                      <a:pt x="954" y="856"/>
                    </a:cubicBezTo>
                    <a:cubicBezTo>
                      <a:pt x="909" y="910"/>
                      <a:pt x="817" y="936"/>
                      <a:pt x="681" y="936"/>
                    </a:cubicBezTo>
                    <a:cubicBezTo>
                      <a:pt x="511" y="936"/>
                      <a:pt x="409" y="884"/>
                      <a:pt x="376" y="778"/>
                    </a:cubicBezTo>
                    <a:cubicBezTo>
                      <a:pt x="374" y="670"/>
                      <a:pt x="374" y="612"/>
                      <a:pt x="374" y="603"/>
                    </a:cubicBezTo>
                    <a:cubicBezTo>
                      <a:pt x="374" y="379"/>
                      <a:pt x="425" y="267"/>
                      <a:pt x="526" y="267"/>
                    </a:cubicBezTo>
                    <a:close/>
                    <a:moveTo>
                      <a:pt x="1" y="0"/>
                    </a:moveTo>
                    <a:lnTo>
                      <a:pt x="85" y="1020"/>
                    </a:lnTo>
                    <a:lnTo>
                      <a:pt x="95" y="1136"/>
                    </a:lnTo>
                    <a:cubicBezTo>
                      <a:pt x="137" y="1140"/>
                      <a:pt x="197" y="1145"/>
                      <a:pt x="278" y="1154"/>
                    </a:cubicBezTo>
                    <a:cubicBezTo>
                      <a:pt x="434" y="1164"/>
                      <a:pt x="569" y="1178"/>
                      <a:pt x="686" y="1197"/>
                    </a:cubicBezTo>
                    <a:lnTo>
                      <a:pt x="1184" y="1197"/>
                    </a:lnTo>
                    <a:lnTo>
                      <a:pt x="1119" y="454"/>
                    </a:lnTo>
                    <a:lnTo>
                      <a:pt x="1664" y="338"/>
                    </a:lnTo>
                    <a:lnTo>
                      <a:pt x="2327" y="202"/>
                    </a:lnTo>
                    <a:lnTo>
                      <a:pt x="2320" y="20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0"/>
              <p:cNvSpPr/>
              <p:nvPr/>
            </p:nvSpPr>
            <p:spPr>
              <a:xfrm>
                <a:off x="12425072" y="4365284"/>
                <a:ext cx="182494" cy="280261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651" extrusionOk="0">
                    <a:moveTo>
                      <a:pt x="1082" y="1"/>
                    </a:moveTo>
                    <a:cubicBezTo>
                      <a:pt x="693" y="296"/>
                      <a:pt x="384" y="525"/>
                      <a:pt x="158" y="690"/>
                    </a:cubicBezTo>
                    <a:cubicBezTo>
                      <a:pt x="127" y="715"/>
                      <a:pt x="95" y="739"/>
                      <a:pt x="65" y="760"/>
                    </a:cubicBezTo>
                    <a:lnTo>
                      <a:pt x="0" y="1651"/>
                    </a:lnTo>
                    <a:lnTo>
                      <a:pt x="0" y="1651"/>
                    </a:lnTo>
                    <a:lnTo>
                      <a:pt x="13" y="1642"/>
                    </a:lnTo>
                    <a:lnTo>
                      <a:pt x="153" y="1542"/>
                    </a:lnTo>
                    <a:cubicBezTo>
                      <a:pt x="151" y="1535"/>
                      <a:pt x="151" y="1526"/>
                      <a:pt x="151" y="1517"/>
                    </a:cubicBezTo>
                    <a:cubicBezTo>
                      <a:pt x="151" y="1488"/>
                      <a:pt x="246" y="1423"/>
                      <a:pt x="439" y="1321"/>
                    </a:cubicBezTo>
                    <a:cubicBezTo>
                      <a:pt x="472" y="1304"/>
                      <a:pt x="505" y="1286"/>
                      <a:pt x="539" y="1268"/>
                    </a:cubicBezTo>
                    <a:cubicBezTo>
                      <a:pt x="723" y="1137"/>
                      <a:pt x="881" y="1023"/>
                      <a:pt x="1012" y="923"/>
                    </a:cubicBezTo>
                    <a:lnTo>
                      <a:pt x="1035" y="906"/>
                    </a:lnTo>
                    <a:lnTo>
                      <a:pt x="1044" y="516"/>
                    </a:lnTo>
                    <a:lnTo>
                      <a:pt x="1086" y="1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0"/>
              <p:cNvSpPr/>
              <p:nvPr/>
            </p:nvSpPr>
            <p:spPr>
              <a:xfrm>
                <a:off x="9967287" y="4439463"/>
                <a:ext cx="2468880" cy="254289"/>
              </a:xfrm>
              <a:custGeom>
                <a:avLst/>
                <a:gdLst/>
                <a:ahLst/>
                <a:cxnLst/>
                <a:rect l="l" t="t" r="r" b="b"/>
                <a:pathLst>
                  <a:path w="14692" h="1498" extrusionOk="0">
                    <a:moveTo>
                      <a:pt x="1753" y="331"/>
                    </a:moveTo>
                    <a:cubicBezTo>
                      <a:pt x="1842" y="331"/>
                      <a:pt x="1885" y="393"/>
                      <a:pt x="1883" y="516"/>
                    </a:cubicBezTo>
                    <a:cubicBezTo>
                      <a:pt x="1885" y="574"/>
                      <a:pt x="1873" y="632"/>
                      <a:pt x="1850" y="684"/>
                    </a:cubicBezTo>
                    <a:cubicBezTo>
                      <a:pt x="1820" y="754"/>
                      <a:pt x="1769" y="789"/>
                      <a:pt x="1701" y="789"/>
                    </a:cubicBezTo>
                    <a:cubicBezTo>
                      <a:pt x="1627" y="789"/>
                      <a:pt x="1576" y="761"/>
                      <a:pt x="1548" y="709"/>
                    </a:cubicBezTo>
                    <a:cubicBezTo>
                      <a:pt x="1536" y="653"/>
                      <a:pt x="1531" y="623"/>
                      <a:pt x="1531" y="619"/>
                    </a:cubicBezTo>
                    <a:cubicBezTo>
                      <a:pt x="1531" y="451"/>
                      <a:pt x="1589" y="356"/>
                      <a:pt x="1708" y="335"/>
                    </a:cubicBezTo>
                    <a:cubicBezTo>
                      <a:pt x="1724" y="332"/>
                      <a:pt x="1739" y="331"/>
                      <a:pt x="1753" y="331"/>
                    </a:cubicBezTo>
                    <a:close/>
                    <a:moveTo>
                      <a:pt x="12677" y="453"/>
                    </a:moveTo>
                    <a:cubicBezTo>
                      <a:pt x="12760" y="453"/>
                      <a:pt x="12801" y="512"/>
                      <a:pt x="12800" y="628"/>
                    </a:cubicBezTo>
                    <a:cubicBezTo>
                      <a:pt x="12800" y="667"/>
                      <a:pt x="12782" y="719"/>
                      <a:pt x="12745" y="786"/>
                    </a:cubicBezTo>
                    <a:cubicBezTo>
                      <a:pt x="12698" y="868"/>
                      <a:pt x="12645" y="910"/>
                      <a:pt x="12586" y="910"/>
                    </a:cubicBezTo>
                    <a:cubicBezTo>
                      <a:pt x="12519" y="910"/>
                      <a:pt x="12472" y="882"/>
                      <a:pt x="12447" y="828"/>
                    </a:cubicBezTo>
                    <a:cubicBezTo>
                      <a:pt x="12435" y="770"/>
                      <a:pt x="12430" y="740"/>
                      <a:pt x="12430" y="735"/>
                    </a:cubicBezTo>
                    <a:cubicBezTo>
                      <a:pt x="12430" y="584"/>
                      <a:pt x="12493" y="493"/>
                      <a:pt x="12616" y="462"/>
                    </a:cubicBezTo>
                    <a:cubicBezTo>
                      <a:pt x="12638" y="456"/>
                      <a:pt x="12658" y="453"/>
                      <a:pt x="12677" y="453"/>
                    </a:cubicBezTo>
                    <a:close/>
                    <a:moveTo>
                      <a:pt x="5213" y="502"/>
                    </a:moveTo>
                    <a:cubicBezTo>
                      <a:pt x="5242" y="502"/>
                      <a:pt x="5275" y="507"/>
                      <a:pt x="5312" y="516"/>
                    </a:cubicBezTo>
                    <a:cubicBezTo>
                      <a:pt x="5484" y="562"/>
                      <a:pt x="5570" y="637"/>
                      <a:pt x="5570" y="742"/>
                    </a:cubicBezTo>
                    <a:cubicBezTo>
                      <a:pt x="5568" y="777"/>
                      <a:pt x="5556" y="814"/>
                      <a:pt x="5533" y="842"/>
                    </a:cubicBezTo>
                    <a:lnTo>
                      <a:pt x="5535" y="842"/>
                    </a:lnTo>
                    <a:cubicBezTo>
                      <a:pt x="5506" y="884"/>
                      <a:pt x="5459" y="910"/>
                      <a:pt x="5408" y="910"/>
                    </a:cubicBezTo>
                    <a:cubicBezTo>
                      <a:pt x="5407" y="910"/>
                      <a:pt x="5405" y="910"/>
                      <a:pt x="5403" y="910"/>
                    </a:cubicBezTo>
                    <a:cubicBezTo>
                      <a:pt x="5170" y="910"/>
                      <a:pt x="5054" y="835"/>
                      <a:pt x="5054" y="682"/>
                    </a:cubicBezTo>
                    <a:cubicBezTo>
                      <a:pt x="5054" y="563"/>
                      <a:pt x="5107" y="502"/>
                      <a:pt x="5213" y="502"/>
                    </a:cubicBezTo>
                    <a:close/>
                    <a:moveTo>
                      <a:pt x="3641" y="211"/>
                    </a:moveTo>
                    <a:cubicBezTo>
                      <a:pt x="3762" y="223"/>
                      <a:pt x="3973" y="281"/>
                      <a:pt x="4274" y="383"/>
                    </a:cubicBezTo>
                    <a:cubicBezTo>
                      <a:pt x="4646" y="507"/>
                      <a:pt x="4830" y="614"/>
                      <a:pt x="4830" y="704"/>
                    </a:cubicBezTo>
                    <a:cubicBezTo>
                      <a:pt x="4834" y="788"/>
                      <a:pt x="4783" y="865"/>
                      <a:pt x="4704" y="896"/>
                    </a:cubicBezTo>
                    <a:cubicBezTo>
                      <a:pt x="4606" y="942"/>
                      <a:pt x="4429" y="965"/>
                      <a:pt x="4173" y="965"/>
                    </a:cubicBezTo>
                    <a:cubicBezTo>
                      <a:pt x="3485" y="965"/>
                      <a:pt x="2974" y="921"/>
                      <a:pt x="2637" y="837"/>
                    </a:cubicBezTo>
                    <a:cubicBezTo>
                      <a:pt x="2334" y="758"/>
                      <a:pt x="2183" y="649"/>
                      <a:pt x="2183" y="511"/>
                    </a:cubicBezTo>
                    <a:cubicBezTo>
                      <a:pt x="2183" y="411"/>
                      <a:pt x="2242" y="342"/>
                      <a:pt x="2363" y="306"/>
                    </a:cubicBezTo>
                    <a:cubicBezTo>
                      <a:pt x="2437" y="281"/>
                      <a:pt x="2642" y="249"/>
                      <a:pt x="2977" y="211"/>
                    </a:cubicBezTo>
                    <a:close/>
                    <a:moveTo>
                      <a:pt x="11624" y="329"/>
                    </a:moveTo>
                    <a:cubicBezTo>
                      <a:pt x="11807" y="329"/>
                      <a:pt x="11960" y="350"/>
                      <a:pt x="12084" y="395"/>
                    </a:cubicBezTo>
                    <a:cubicBezTo>
                      <a:pt x="12262" y="456"/>
                      <a:pt x="12351" y="553"/>
                      <a:pt x="12351" y="686"/>
                    </a:cubicBezTo>
                    <a:cubicBezTo>
                      <a:pt x="12351" y="763"/>
                      <a:pt x="12326" y="821"/>
                      <a:pt x="12277" y="863"/>
                    </a:cubicBezTo>
                    <a:cubicBezTo>
                      <a:pt x="12193" y="930"/>
                      <a:pt x="12034" y="965"/>
                      <a:pt x="11800" y="965"/>
                    </a:cubicBezTo>
                    <a:cubicBezTo>
                      <a:pt x="11418" y="965"/>
                      <a:pt x="11129" y="935"/>
                      <a:pt x="10933" y="877"/>
                    </a:cubicBezTo>
                    <a:cubicBezTo>
                      <a:pt x="10750" y="826"/>
                      <a:pt x="10659" y="754"/>
                      <a:pt x="10659" y="661"/>
                    </a:cubicBezTo>
                    <a:cubicBezTo>
                      <a:pt x="10659" y="581"/>
                      <a:pt x="10747" y="507"/>
                      <a:pt x="10924" y="442"/>
                    </a:cubicBezTo>
                    <a:cubicBezTo>
                      <a:pt x="11111" y="377"/>
                      <a:pt x="11306" y="341"/>
                      <a:pt x="11504" y="332"/>
                    </a:cubicBezTo>
                    <a:cubicBezTo>
                      <a:pt x="11545" y="330"/>
                      <a:pt x="11585" y="329"/>
                      <a:pt x="11624" y="329"/>
                    </a:cubicBezTo>
                    <a:close/>
                    <a:moveTo>
                      <a:pt x="2813" y="1"/>
                    </a:moveTo>
                    <a:cubicBezTo>
                      <a:pt x="2162" y="1"/>
                      <a:pt x="1224" y="10"/>
                      <a:pt x="0" y="27"/>
                    </a:cubicBezTo>
                    <a:lnTo>
                      <a:pt x="65" y="768"/>
                    </a:lnTo>
                    <a:lnTo>
                      <a:pt x="109" y="1166"/>
                    </a:lnTo>
                    <a:cubicBezTo>
                      <a:pt x="126" y="1165"/>
                      <a:pt x="146" y="1164"/>
                      <a:pt x="168" y="1164"/>
                    </a:cubicBezTo>
                    <a:cubicBezTo>
                      <a:pt x="231" y="1164"/>
                      <a:pt x="314" y="1171"/>
                      <a:pt x="419" y="1184"/>
                    </a:cubicBezTo>
                    <a:cubicBezTo>
                      <a:pt x="1003" y="1256"/>
                      <a:pt x="1350" y="1296"/>
                      <a:pt x="1459" y="1305"/>
                    </a:cubicBezTo>
                    <a:cubicBezTo>
                      <a:pt x="1441" y="1308"/>
                      <a:pt x="1419" y="1312"/>
                      <a:pt x="1394" y="1314"/>
                    </a:cubicBezTo>
                    <a:cubicBezTo>
                      <a:pt x="2334" y="1382"/>
                      <a:pt x="3273" y="1433"/>
                      <a:pt x="4213" y="1470"/>
                    </a:cubicBezTo>
                    <a:cubicBezTo>
                      <a:pt x="4277" y="1439"/>
                      <a:pt x="4346" y="1423"/>
                      <a:pt x="4415" y="1423"/>
                    </a:cubicBezTo>
                    <a:cubicBezTo>
                      <a:pt x="4425" y="1423"/>
                      <a:pt x="4434" y="1423"/>
                      <a:pt x="4444" y="1424"/>
                    </a:cubicBezTo>
                    <a:cubicBezTo>
                      <a:pt x="4518" y="1429"/>
                      <a:pt x="4592" y="1438"/>
                      <a:pt x="4664" y="1450"/>
                    </a:cubicBezTo>
                    <a:cubicBezTo>
                      <a:pt x="4690" y="1450"/>
                      <a:pt x="4772" y="1456"/>
                      <a:pt x="4912" y="1463"/>
                    </a:cubicBezTo>
                    <a:cubicBezTo>
                      <a:pt x="5053" y="1471"/>
                      <a:pt x="5135" y="1475"/>
                      <a:pt x="5160" y="1478"/>
                    </a:cubicBezTo>
                    <a:lnTo>
                      <a:pt x="6119" y="1484"/>
                    </a:lnTo>
                    <a:lnTo>
                      <a:pt x="6198" y="1498"/>
                    </a:lnTo>
                    <a:lnTo>
                      <a:pt x="7733" y="1498"/>
                    </a:lnTo>
                    <a:cubicBezTo>
                      <a:pt x="7788" y="1482"/>
                      <a:pt x="7945" y="1464"/>
                      <a:pt x="8208" y="1442"/>
                    </a:cubicBezTo>
                    <a:lnTo>
                      <a:pt x="9286" y="1442"/>
                    </a:lnTo>
                    <a:cubicBezTo>
                      <a:pt x="9464" y="1421"/>
                      <a:pt x="9581" y="1407"/>
                      <a:pt x="9641" y="1401"/>
                    </a:cubicBezTo>
                    <a:cubicBezTo>
                      <a:pt x="9865" y="1385"/>
                      <a:pt x="10179" y="1375"/>
                      <a:pt x="10586" y="1373"/>
                    </a:cubicBezTo>
                    <a:lnTo>
                      <a:pt x="11744" y="1371"/>
                    </a:lnTo>
                    <a:cubicBezTo>
                      <a:pt x="11759" y="1368"/>
                      <a:pt x="11787" y="1367"/>
                      <a:pt x="11827" y="1367"/>
                    </a:cubicBezTo>
                    <a:cubicBezTo>
                      <a:pt x="11879" y="1367"/>
                      <a:pt x="11952" y="1369"/>
                      <a:pt x="12044" y="1373"/>
                    </a:cubicBezTo>
                    <a:lnTo>
                      <a:pt x="12058" y="1377"/>
                    </a:lnTo>
                    <a:cubicBezTo>
                      <a:pt x="12065" y="1378"/>
                      <a:pt x="12070" y="1382"/>
                      <a:pt x="12072" y="1389"/>
                    </a:cubicBezTo>
                    <a:cubicBezTo>
                      <a:pt x="12063" y="1392"/>
                      <a:pt x="12051" y="1396"/>
                      <a:pt x="12039" y="1399"/>
                    </a:cubicBezTo>
                    <a:cubicBezTo>
                      <a:pt x="12900" y="1350"/>
                      <a:pt x="13762" y="1289"/>
                      <a:pt x="14625" y="1214"/>
                    </a:cubicBezTo>
                    <a:lnTo>
                      <a:pt x="14691" y="323"/>
                    </a:lnTo>
                    <a:lnTo>
                      <a:pt x="11667" y="127"/>
                    </a:lnTo>
                    <a:lnTo>
                      <a:pt x="7556" y="376"/>
                    </a:lnTo>
                    <a:cubicBezTo>
                      <a:pt x="6215" y="248"/>
                      <a:pt x="4930" y="127"/>
                      <a:pt x="3699" y="11"/>
                    </a:cubicBezTo>
                    <a:cubicBezTo>
                      <a:pt x="3516" y="4"/>
                      <a:pt x="3220" y="1"/>
                      <a:pt x="2813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0"/>
              <p:cNvSpPr/>
              <p:nvPr/>
            </p:nvSpPr>
            <p:spPr>
              <a:xfrm>
                <a:off x="11593767" y="4689158"/>
                <a:ext cx="130905" cy="4583"/>
              </a:xfrm>
              <a:custGeom>
                <a:avLst/>
                <a:gdLst/>
                <a:ahLst/>
                <a:cxnLst/>
                <a:rect l="l" t="t" r="r" b="b"/>
                <a:pathLst>
                  <a:path w="779" h="27" extrusionOk="0">
                    <a:moveTo>
                      <a:pt x="779" y="0"/>
                    </a:moveTo>
                    <a:cubicBezTo>
                      <a:pt x="486" y="2"/>
                      <a:pt x="226" y="11"/>
                      <a:pt x="0" y="27"/>
                    </a:cubicBezTo>
                    <a:cubicBezTo>
                      <a:pt x="260" y="20"/>
                      <a:pt x="519" y="11"/>
                      <a:pt x="779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0"/>
              <p:cNvSpPr/>
              <p:nvPr/>
            </p:nvSpPr>
            <p:spPr>
              <a:xfrm>
                <a:off x="9967287" y="4421300"/>
                <a:ext cx="2484676" cy="81990"/>
              </a:xfrm>
              <a:custGeom>
                <a:avLst/>
                <a:gdLst/>
                <a:ahLst/>
                <a:cxnLst/>
                <a:rect l="l" t="t" r="r" b="b"/>
                <a:pathLst>
                  <a:path w="14786" h="483" extrusionOk="0">
                    <a:moveTo>
                      <a:pt x="2767" y="1"/>
                    </a:moveTo>
                    <a:cubicBezTo>
                      <a:pt x="2220" y="1"/>
                      <a:pt x="1479" y="6"/>
                      <a:pt x="544" y="18"/>
                    </a:cubicBezTo>
                    <a:lnTo>
                      <a:pt x="0" y="134"/>
                    </a:lnTo>
                    <a:cubicBezTo>
                      <a:pt x="1224" y="117"/>
                      <a:pt x="2162" y="108"/>
                      <a:pt x="2814" y="108"/>
                    </a:cubicBezTo>
                    <a:cubicBezTo>
                      <a:pt x="3221" y="108"/>
                      <a:pt x="3517" y="111"/>
                      <a:pt x="3701" y="118"/>
                    </a:cubicBezTo>
                    <a:cubicBezTo>
                      <a:pt x="4930" y="232"/>
                      <a:pt x="6215" y="355"/>
                      <a:pt x="7558" y="483"/>
                    </a:cubicBezTo>
                    <a:lnTo>
                      <a:pt x="11669" y="234"/>
                    </a:lnTo>
                    <a:lnTo>
                      <a:pt x="14693" y="430"/>
                    </a:lnTo>
                    <a:cubicBezTo>
                      <a:pt x="14723" y="407"/>
                      <a:pt x="14754" y="385"/>
                      <a:pt x="14786" y="358"/>
                    </a:cubicBezTo>
                    <a:lnTo>
                      <a:pt x="11667" y="127"/>
                    </a:lnTo>
                    <a:lnTo>
                      <a:pt x="7556" y="376"/>
                    </a:lnTo>
                    <a:cubicBezTo>
                      <a:pt x="6215" y="248"/>
                      <a:pt x="4930" y="127"/>
                      <a:pt x="3699" y="11"/>
                    </a:cubicBezTo>
                    <a:cubicBezTo>
                      <a:pt x="3509" y="4"/>
                      <a:pt x="3198" y="1"/>
                      <a:pt x="2767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0"/>
              <p:cNvSpPr/>
              <p:nvPr/>
            </p:nvSpPr>
            <p:spPr>
              <a:xfrm>
                <a:off x="9779584" y="4060422"/>
                <a:ext cx="3062238" cy="424721"/>
              </a:xfrm>
              <a:custGeom>
                <a:avLst/>
                <a:gdLst/>
                <a:ahLst/>
                <a:cxnLst/>
                <a:rect l="l" t="t" r="r" b="b"/>
                <a:pathLst>
                  <a:path w="18223" h="2502" extrusionOk="0">
                    <a:moveTo>
                      <a:pt x="11515" y="0"/>
                    </a:moveTo>
                    <a:lnTo>
                      <a:pt x="9094" y="42"/>
                    </a:lnTo>
                    <a:cubicBezTo>
                      <a:pt x="8601" y="30"/>
                      <a:pt x="8149" y="25"/>
                      <a:pt x="7732" y="25"/>
                    </a:cubicBezTo>
                    <a:cubicBezTo>
                      <a:pt x="6124" y="188"/>
                      <a:pt x="4631" y="344"/>
                      <a:pt x="3254" y="489"/>
                    </a:cubicBezTo>
                    <a:cubicBezTo>
                      <a:pt x="2839" y="535"/>
                      <a:pt x="2448" y="577"/>
                      <a:pt x="2085" y="615"/>
                    </a:cubicBezTo>
                    <a:lnTo>
                      <a:pt x="1" y="1806"/>
                    </a:lnTo>
                    <a:lnTo>
                      <a:pt x="2320" y="2007"/>
                    </a:lnTo>
                    <a:lnTo>
                      <a:pt x="2327" y="2007"/>
                    </a:lnTo>
                    <a:lnTo>
                      <a:pt x="1664" y="2142"/>
                    </a:lnTo>
                    <a:cubicBezTo>
                      <a:pt x="2582" y="2132"/>
                      <a:pt x="3313" y="2126"/>
                      <a:pt x="3858" y="2126"/>
                    </a:cubicBezTo>
                    <a:cubicBezTo>
                      <a:pt x="4303" y="2126"/>
                      <a:pt x="4623" y="2130"/>
                      <a:pt x="4818" y="2137"/>
                    </a:cubicBezTo>
                    <a:cubicBezTo>
                      <a:pt x="6047" y="2253"/>
                      <a:pt x="7334" y="2374"/>
                      <a:pt x="8675" y="2502"/>
                    </a:cubicBezTo>
                    <a:lnTo>
                      <a:pt x="12788" y="2253"/>
                    </a:lnTo>
                    <a:lnTo>
                      <a:pt x="15903" y="2484"/>
                    </a:lnTo>
                    <a:cubicBezTo>
                      <a:pt x="16129" y="2321"/>
                      <a:pt x="16436" y="2092"/>
                      <a:pt x="16827" y="1795"/>
                    </a:cubicBezTo>
                    <a:cubicBezTo>
                      <a:pt x="16632" y="1764"/>
                      <a:pt x="16350" y="1720"/>
                      <a:pt x="15984" y="1669"/>
                    </a:cubicBezTo>
                    <a:cubicBezTo>
                      <a:pt x="16143" y="1623"/>
                      <a:pt x="16401" y="1546"/>
                      <a:pt x="16759" y="1439"/>
                    </a:cubicBezTo>
                    <a:cubicBezTo>
                      <a:pt x="17156" y="1320"/>
                      <a:pt x="17458" y="1231"/>
                      <a:pt x="17660" y="1169"/>
                    </a:cubicBezTo>
                    <a:cubicBezTo>
                      <a:pt x="18030" y="889"/>
                      <a:pt x="18217" y="749"/>
                      <a:pt x="18222" y="745"/>
                    </a:cubicBezTo>
                    <a:cubicBezTo>
                      <a:pt x="17300" y="598"/>
                      <a:pt x="16043" y="387"/>
                      <a:pt x="14450" y="112"/>
                    </a:cubicBezTo>
                    <a:cubicBezTo>
                      <a:pt x="14425" y="107"/>
                      <a:pt x="14401" y="102"/>
                      <a:pt x="14376" y="98"/>
                    </a:cubicBezTo>
                    <a:cubicBezTo>
                      <a:pt x="14188" y="89"/>
                      <a:pt x="13724" y="72"/>
                      <a:pt x="12986" y="42"/>
                    </a:cubicBezTo>
                    <a:cubicBezTo>
                      <a:pt x="12314" y="14"/>
                      <a:pt x="11825" y="0"/>
                      <a:pt x="11515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0"/>
              <p:cNvSpPr/>
              <p:nvPr/>
            </p:nvSpPr>
            <p:spPr>
              <a:xfrm>
                <a:off x="12465066" y="4258854"/>
                <a:ext cx="281807" cy="194197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1144" extrusionOk="0">
                    <a:moveTo>
                      <a:pt x="1271" y="263"/>
                    </a:moveTo>
                    <a:cubicBezTo>
                      <a:pt x="1393" y="263"/>
                      <a:pt x="1454" y="382"/>
                      <a:pt x="1454" y="619"/>
                    </a:cubicBezTo>
                    <a:cubicBezTo>
                      <a:pt x="1454" y="658"/>
                      <a:pt x="1428" y="714"/>
                      <a:pt x="1372" y="784"/>
                    </a:cubicBezTo>
                    <a:cubicBezTo>
                      <a:pt x="1305" y="872"/>
                      <a:pt x="1230" y="916"/>
                      <a:pt x="1147" y="916"/>
                    </a:cubicBezTo>
                    <a:cubicBezTo>
                      <a:pt x="1067" y="916"/>
                      <a:pt x="1011" y="852"/>
                      <a:pt x="981" y="726"/>
                    </a:cubicBezTo>
                    <a:cubicBezTo>
                      <a:pt x="967" y="600"/>
                      <a:pt x="960" y="533"/>
                      <a:pt x="960" y="526"/>
                    </a:cubicBezTo>
                    <a:cubicBezTo>
                      <a:pt x="960" y="481"/>
                      <a:pt x="984" y="432"/>
                      <a:pt x="1035" y="379"/>
                    </a:cubicBezTo>
                    <a:cubicBezTo>
                      <a:pt x="1083" y="326"/>
                      <a:pt x="1142" y="290"/>
                      <a:pt x="1209" y="272"/>
                    </a:cubicBezTo>
                    <a:cubicBezTo>
                      <a:pt x="1231" y="266"/>
                      <a:pt x="1252" y="263"/>
                      <a:pt x="1271" y="263"/>
                    </a:cubicBezTo>
                    <a:close/>
                    <a:moveTo>
                      <a:pt x="1677" y="0"/>
                    </a:moveTo>
                    <a:cubicBezTo>
                      <a:pt x="1475" y="62"/>
                      <a:pt x="1174" y="151"/>
                      <a:pt x="776" y="270"/>
                    </a:cubicBezTo>
                    <a:cubicBezTo>
                      <a:pt x="418" y="377"/>
                      <a:pt x="160" y="454"/>
                      <a:pt x="1" y="500"/>
                    </a:cubicBezTo>
                    <a:cubicBezTo>
                      <a:pt x="367" y="551"/>
                      <a:pt x="650" y="595"/>
                      <a:pt x="844" y="626"/>
                    </a:cubicBezTo>
                    <a:cubicBezTo>
                      <a:pt x="845" y="627"/>
                      <a:pt x="845" y="628"/>
                      <a:pt x="846" y="628"/>
                    </a:cubicBezTo>
                    <a:cubicBezTo>
                      <a:pt x="846" y="628"/>
                      <a:pt x="847" y="627"/>
                      <a:pt x="848" y="626"/>
                    </a:cubicBezTo>
                    <a:lnTo>
                      <a:pt x="848" y="626"/>
                    </a:lnTo>
                    <a:lnTo>
                      <a:pt x="806" y="1143"/>
                    </a:lnTo>
                    <a:cubicBezTo>
                      <a:pt x="1051" y="1070"/>
                      <a:pt x="1314" y="986"/>
                      <a:pt x="1598" y="891"/>
                    </a:cubicBezTo>
                    <a:lnTo>
                      <a:pt x="1677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0"/>
              <p:cNvSpPr/>
              <p:nvPr/>
            </p:nvSpPr>
            <p:spPr>
              <a:xfrm>
                <a:off x="9842264" y="4411964"/>
                <a:ext cx="103682" cy="113734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70" extrusionOk="0">
                    <a:moveTo>
                      <a:pt x="154" y="1"/>
                    </a:moveTo>
                    <a:cubicBezTo>
                      <a:pt x="52" y="1"/>
                      <a:pt x="1" y="113"/>
                      <a:pt x="1" y="336"/>
                    </a:cubicBezTo>
                    <a:cubicBezTo>
                      <a:pt x="1" y="345"/>
                      <a:pt x="1" y="403"/>
                      <a:pt x="3" y="511"/>
                    </a:cubicBezTo>
                    <a:cubicBezTo>
                      <a:pt x="36" y="617"/>
                      <a:pt x="138" y="667"/>
                      <a:pt x="308" y="669"/>
                    </a:cubicBezTo>
                    <a:cubicBezTo>
                      <a:pt x="444" y="669"/>
                      <a:pt x="536" y="643"/>
                      <a:pt x="581" y="589"/>
                    </a:cubicBezTo>
                    <a:cubicBezTo>
                      <a:pt x="606" y="560"/>
                      <a:pt x="616" y="518"/>
                      <a:pt x="616" y="461"/>
                    </a:cubicBezTo>
                    <a:cubicBezTo>
                      <a:pt x="616" y="417"/>
                      <a:pt x="585" y="354"/>
                      <a:pt x="522" y="268"/>
                    </a:cubicBezTo>
                    <a:cubicBezTo>
                      <a:pt x="464" y="187"/>
                      <a:pt x="392" y="117"/>
                      <a:pt x="309" y="61"/>
                    </a:cubicBezTo>
                    <a:cubicBezTo>
                      <a:pt x="249" y="21"/>
                      <a:pt x="197" y="1"/>
                      <a:pt x="154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0"/>
              <p:cNvSpPr/>
              <p:nvPr/>
            </p:nvSpPr>
            <p:spPr>
              <a:xfrm>
                <a:off x="12626219" y="4303158"/>
                <a:ext cx="83349" cy="111188"/>
              </a:xfrm>
              <a:custGeom>
                <a:avLst/>
                <a:gdLst/>
                <a:ahLst/>
                <a:cxnLst/>
                <a:rect l="l" t="t" r="r" b="b"/>
                <a:pathLst>
                  <a:path w="496" h="655" extrusionOk="0">
                    <a:moveTo>
                      <a:pt x="313" y="0"/>
                    </a:moveTo>
                    <a:cubicBezTo>
                      <a:pt x="293" y="0"/>
                      <a:pt x="272" y="3"/>
                      <a:pt x="250" y="9"/>
                    </a:cubicBezTo>
                    <a:cubicBezTo>
                      <a:pt x="183" y="29"/>
                      <a:pt x="124" y="65"/>
                      <a:pt x="78" y="116"/>
                    </a:cubicBezTo>
                    <a:cubicBezTo>
                      <a:pt x="25" y="171"/>
                      <a:pt x="1" y="220"/>
                      <a:pt x="1" y="265"/>
                    </a:cubicBezTo>
                    <a:cubicBezTo>
                      <a:pt x="1" y="271"/>
                      <a:pt x="8" y="337"/>
                      <a:pt x="22" y="463"/>
                    </a:cubicBezTo>
                    <a:cubicBezTo>
                      <a:pt x="52" y="591"/>
                      <a:pt x="108" y="655"/>
                      <a:pt x="190" y="655"/>
                    </a:cubicBezTo>
                    <a:cubicBezTo>
                      <a:pt x="273" y="655"/>
                      <a:pt x="346" y="611"/>
                      <a:pt x="415" y="523"/>
                    </a:cubicBezTo>
                    <a:cubicBezTo>
                      <a:pt x="469" y="451"/>
                      <a:pt x="495" y="395"/>
                      <a:pt x="495" y="356"/>
                    </a:cubicBezTo>
                    <a:cubicBezTo>
                      <a:pt x="495" y="119"/>
                      <a:pt x="435" y="0"/>
                      <a:pt x="313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0"/>
              <p:cNvSpPr/>
              <p:nvPr/>
            </p:nvSpPr>
            <p:spPr>
              <a:xfrm>
                <a:off x="10224055" y="4495479"/>
                <a:ext cx="59823" cy="78086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60" extrusionOk="0">
                    <a:moveTo>
                      <a:pt x="224" y="1"/>
                    </a:moveTo>
                    <a:cubicBezTo>
                      <a:pt x="211" y="1"/>
                      <a:pt x="196" y="2"/>
                      <a:pt x="180" y="5"/>
                    </a:cubicBezTo>
                    <a:cubicBezTo>
                      <a:pt x="61" y="26"/>
                      <a:pt x="1" y="121"/>
                      <a:pt x="1" y="289"/>
                    </a:cubicBezTo>
                    <a:cubicBezTo>
                      <a:pt x="1" y="293"/>
                      <a:pt x="8" y="323"/>
                      <a:pt x="20" y="379"/>
                    </a:cubicBezTo>
                    <a:cubicBezTo>
                      <a:pt x="48" y="431"/>
                      <a:pt x="99" y="459"/>
                      <a:pt x="171" y="459"/>
                    </a:cubicBezTo>
                    <a:cubicBezTo>
                      <a:pt x="241" y="459"/>
                      <a:pt x="292" y="424"/>
                      <a:pt x="322" y="354"/>
                    </a:cubicBezTo>
                    <a:cubicBezTo>
                      <a:pt x="345" y="302"/>
                      <a:pt x="355" y="244"/>
                      <a:pt x="355" y="186"/>
                    </a:cubicBezTo>
                    <a:cubicBezTo>
                      <a:pt x="355" y="63"/>
                      <a:pt x="312" y="1"/>
                      <a:pt x="224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0"/>
              <p:cNvSpPr/>
              <p:nvPr/>
            </p:nvSpPr>
            <p:spPr>
              <a:xfrm>
                <a:off x="11758113" y="4495139"/>
                <a:ext cx="284664" cy="107793"/>
              </a:xfrm>
              <a:custGeom>
                <a:avLst/>
                <a:gdLst/>
                <a:ahLst/>
                <a:cxnLst/>
                <a:rect l="l" t="t" r="r" b="b"/>
                <a:pathLst>
                  <a:path w="1694" h="635" extrusionOk="0">
                    <a:moveTo>
                      <a:pt x="973" y="0"/>
                    </a:moveTo>
                    <a:cubicBezTo>
                      <a:pt x="933" y="0"/>
                      <a:pt x="891" y="2"/>
                      <a:pt x="847" y="4"/>
                    </a:cubicBezTo>
                    <a:cubicBezTo>
                      <a:pt x="649" y="11"/>
                      <a:pt x="453" y="48"/>
                      <a:pt x="267" y="113"/>
                    </a:cubicBezTo>
                    <a:cubicBezTo>
                      <a:pt x="88" y="179"/>
                      <a:pt x="0" y="251"/>
                      <a:pt x="0" y="332"/>
                    </a:cubicBezTo>
                    <a:cubicBezTo>
                      <a:pt x="0" y="425"/>
                      <a:pt x="92" y="498"/>
                      <a:pt x="274" y="549"/>
                    </a:cubicBezTo>
                    <a:cubicBezTo>
                      <a:pt x="472" y="607"/>
                      <a:pt x="761" y="635"/>
                      <a:pt x="1143" y="635"/>
                    </a:cubicBezTo>
                    <a:cubicBezTo>
                      <a:pt x="1377" y="635"/>
                      <a:pt x="1534" y="602"/>
                      <a:pt x="1619" y="535"/>
                    </a:cubicBezTo>
                    <a:cubicBezTo>
                      <a:pt x="1668" y="493"/>
                      <a:pt x="1694" y="433"/>
                      <a:pt x="1694" y="356"/>
                    </a:cubicBezTo>
                    <a:cubicBezTo>
                      <a:pt x="1694" y="225"/>
                      <a:pt x="1605" y="127"/>
                      <a:pt x="1427" y="65"/>
                    </a:cubicBezTo>
                    <a:cubicBezTo>
                      <a:pt x="1303" y="22"/>
                      <a:pt x="1152" y="0"/>
                      <a:pt x="973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0"/>
              <p:cNvSpPr/>
              <p:nvPr/>
            </p:nvSpPr>
            <p:spPr>
              <a:xfrm>
                <a:off x="12055884" y="4516358"/>
                <a:ext cx="62344" cy="77747"/>
              </a:xfrm>
              <a:custGeom>
                <a:avLst/>
                <a:gdLst/>
                <a:ahLst/>
                <a:cxnLst/>
                <a:rect l="l" t="t" r="r" b="b"/>
                <a:pathLst>
                  <a:path w="371" h="458" extrusionOk="0">
                    <a:moveTo>
                      <a:pt x="247" y="0"/>
                    </a:moveTo>
                    <a:cubicBezTo>
                      <a:pt x="229" y="0"/>
                      <a:pt x="209" y="3"/>
                      <a:pt x="187" y="9"/>
                    </a:cubicBezTo>
                    <a:cubicBezTo>
                      <a:pt x="64" y="40"/>
                      <a:pt x="1" y="131"/>
                      <a:pt x="1" y="282"/>
                    </a:cubicBezTo>
                    <a:cubicBezTo>
                      <a:pt x="1" y="286"/>
                      <a:pt x="6" y="317"/>
                      <a:pt x="17" y="375"/>
                    </a:cubicBezTo>
                    <a:cubicBezTo>
                      <a:pt x="43" y="429"/>
                      <a:pt x="90" y="457"/>
                      <a:pt x="157" y="457"/>
                    </a:cubicBezTo>
                    <a:cubicBezTo>
                      <a:pt x="215" y="457"/>
                      <a:pt x="269" y="415"/>
                      <a:pt x="316" y="333"/>
                    </a:cubicBezTo>
                    <a:cubicBezTo>
                      <a:pt x="353" y="266"/>
                      <a:pt x="371" y="214"/>
                      <a:pt x="371" y="175"/>
                    </a:cubicBezTo>
                    <a:cubicBezTo>
                      <a:pt x="371" y="59"/>
                      <a:pt x="330" y="0"/>
                      <a:pt x="247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0"/>
              <p:cNvSpPr/>
              <p:nvPr/>
            </p:nvSpPr>
            <p:spPr>
              <a:xfrm>
                <a:off x="10333787" y="4475109"/>
                <a:ext cx="445817" cy="128163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755" extrusionOk="0">
                    <a:moveTo>
                      <a:pt x="794" y="1"/>
                    </a:moveTo>
                    <a:cubicBezTo>
                      <a:pt x="461" y="39"/>
                      <a:pt x="256" y="71"/>
                      <a:pt x="181" y="96"/>
                    </a:cubicBezTo>
                    <a:cubicBezTo>
                      <a:pt x="61" y="132"/>
                      <a:pt x="0" y="201"/>
                      <a:pt x="0" y="301"/>
                    </a:cubicBezTo>
                    <a:cubicBezTo>
                      <a:pt x="0" y="439"/>
                      <a:pt x="153" y="548"/>
                      <a:pt x="456" y="627"/>
                    </a:cubicBezTo>
                    <a:cubicBezTo>
                      <a:pt x="793" y="711"/>
                      <a:pt x="1304" y="755"/>
                      <a:pt x="1992" y="755"/>
                    </a:cubicBezTo>
                    <a:cubicBezTo>
                      <a:pt x="2248" y="755"/>
                      <a:pt x="2425" y="732"/>
                      <a:pt x="2523" y="686"/>
                    </a:cubicBezTo>
                    <a:cubicBezTo>
                      <a:pt x="2602" y="655"/>
                      <a:pt x="2653" y="578"/>
                      <a:pt x="2649" y="494"/>
                    </a:cubicBezTo>
                    <a:cubicBezTo>
                      <a:pt x="2649" y="404"/>
                      <a:pt x="2463" y="297"/>
                      <a:pt x="2093" y="173"/>
                    </a:cubicBezTo>
                    <a:cubicBezTo>
                      <a:pt x="1792" y="71"/>
                      <a:pt x="1581" y="13"/>
                      <a:pt x="1460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0"/>
              <p:cNvSpPr/>
              <p:nvPr/>
            </p:nvSpPr>
            <p:spPr>
              <a:xfrm>
                <a:off x="10816908" y="4524505"/>
                <a:ext cx="86374" cy="69599"/>
              </a:xfrm>
              <a:custGeom>
                <a:avLst/>
                <a:gdLst/>
                <a:ahLst/>
                <a:cxnLst/>
                <a:rect l="l" t="t" r="r" b="b"/>
                <a:pathLst>
                  <a:path w="514" h="410" extrusionOk="0">
                    <a:moveTo>
                      <a:pt x="156" y="0"/>
                    </a:moveTo>
                    <a:cubicBezTo>
                      <a:pt x="53" y="0"/>
                      <a:pt x="0" y="61"/>
                      <a:pt x="0" y="181"/>
                    </a:cubicBezTo>
                    <a:cubicBezTo>
                      <a:pt x="0" y="334"/>
                      <a:pt x="113" y="409"/>
                      <a:pt x="340" y="409"/>
                    </a:cubicBezTo>
                    <a:cubicBezTo>
                      <a:pt x="342" y="409"/>
                      <a:pt x="345" y="409"/>
                      <a:pt x="347" y="409"/>
                    </a:cubicBezTo>
                    <a:cubicBezTo>
                      <a:pt x="349" y="409"/>
                      <a:pt x="351" y="409"/>
                      <a:pt x="352" y="409"/>
                    </a:cubicBezTo>
                    <a:cubicBezTo>
                      <a:pt x="403" y="409"/>
                      <a:pt x="452" y="383"/>
                      <a:pt x="479" y="341"/>
                    </a:cubicBezTo>
                    <a:cubicBezTo>
                      <a:pt x="502" y="313"/>
                      <a:pt x="514" y="276"/>
                      <a:pt x="514" y="241"/>
                    </a:cubicBezTo>
                    <a:cubicBezTo>
                      <a:pt x="514" y="136"/>
                      <a:pt x="428" y="61"/>
                      <a:pt x="256" y="15"/>
                    </a:cubicBezTo>
                    <a:cubicBezTo>
                      <a:pt x="219" y="5"/>
                      <a:pt x="186" y="0"/>
                      <a:pt x="156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0"/>
              <p:cNvSpPr/>
              <p:nvPr/>
            </p:nvSpPr>
            <p:spPr>
              <a:xfrm>
                <a:off x="12791236" y="4385824"/>
                <a:ext cx="112084" cy="84027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95" extrusionOk="0">
                    <a:moveTo>
                      <a:pt x="647" y="1"/>
                    </a:moveTo>
                    <a:cubicBezTo>
                      <a:pt x="621" y="3"/>
                      <a:pt x="570" y="31"/>
                      <a:pt x="500" y="83"/>
                    </a:cubicBezTo>
                    <a:cubicBezTo>
                      <a:pt x="446" y="125"/>
                      <a:pt x="392" y="169"/>
                      <a:pt x="341" y="215"/>
                    </a:cubicBezTo>
                    <a:cubicBezTo>
                      <a:pt x="299" y="257"/>
                      <a:pt x="253" y="297"/>
                      <a:pt x="204" y="332"/>
                    </a:cubicBezTo>
                    <a:cubicBezTo>
                      <a:pt x="172" y="353"/>
                      <a:pt x="139" y="376"/>
                      <a:pt x="106" y="397"/>
                    </a:cubicBezTo>
                    <a:cubicBezTo>
                      <a:pt x="36" y="436"/>
                      <a:pt x="1" y="459"/>
                      <a:pt x="1" y="462"/>
                    </a:cubicBezTo>
                    <a:cubicBezTo>
                      <a:pt x="1" y="483"/>
                      <a:pt x="3" y="494"/>
                      <a:pt x="8" y="494"/>
                    </a:cubicBezTo>
                    <a:cubicBezTo>
                      <a:pt x="11" y="494"/>
                      <a:pt x="15" y="489"/>
                      <a:pt x="20" y="480"/>
                    </a:cubicBezTo>
                    <a:cubicBezTo>
                      <a:pt x="83" y="457"/>
                      <a:pt x="144" y="427"/>
                      <a:pt x="200" y="392"/>
                    </a:cubicBezTo>
                    <a:cubicBezTo>
                      <a:pt x="255" y="362"/>
                      <a:pt x="316" y="324"/>
                      <a:pt x="388" y="278"/>
                    </a:cubicBezTo>
                    <a:cubicBezTo>
                      <a:pt x="572" y="164"/>
                      <a:pt x="665" y="90"/>
                      <a:pt x="663" y="55"/>
                    </a:cubicBezTo>
                    <a:cubicBezTo>
                      <a:pt x="667" y="41"/>
                      <a:pt x="663" y="26"/>
                      <a:pt x="656" y="13"/>
                    </a:cubicBezTo>
                    <a:cubicBezTo>
                      <a:pt x="651" y="6"/>
                      <a:pt x="647" y="3"/>
                      <a:pt x="647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0"/>
              <p:cNvSpPr/>
              <p:nvPr/>
            </p:nvSpPr>
            <p:spPr>
              <a:xfrm>
                <a:off x="12840809" y="4490556"/>
                <a:ext cx="44531" cy="3004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177" extrusionOk="0">
                    <a:moveTo>
                      <a:pt x="169" y="0"/>
                    </a:moveTo>
                    <a:cubicBezTo>
                      <a:pt x="122" y="0"/>
                      <a:pt x="84" y="9"/>
                      <a:pt x="54" y="26"/>
                    </a:cubicBezTo>
                    <a:cubicBezTo>
                      <a:pt x="21" y="40"/>
                      <a:pt x="0" y="73"/>
                      <a:pt x="0" y="108"/>
                    </a:cubicBezTo>
                    <a:cubicBezTo>
                      <a:pt x="0" y="138"/>
                      <a:pt x="1" y="153"/>
                      <a:pt x="4" y="153"/>
                    </a:cubicBezTo>
                    <a:cubicBezTo>
                      <a:pt x="4" y="153"/>
                      <a:pt x="5" y="153"/>
                      <a:pt x="5" y="152"/>
                    </a:cubicBezTo>
                    <a:lnTo>
                      <a:pt x="68" y="176"/>
                    </a:lnTo>
                    <a:cubicBezTo>
                      <a:pt x="119" y="173"/>
                      <a:pt x="168" y="154"/>
                      <a:pt x="207" y="120"/>
                    </a:cubicBezTo>
                    <a:cubicBezTo>
                      <a:pt x="246" y="87"/>
                      <a:pt x="265" y="61"/>
                      <a:pt x="265" y="43"/>
                    </a:cubicBezTo>
                    <a:cubicBezTo>
                      <a:pt x="265" y="20"/>
                      <a:pt x="263" y="10"/>
                      <a:pt x="260" y="6"/>
                    </a:cubicBezTo>
                    <a:cubicBezTo>
                      <a:pt x="258" y="8"/>
                      <a:pt x="256" y="9"/>
                      <a:pt x="255" y="9"/>
                    </a:cubicBezTo>
                    <a:cubicBezTo>
                      <a:pt x="255" y="9"/>
                      <a:pt x="254" y="9"/>
                      <a:pt x="254" y="8"/>
                    </a:cubicBezTo>
                    <a:cubicBezTo>
                      <a:pt x="224" y="3"/>
                      <a:pt x="195" y="0"/>
                      <a:pt x="169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30"/>
              <p:cNvSpPr/>
              <p:nvPr/>
            </p:nvSpPr>
            <p:spPr>
              <a:xfrm>
                <a:off x="9641789" y="4641969"/>
                <a:ext cx="60999" cy="28349"/>
              </a:xfrm>
              <a:custGeom>
                <a:avLst/>
                <a:gdLst/>
                <a:ahLst/>
                <a:cxnLst/>
                <a:rect l="l" t="t" r="r" b="b"/>
                <a:pathLst>
                  <a:path w="363" h="167" extrusionOk="0">
                    <a:moveTo>
                      <a:pt x="63" y="1"/>
                    </a:moveTo>
                    <a:cubicBezTo>
                      <a:pt x="21" y="1"/>
                      <a:pt x="0" y="25"/>
                      <a:pt x="0" y="73"/>
                    </a:cubicBezTo>
                    <a:cubicBezTo>
                      <a:pt x="0" y="94"/>
                      <a:pt x="33" y="114"/>
                      <a:pt x="100" y="136"/>
                    </a:cubicBezTo>
                    <a:cubicBezTo>
                      <a:pt x="149" y="154"/>
                      <a:pt x="200" y="164"/>
                      <a:pt x="251" y="166"/>
                    </a:cubicBezTo>
                    <a:cubicBezTo>
                      <a:pt x="295" y="164"/>
                      <a:pt x="335" y="145"/>
                      <a:pt x="363" y="112"/>
                    </a:cubicBezTo>
                    <a:cubicBezTo>
                      <a:pt x="242" y="59"/>
                      <a:pt x="158" y="24"/>
                      <a:pt x="112" y="8"/>
                    </a:cubicBezTo>
                    <a:cubicBezTo>
                      <a:pt x="94" y="3"/>
                      <a:pt x="77" y="1"/>
                      <a:pt x="63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30"/>
              <p:cNvSpPr/>
              <p:nvPr/>
            </p:nvSpPr>
            <p:spPr>
              <a:xfrm>
                <a:off x="9692034" y="4604625"/>
                <a:ext cx="157288" cy="33271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96" extrusionOk="0">
                    <a:moveTo>
                      <a:pt x="8" y="0"/>
                    </a:moveTo>
                    <a:lnTo>
                      <a:pt x="1" y="32"/>
                    </a:lnTo>
                    <a:lnTo>
                      <a:pt x="8" y="53"/>
                    </a:lnTo>
                    <a:cubicBezTo>
                      <a:pt x="10" y="55"/>
                      <a:pt x="73" y="79"/>
                      <a:pt x="195" y="125"/>
                    </a:cubicBezTo>
                    <a:cubicBezTo>
                      <a:pt x="343" y="169"/>
                      <a:pt x="495" y="192"/>
                      <a:pt x="650" y="195"/>
                    </a:cubicBezTo>
                    <a:lnTo>
                      <a:pt x="693" y="195"/>
                    </a:lnTo>
                    <a:cubicBezTo>
                      <a:pt x="774" y="192"/>
                      <a:pt x="856" y="178"/>
                      <a:pt x="935" y="157"/>
                    </a:cubicBezTo>
                    <a:cubicBezTo>
                      <a:pt x="846" y="141"/>
                      <a:pt x="746" y="121"/>
                      <a:pt x="637" y="104"/>
                    </a:cubicBezTo>
                    <a:cubicBezTo>
                      <a:pt x="546" y="88"/>
                      <a:pt x="448" y="71"/>
                      <a:pt x="341" y="53"/>
                    </a:cubicBezTo>
                    <a:cubicBezTo>
                      <a:pt x="127" y="20"/>
                      <a:pt x="17" y="2"/>
                      <a:pt x="8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30"/>
              <p:cNvSpPr/>
              <p:nvPr/>
            </p:nvSpPr>
            <p:spPr>
              <a:xfrm>
                <a:off x="9769501" y="4558794"/>
                <a:ext cx="170563" cy="28179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166" extrusionOk="0">
                    <a:moveTo>
                      <a:pt x="98" y="0"/>
                    </a:moveTo>
                    <a:cubicBezTo>
                      <a:pt x="55" y="0"/>
                      <a:pt x="16" y="26"/>
                      <a:pt x="1" y="67"/>
                    </a:cubicBezTo>
                    <a:cubicBezTo>
                      <a:pt x="54" y="85"/>
                      <a:pt x="103" y="100"/>
                      <a:pt x="150" y="114"/>
                    </a:cubicBezTo>
                    <a:cubicBezTo>
                      <a:pt x="180" y="121"/>
                      <a:pt x="208" y="128"/>
                      <a:pt x="238" y="134"/>
                    </a:cubicBezTo>
                    <a:cubicBezTo>
                      <a:pt x="376" y="155"/>
                      <a:pt x="515" y="166"/>
                      <a:pt x="656" y="166"/>
                    </a:cubicBezTo>
                    <a:cubicBezTo>
                      <a:pt x="676" y="166"/>
                      <a:pt x="696" y="166"/>
                      <a:pt x="716" y="165"/>
                    </a:cubicBezTo>
                    <a:cubicBezTo>
                      <a:pt x="737" y="165"/>
                      <a:pt x="788" y="162"/>
                      <a:pt x="869" y="151"/>
                    </a:cubicBezTo>
                    <a:cubicBezTo>
                      <a:pt x="946" y="143"/>
                      <a:pt x="993" y="137"/>
                      <a:pt x="1014" y="134"/>
                    </a:cubicBezTo>
                    <a:cubicBezTo>
                      <a:pt x="991" y="118"/>
                      <a:pt x="932" y="100"/>
                      <a:pt x="830" y="79"/>
                    </a:cubicBezTo>
                    <a:cubicBezTo>
                      <a:pt x="804" y="74"/>
                      <a:pt x="776" y="71"/>
                      <a:pt x="746" y="65"/>
                    </a:cubicBezTo>
                    <a:cubicBezTo>
                      <a:pt x="629" y="46"/>
                      <a:pt x="494" y="32"/>
                      <a:pt x="338" y="22"/>
                    </a:cubicBezTo>
                    <a:cubicBezTo>
                      <a:pt x="257" y="15"/>
                      <a:pt x="197" y="8"/>
                      <a:pt x="155" y="4"/>
                    </a:cubicBezTo>
                    <a:lnTo>
                      <a:pt x="139" y="2"/>
                    </a:lnTo>
                    <a:lnTo>
                      <a:pt x="103" y="1"/>
                    </a:lnTo>
                    <a:cubicBezTo>
                      <a:pt x="101" y="0"/>
                      <a:pt x="100" y="0"/>
                      <a:pt x="98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30"/>
              <p:cNvSpPr/>
              <p:nvPr/>
            </p:nvSpPr>
            <p:spPr>
              <a:xfrm>
                <a:off x="12450447" y="4515848"/>
                <a:ext cx="165690" cy="116111"/>
              </a:xfrm>
              <a:custGeom>
                <a:avLst/>
                <a:gdLst/>
                <a:ahLst/>
                <a:cxnLst/>
                <a:rect l="l" t="t" r="r" b="b"/>
                <a:pathLst>
                  <a:path w="986" h="684" extrusionOk="0">
                    <a:moveTo>
                      <a:pt x="970" y="0"/>
                    </a:moveTo>
                    <a:cubicBezTo>
                      <a:pt x="944" y="0"/>
                      <a:pt x="908" y="16"/>
                      <a:pt x="861" y="47"/>
                    </a:cubicBezTo>
                    <a:cubicBezTo>
                      <a:pt x="840" y="61"/>
                      <a:pt x="815" y="76"/>
                      <a:pt x="789" y="99"/>
                    </a:cubicBezTo>
                    <a:cubicBezTo>
                      <a:pt x="749" y="133"/>
                      <a:pt x="682" y="192"/>
                      <a:pt x="589" y="280"/>
                    </a:cubicBezTo>
                    <a:cubicBezTo>
                      <a:pt x="521" y="313"/>
                      <a:pt x="454" y="348"/>
                      <a:pt x="388" y="381"/>
                    </a:cubicBezTo>
                    <a:cubicBezTo>
                      <a:pt x="354" y="399"/>
                      <a:pt x="321" y="417"/>
                      <a:pt x="288" y="434"/>
                    </a:cubicBezTo>
                    <a:cubicBezTo>
                      <a:pt x="97" y="534"/>
                      <a:pt x="0" y="601"/>
                      <a:pt x="0" y="630"/>
                    </a:cubicBezTo>
                    <a:cubicBezTo>
                      <a:pt x="0" y="637"/>
                      <a:pt x="0" y="646"/>
                      <a:pt x="2" y="655"/>
                    </a:cubicBezTo>
                    <a:cubicBezTo>
                      <a:pt x="4" y="662"/>
                      <a:pt x="7" y="669"/>
                      <a:pt x="14" y="674"/>
                    </a:cubicBezTo>
                    <a:cubicBezTo>
                      <a:pt x="25" y="680"/>
                      <a:pt x="37" y="683"/>
                      <a:pt x="49" y="683"/>
                    </a:cubicBezTo>
                    <a:cubicBezTo>
                      <a:pt x="302" y="587"/>
                      <a:pt x="510" y="471"/>
                      <a:pt x="673" y="336"/>
                    </a:cubicBezTo>
                    <a:cubicBezTo>
                      <a:pt x="742" y="280"/>
                      <a:pt x="803" y="218"/>
                      <a:pt x="861" y="154"/>
                    </a:cubicBezTo>
                    <a:cubicBezTo>
                      <a:pt x="903" y="108"/>
                      <a:pt x="943" y="59"/>
                      <a:pt x="985" y="3"/>
                    </a:cubicBezTo>
                    <a:cubicBezTo>
                      <a:pt x="981" y="1"/>
                      <a:pt x="976" y="0"/>
                      <a:pt x="970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0"/>
              <p:cNvSpPr/>
              <p:nvPr/>
            </p:nvSpPr>
            <p:spPr>
              <a:xfrm>
                <a:off x="12538837" y="4614980"/>
                <a:ext cx="48396" cy="3887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29" extrusionOk="0">
                    <a:moveTo>
                      <a:pt x="268" y="1"/>
                    </a:moveTo>
                    <a:cubicBezTo>
                      <a:pt x="242" y="1"/>
                      <a:pt x="191" y="25"/>
                      <a:pt x="114" y="76"/>
                    </a:cubicBezTo>
                    <a:cubicBezTo>
                      <a:pt x="39" y="125"/>
                      <a:pt x="0" y="160"/>
                      <a:pt x="0" y="176"/>
                    </a:cubicBezTo>
                    <a:cubicBezTo>
                      <a:pt x="0" y="201"/>
                      <a:pt x="4" y="215"/>
                      <a:pt x="14" y="220"/>
                    </a:cubicBezTo>
                    <a:cubicBezTo>
                      <a:pt x="23" y="225"/>
                      <a:pt x="33" y="229"/>
                      <a:pt x="44" y="229"/>
                    </a:cubicBezTo>
                    <a:cubicBezTo>
                      <a:pt x="60" y="220"/>
                      <a:pt x="107" y="190"/>
                      <a:pt x="182" y="139"/>
                    </a:cubicBezTo>
                    <a:cubicBezTo>
                      <a:pt x="253" y="96"/>
                      <a:pt x="288" y="60"/>
                      <a:pt x="288" y="39"/>
                    </a:cubicBezTo>
                    <a:cubicBezTo>
                      <a:pt x="288" y="17"/>
                      <a:pt x="286" y="8"/>
                      <a:pt x="282" y="8"/>
                    </a:cubicBezTo>
                    <a:cubicBezTo>
                      <a:pt x="282" y="8"/>
                      <a:pt x="281" y="8"/>
                      <a:pt x="280" y="8"/>
                    </a:cubicBezTo>
                    <a:cubicBezTo>
                      <a:pt x="276" y="8"/>
                      <a:pt x="272" y="6"/>
                      <a:pt x="268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0"/>
              <p:cNvSpPr/>
              <p:nvPr/>
            </p:nvSpPr>
            <p:spPr>
              <a:xfrm>
                <a:off x="10423354" y="4764695"/>
                <a:ext cx="298443" cy="26991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59" extrusionOk="0">
                    <a:moveTo>
                      <a:pt x="297" y="0"/>
                    </a:moveTo>
                    <a:cubicBezTo>
                      <a:pt x="100" y="0"/>
                      <a:pt x="2" y="10"/>
                      <a:pt x="2" y="30"/>
                    </a:cubicBezTo>
                    <a:cubicBezTo>
                      <a:pt x="0" y="43"/>
                      <a:pt x="2" y="55"/>
                      <a:pt x="7" y="66"/>
                    </a:cubicBezTo>
                    <a:cubicBezTo>
                      <a:pt x="11" y="71"/>
                      <a:pt x="12" y="73"/>
                      <a:pt x="12" y="74"/>
                    </a:cubicBezTo>
                    <a:cubicBezTo>
                      <a:pt x="91" y="80"/>
                      <a:pt x="328" y="99"/>
                      <a:pt x="722" y="134"/>
                    </a:cubicBezTo>
                    <a:cubicBezTo>
                      <a:pt x="887" y="150"/>
                      <a:pt x="1175" y="158"/>
                      <a:pt x="1585" y="158"/>
                    </a:cubicBezTo>
                    <a:cubicBezTo>
                      <a:pt x="1616" y="158"/>
                      <a:pt x="1681" y="144"/>
                      <a:pt x="1776" y="116"/>
                    </a:cubicBezTo>
                    <a:cubicBezTo>
                      <a:pt x="1676" y="67"/>
                      <a:pt x="1353" y="32"/>
                      <a:pt x="810" y="13"/>
                    </a:cubicBezTo>
                    <a:cubicBezTo>
                      <a:pt x="597" y="5"/>
                      <a:pt x="426" y="0"/>
                      <a:pt x="297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30"/>
              <p:cNvSpPr/>
              <p:nvPr/>
            </p:nvSpPr>
            <p:spPr>
              <a:xfrm>
                <a:off x="12012361" y="4673372"/>
                <a:ext cx="440271" cy="80463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474" extrusionOk="0">
                    <a:moveTo>
                      <a:pt x="2620" y="0"/>
                    </a:moveTo>
                    <a:lnTo>
                      <a:pt x="2467" y="21"/>
                    </a:lnTo>
                    <a:cubicBezTo>
                      <a:pt x="1913" y="93"/>
                      <a:pt x="1596" y="137"/>
                      <a:pt x="1513" y="149"/>
                    </a:cubicBezTo>
                    <a:cubicBezTo>
                      <a:pt x="1057" y="218"/>
                      <a:pt x="553" y="307"/>
                      <a:pt x="0" y="421"/>
                    </a:cubicBezTo>
                    <a:cubicBezTo>
                      <a:pt x="2" y="439"/>
                      <a:pt x="6" y="458"/>
                      <a:pt x="14" y="474"/>
                    </a:cubicBezTo>
                    <a:cubicBezTo>
                      <a:pt x="766" y="412"/>
                      <a:pt x="1301" y="355"/>
                      <a:pt x="1620" y="298"/>
                    </a:cubicBezTo>
                    <a:cubicBezTo>
                      <a:pt x="1910" y="251"/>
                      <a:pt x="2194" y="174"/>
                      <a:pt x="2465" y="67"/>
                    </a:cubicBezTo>
                    <a:cubicBezTo>
                      <a:pt x="2518" y="46"/>
                      <a:pt x="2569" y="25"/>
                      <a:pt x="2620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0"/>
              <p:cNvSpPr/>
              <p:nvPr/>
            </p:nvSpPr>
            <p:spPr>
              <a:xfrm>
                <a:off x="12423896" y="4713771"/>
                <a:ext cx="65032" cy="33611"/>
              </a:xfrm>
              <a:custGeom>
                <a:avLst/>
                <a:gdLst/>
                <a:ahLst/>
                <a:cxnLst/>
                <a:rect l="l" t="t" r="r" b="b"/>
                <a:pathLst>
                  <a:path w="387" h="198" extrusionOk="0">
                    <a:moveTo>
                      <a:pt x="351" y="1"/>
                    </a:moveTo>
                    <a:cubicBezTo>
                      <a:pt x="312" y="1"/>
                      <a:pt x="249" y="15"/>
                      <a:pt x="163" y="41"/>
                    </a:cubicBezTo>
                    <a:cubicBezTo>
                      <a:pt x="88" y="64"/>
                      <a:pt x="41" y="85"/>
                      <a:pt x="18" y="104"/>
                    </a:cubicBezTo>
                    <a:cubicBezTo>
                      <a:pt x="9" y="111"/>
                      <a:pt x="4" y="118"/>
                      <a:pt x="2" y="129"/>
                    </a:cubicBezTo>
                    <a:cubicBezTo>
                      <a:pt x="0" y="148"/>
                      <a:pt x="7" y="167"/>
                      <a:pt x="20" y="181"/>
                    </a:cubicBezTo>
                    <a:cubicBezTo>
                      <a:pt x="30" y="192"/>
                      <a:pt x="44" y="197"/>
                      <a:pt x="60" y="197"/>
                    </a:cubicBezTo>
                    <a:cubicBezTo>
                      <a:pt x="130" y="195"/>
                      <a:pt x="200" y="181"/>
                      <a:pt x="265" y="153"/>
                    </a:cubicBezTo>
                    <a:cubicBezTo>
                      <a:pt x="346" y="122"/>
                      <a:pt x="386" y="83"/>
                      <a:pt x="384" y="38"/>
                    </a:cubicBezTo>
                    <a:cubicBezTo>
                      <a:pt x="384" y="15"/>
                      <a:pt x="383" y="4"/>
                      <a:pt x="379" y="3"/>
                    </a:cubicBezTo>
                    <a:cubicBezTo>
                      <a:pt x="377" y="4"/>
                      <a:pt x="375" y="4"/>
                      <a:pt x="374" y="4"/>
                    </a:cubicBezTo>
                    <a:cubicBezTo>
                      <a:pt x="373" y="4"/>
                      <a:pt x="372" y="4"/>
                      <a:pt x="372" y="3"/>
                    </a:cubicBezTo>
                    <a:cubicBezTo>
                      <a:pt x="366" y="1"/>
                      <a:pt x="359" y="1"/>
                      <a:pt x="351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30"/>
              <p:cNvSpPr/>
              <p:nvPr/>
            </p:nvSpPr>
            <p:spPr>
              <a:xfrm>
                <a:off x="12711752" y="4316907"/>
                <a:ext cx="147373" cy="12697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748" extrusionOk="0">
                    <a:moveTo>
                      <a:pt x="861" y="0"/>
                    </a:moveTo>
                    <a:cubicBezTo>
                      <a:pt x="836" y="0"/>
                      <a:pt x="781" y="31"/>
                      <a:pt x="698" y="91"/>
                    </a:cubicBezTo>
                    <a:lnTo>
                      <a:pt x="693" y="95"/>
                    </a:lnTo>
                    <a:cubicBezTo>
                      <a:pt x="626" y="144"/>
                      <a:pt x="542" y="212"/>
                      <a:pt x="439" y="300"/>
                    </a:cubicBezTo>
                    <a:cubicBezTo>
                      <a:pt x="384" y="346"/>
                      <a:pt x="335" y="388"/>
                      <a:pt x="291" y="426"/>
                    </a:cubicBezTo>
                    <a:cubicBezTo>
                      <a:pt x="97" y="593"/>
                      <a:pt x="0" y="682"/>
                      <a:pt x="0" y="694"/>
                    </a:cubicBezTo>
                    <a:cubicBezTo>
                      <a:pt x="0" y="717"/>
                      <a:pt x="4" y="730"/>
                      <a:pt x="11" y="737"/>
                    </a:cubicBezTo>
                    <a:cubicBezTo>
                      <a:pt x="11" y="738"/>
                      <a:pt x="20" y="742"/>
                      <a:pt x="35" y="747"/>
                    </a:cubicBezTo>
                    <a:cubicBezTo>
                      <a:pt x="335" y="558"/>
                      <a:pt x="554" y="400"/>
                      <a:pt x="693" y="275"/>
                    </a:cubicBezTo>
                    <a:cubicBezTo>
                      <a:pt x="815" y="165"/>
                      <a:pt x="877" y="79"/>
                      <a:pt x="877" y="18"/>
                    </a:cubicBezTo>
                    <a:cubicBezTo>
                      <a:pt x="877" y="6"/>
                      <a:pt x="871" y="0"/>
                      <a:pt x="861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30"/>
              <p:cNvSpPr/>
              <p:nvPr/>
            </p:nvSpPr>
            <p:spPr>
              <a:xfrm>
                <a:off x="10664326" y="4671335"/>
                <a:ext cx="133190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243" extrusionOk="0">
                    <a:moveTo>
                      <a:pt x="7669" y="1"/>
                    </a:moveTo>
                    <a:cubicBezTo>
                      <a:pt x="7635" y="1"/>
                      <a:pt x="7611" y="2"/>
                      <a:pt x="7598" y="4"/>
                    </a:cubicBezTo>
                    <a:lnTo>
                      <a:pt x="6439" y="7"/>
                    </a:lnTo>
                    <a:cubicBezTo>
                      <a:pt x="6033" y="9"/>
                      <a:pt x="5719" y="18"/>
                      <a:pt x="5494" y="33"/>
                    </a:cubicBezTo>
                    <a:cubicBezTo>
                      <a:pt x="5435" y="41"/>
                      <a:pt x="5317" y="55"/>
                      <a:pt x="5140" y="76"/>
                    </a:cubicBezTo>
                    <a:lnTo>
                      <a:pt x="4062" y="76"/>
                    </a:lnTo>
                    <a:cubicBezTo>
                      <a:pt x="3799" y="98"/>
                      <a:pt x="3641" y="116"/>
                      <a:pt x="3587" y="132"/>
                    </a:cubicBezTo>
                    <a:lnTo>
                      <a:pt x="2051" y="132"/>
                    </a:lnTo>
                    <a:lnTo>
                      <a:pt x="1972" y="118"/>
                    </a:lnTo>
                    <a:lnTo>
                      <a:pt x="1013" y="112"/>
                    </a:lnTo>
                    <a:cubicBezTo>
                      <a:pt x="989" y="109"/>
                      <a:pt x="908" y="104"/>
                      <a:pt x="766" y="97"/>
                    </a:cubicBezTo>
                    <a:cubicBezTo>
                      <a:pt x="626" y="88"/>
                      <a:pt x="544" y="84"/>
                      <a:pt x="517" y="84"/>
                    </a:cubicBezTo>
                    <a:cubicBezTo>
                      <a:pt x="445" y="72"/>
                      <a:pt x="372" y="63"/>
                      <a:pt x="298" y="58"/>
                    </a:cubicBezTo>
                    <a:cubicBezTo>
                      <a:pt x="288" y="57"/>
                      <a:pt x="278" y="57"/>
                      <a:pt x="268" y="57"/>
                    </a:cubicBezTo>
                    <a:cubicBezTo>
                      <a:pt x="199" y="57"/>
                      <a:pt x="130" y="73"/>
                      <a:pt x="67" y="104"/>
                    </a:cubicBezTo>
                    <a:cubicBezTo>
                      <a:pt x="44" y="116"/>
                      <a:pt x="21" y="130"/>
                      <a:pt x="0" y="147"/>
                    </a:cubicBezTo>
                    <a:lnTo>
                      <a:pt x="16" y="195"/>
                    </a:lnTo>
                    <a:cubicBezTo>
                      <a:pt x="185" y="189"/>
                      <a:pt x="334" y="186"/>
                      <a:pt x="465" y="186"/>
                    </a:cubicBezTo>
                    <a:cubicBezTo>
                      <a:pt x="735" y="186"/>
                      <a:pt x="924" y="199"/>
                      <a:pt x="1033" y="225"/>
                    </a:cubicBezTo>
                    <a:lnTo>
                      <a:pt x="1997" y="230"/>
                    </a:lnTo>
                    <a:lnTo>
                      <a:pt x="2079" y="242"/>
                    </a:lnTo>
                    <a:lnTo>
                      <a:pt x="3575" y="242"/>
                    </a:lnTo>
                    <a:cubicBezTo>
                      <a:pt x="3831" y="223"/>
                      <a:pt x="3988" y="205"/>
                      <a:pt x="4048" y="188"/>
                    </a:cubicBezTo>
                    <a:lnTo>
                      <a:pt x="5002" y="188"/>
                    </a:lnTo>
                    <a:cubicBezTo>
                      <a:pt x="5026" y="186"/>
                      <a:pt x="5147" y="172"/>
                      <a:pt x="5363" y="144"/>
                    </a:cubicBezTo>
                    <a:cubicBezTo>
                      <a:pt x="5417" y="140"/>
                      <a:pt x="5473" y="135"/>
                      <a:pt x="5531" y="132"/>
                    </a:cubicBezTo>
                    <a:cubicBezTo>
                      <a:pt x="5757" y="118"/>
                      <a:pt x="6017" y="109"/>
                      <a:pt x="6310" y="107"/>
                    </a:cubicBezTo>
                    <a:lnTo>
                      <a:pt x="6418" y="107"/>
                    </a:lnTo>
                    <a:lnTo>
                      <a:pt x="7575" y="98"/>
                    </a:lnTo>
                    <a:cubicBezTo>
                      <a:pt x="7591" y="93"/>
                      <a:pt x="7645" y="84"/>
                      <a:pt x="7737" y="69"/>
                    </a:cubicBezTo>
                    <a:cubicBezTo>
                      <a:pt x="7803" y="55"/>
                      <a:pt x="7854" y="44"/>
                      <a:pt x="7891" y="33"/>
                    </a:cubicBezTo>
                    <a:cubicBezTo>
                      <a:pt x="7905" y="30"/>
                      <a:pt x="7915" y="26"/>
                      <a:pt x="7926" y="23"/>
                    </a:cubicBezTo>
                    <a:cubicBezTo>
                      <a:pt x="7924" y="18"/>
                      <a:pt x="7919" y="12"/>
                      <a:pt x="7912" y="11"/>
                    </a:cubicBezTo>
                    <a:lnTo>
                      <a:pt x="7898" y="7"/>
                    </a:lnTo>
                    <a:cubicBezTo>
                      <a:pt x="7798" y="3"/>
                      <a:pt x="7721" y="1"/>
                      <a:pt x="7669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30"/>
              <p:cNvSpPr/>
              <p:nvPr/>
            </p:nvSpPr>
            <p:spPr>
              <a:xfrm>
                <a:off x="9971656" y="4636877"/>
                <a:ext cx="241141" cy="32762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93" extrusionOk="0">
                    <a:moveTo>
                      <a:pt x="143" y="1"/>
                    </a:moveTo>
                    <a:cubicBezTo>
                      <a:pt x="121" y="1"/>
                      <a:pt x="102" y="2"/>
                      <a:pt x="85" y="3"/>
                    </a:cubicBezTo>
                    <a:cubicBezTo>
                      <a:pt x="29" y="7"/>
                      <a:pt x="1" y="21"/>
                      <a:pt x="1" y="44"/>
                    </a:cubicBezTo>
                    <a:cubicBezTo>
                      <a:pt x="1" y="70"/>
                      <a:pt x="44" y="94"/>
                      <a:pt x="134" y="116"/>
                    </a:cubicBezTo>
                    <a:cubicBezTo>
                      <a:pt x="200" y="131"/>
                      <a:pt x="267" y="144"/>
                      <a:pt x="334" y="151"/>
                    </a:cubicBezTo>
                    <a:cubicBezTo>
                      <a:pt x="541" y="179"/>
                      <a:pt x="747" y="193"/>
                      <a:pt x="956" y="193"/>
                    </a:cubicBezTo>
                    <a:cubicBezTo>
                      <a:pt x="979" y="193"/>
                      <a:pt x="1052" y="186"/>
                      <a:pt x="1175" y="172"/>
                    </a:cubicBezTo>
                    <a:cubicBezTo>
                      <a:pt x="1254" y="165"/>
                      <a:pt x="1319" y="158"/>
                      <a:pt x="1370" y="151"/>
                    </a:cubicBezTo>
                    <a:cubicBezTo>
                      <a:pt x="1394" y="147"/>
                      <a:pt x="1417" y="144"/>
                      <a:pt x="1435" y="142"/>
                    </a:cubicBezTo>
                    <a:cubicBezTo>
                      <a:pt x="1326" y="133"/>
                      <a:pt x="979" y="93"/>
                      <a:pt x="395" y="21"/>
                    </a:cubicBezTo>
                    <a:cubicBezTo>
                      <a:pt x="290" y="8"/>
                      <a:pt x="207" y="1"/>
                      <a:pt x="143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49" name="Google Shape;1349;p30"/>
          <p:cNvGrpSpPr/>
          <p:nvPr/>
        </p:nvGrpSpPr>
        <p:grpSpPr>
          <a:xfrm>
            <a:off x="-1863031" y="2427689"/>
            <a:ext cx="3553156" cy="2914309"/>
            <a:chOff x="-16105" y="4501294"/>
            <a:chExt cx="784638" cy="643548"/>
          </a:xfrm>
        </p:grpSpPr>
        <p:sp>
          <p:nvSpPr>
            <p:cNvPr id="1350" name="Google Shape;1350;p30"/>
            <p:cNvSpPr/>
            <p:nvPr/>
          </p:nvSpPr>
          <p:spPr>
            <a:xfrm>
              <a:off x="-16105" y="5058384"/>
              <a:ext cx="216373" cy="86443"/>
            </a:xfrm>
            <a:custGeom>
              <a:avLst/>
              <a:gdLst/>
              <a:ahLst/>
              <a:cxnLst/>
              <a:rect l="l" t="t" r="r" b="b"/>
              <a:pathLst>
                <a:path w="1603" h="634" extrusionOk="0">
                  <a:moveTo>
                    <a:pt x="1144" y="1"/>
                  </a:moveTo>
                  <a:lnTo>
                    <a:pt x="1" y="634"/>
                  </a:lnTo>
                  <a:lnTo>
                    <a:pt x="1603" y="634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0"/>
            <p:cNvSpPr/>
            <p:nvPr/>
          </p:nvSpPr>
          <p:spPr>
            <a:xfrm>
              <a:off x="287330" y="4501294"/>
              <a:ext cx="259971" cy="643548"/>
            </a:xfrm>
            <a:custGeom>
              <a:avLst/>
              <a:gdLst/>
              <a:ahLst/>
              <a:cxnLst/>
              <a:rect l="l" t="t" r="r" b="b"/>
              <a:pathLst>
                <a:path w="1926" h="4720" extrusionOk="0">
                  <a:moveTo>
                    <a:pt x="584" y="0"/>
                  </a:moveTo>
                  <a:lnTo>
                    <a:pt x="794" y="921"/>
                  </a:lnTo>
                  <a:lnTo>
                    <a:pt x="547" y="1888"/>
                  </a:lnTo>
                  <a:lnTo>
                    <a:pt x="672" y="2360"/>
                  </a:lnTo>
                  <a:lnTo>
                    <a:pt x="0" y="3503"/>
                  </a:lnTo>
                  <a:lnTo>
                    <a:pt x="658" y="4720"/>
                  </a:lnTo>
                  <a:lnTo>
                    <a:pt x="1213" y="3794"/>
                  </a:lnTo>
                  <a:lnTo>
                    <a:pt x="1282" y="1690"/>
                  </a:lnTo>
                  <a:lnTo>
                    <a:pt x="1594" y="2609"/>
                  </a:lnTo>
                  <a:lnTo>
                    <a:pt x="1764" y="2125"/>
                  </a:lnTo>
                  <a:lnTo>
                    <a:pt x="1925" y="2609"/>
                  </a:lnTo>
                  <a:lnTo>
                    <a:pt x="1904" y="2477"/>
                  </a:lnTo>
                  <a:lnTo>
                    <a:pt x="1539" y="921"/>
                  </a:lnTo>
                  <a:lnTo>
                    <a:pt x="1092" y="921"/>
                  </a:lnTo>
                  <a:lnTo>
                    <a:pt x="1627" y="696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0"/>
            <p:cNvSpPr/>
            <p:nvPr/>
          </p:nvSpPr>
          <p:spPr>
            <a:xfrm>
              <a:off x="451465" y="4856872"/>
              <a:ext cx="151178" cy="287961"/>
            </a:xfrm>
            <a:custGeom>
              <a:avLst/>
              <a:gdLst/>
              <a:ahLst/>
              <a:cxnLst/>
              <a:rect l="l" t="t" r="r" b="b"/>
              <a:pathLst>
                <a:path w="1120" h="2112" extrusionOk="0">
                  <a:moveTo>
                    <a:pt x="709" y="1"/>
                  </a:moveTo>
                  <a:lnTo>
                    <a:pt x="1" y="1491"/>
                  </a:lnTo>
                  <a:lnTo>
                    <a:pt x="548" y="1515"/>
                  </a:lnTo>
                  <a:lnTo>
                    <a:pt x="746" y="2112"/>
                  </a:lnTo>
                  <a:lnTo>
                    <a:pt x="1119" y="1366"/>
                  </a:lnTo>
                  <a:lnTo>
                    <a:pt x="1061" y="928"/>
                  </a:lnTo>
                  <a:lnTo>
                    <a:pt x="7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0"/>
            <p:cNvSpPr/>
            <p:nvPr/>
          </p:nvSpPr>
          <p:spPr>
            <a:xfrm>
              <a:off x="552025" y="5029480"/>
              <a:ext cx="216508" cy="115348"/>
            </a:xfrm>
            <a:custGeom>
              <a:avLst/>
              <a:gdLst/>
              <a:ahLst/>
              <a:cxnLst/>
              <a:rect l="l" t="t" r="r" b="b"/>
              <a:pathLst>
                <a:path w="1604" h="846" extrusionOk="0">
                  <a:moveTo>
                    <a:pt x="634" y="1"/>
                  </a:moveTo>
                  <a:lnTo>
                    <a:pt x="1" y="846"/>
                  </a:lnTo>
                  <a:lnTo>
                    <a:pt x="1603" y="846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0"/>
            <p:cNvSpPr/>
            <p:nvPr/>
          </p:nvSpPr>
          <p:spPr>
            <a:xfrm>
              <a:off x="168278" y="4501294"/>
              <a:ext cx="226361" cy="643548"/>
            </a:xfrm>
            <a:custGeom>
              <a:avLst/>
              <a:gdLst/>
              <a:ahLst/>
              <a:cxnLst/>
              <a:rect l="l" t="t" r="r" b="b"/>
              <a:pathLst>
                <a:path w="1677" h="4720" extrusionOk="0">
                  <a:moveTo>
                    <a:pt x="1466" y="0"/>
                  </a:moveTo>
                  <a:lnTo>
                    <a:pt x="0" y="2230"/>
                  </a:lnTo>
                  <a:lnTo>
                    <a:pt x="162" y="3974"/>
                  </a:lnTo>
                  <a:lnTo>
                    <a:pt x="1031" y="4720"/>
                  </a:lnTo>
                  <a:lnTo>
                    <a:pt x="1540" y="4720"/>
                  </a:lnTo>
                  <a:lnTo>
                    <a:pt x="882" y="3503"/>
                  </a:lnTo>
                  <a:lnTo>
                    <a:pt x="1229" y="2360"/>
                  </a:lnTo>
                  <a:lnTo>
                    <a:pt x="1031" y="1888"/>
                  </a:lnTo>
                  <a:lnTo>
                    <a:pt x="1676" y="921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0"/>
            <p:cNvSpPr/>
            <p:nvPr/>
          </p:nvSpPr>
          <p:spPr>
            <a:xfrm>
              <a:off x="287330" y="4626728"/>
              <a:ext cx="107309" cy="352179"/>
            </a:xfrm>
            <a:custGeom>
              <a:avLst/>
              <a:gdLst/>
              <a:ahLst/>
              <a:cxnLst/>
              <a:rect l="l" t="t" r="r" b="b"/>
              <a:pathLst>
                <a:path w="795" h="2583" extrusionOk="0">
                  <a:moveTo>
                    <a:pt x="794" y="1"/>
                  </a:moveTo>
                  <a:lnTo>
                    <a:pt x="149" y="968"/>
                  </a:lnTo>
                  <a:lnTo>
                    <a:pt x="347" y="1440"/>
                  </a:lnTo>
                  <a:lnTo>
                    <a:pt x="0" y="2583"/>
                  </a:lnTo>
                  <a:lnTo>
                    <a:pt x="672" y="1440"/>
                  </a:lnTo>
                  <a:lnTo>
                    <a:pt x="547" y="968"/>
                  </a:lnTo>
                  <a:lnTo>
                    <a:pt x="7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0"/>
            <p:cNvSpPr/>
            <p:nvPr/>
          </p:nvSpPr>
          <p:spPr>
            <a:xfrm>
              <a:off x="138177" y="4805335"/>
              <a:ext cx="169400" cy="339499"/>
            </a:xfrm>
            <a:custGeom>
              <a:avLst/>
              <a:gdLst/>
              <a:ahLst/>
              <a:cxnLst/>
              <a:rect l="l" t="t" r="r" b="b"/>
              <a:pathLst>
                <a:path w="1255" h="2490" extrusionOk="0">
                  <a:moveTo>
                    <a:pt x="223" y="0"/>
                  </a:moveTo>
                  <a:lnTo>
                    <a:pt x="1" y="1857"/>
                  </a:lnTo>
                  <a:lnTo>
                    <a:pt x="460" y="2490"/>
                  </a:lnTo>
                  <a:lnTo>
                    <a:pt x="1254" y="2490"/>
                  </a:lnTo>
                  <a:lnTo>
                    <a:pt x="385" y="1744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0"/>
            <p:cNvSpPr/>
            <p:nvPr/>
          </p:nvSpPr>
          <p:spPr>
            <a:xfrm>
              <a:off x="434728" y="4596188"/>
              <a:ext cx="109604" cy="242967"/>
            </a:xfrm>
            <a:custGeom>
              <a:avLst/>
              <a:gdLst/>
              <a:ahLst/>
              <a:cxnLst/>
              <a:rect l="l" t="t" r="r" b="b"/>
              <a:pathLst>
                <a:path w="812" h="1782" extrusionOk="0">
                  <a:moveTo>
                    <a:pt x="535" y="0"/>
                  </a:moveTo>
                  <a:lnTo>
                    <a:pt x="0" y="225"/>
                  </a:lnTo>
                  <a:lnTo>
                    <a:pt x="447" y="225"/>
                  </a:lnTo>
                  <a:lnTo>
                    <a:pt x="812" y="1781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0"/>
            <p:cNvSpPr/>
            <p:nvPr/>
          </p:nvSpPr>
          <p:spPr>
            <a:xfrm>
              <a:off x="547166" y="4856872"/>
              <a:ext cx="90437" cy="287961"/>
            </a:xfrm>
            <a:custGeom>
              <a:avLst/>
              <a:gdLst/>
              <a:ahLst/>
              <a:cxnLst/>
              <a:rect l="l" t="t" r="r" b="b"/>
              <a:pathLst>
                <a:path w="670" h="2112" extrusionOk="0">
                  <a:moveTo>
                    <a:pt x="0" y="1"/>
                  </a:moveTo>
                  <a:lnTo>
                    <a:pt x="352" y="928"/>
                  </a:lnTo>
                  <a:lnTo>
                    <a:pt x="410" y="1366"/>
                  </a:lnTo>
                  <a:lnTo>
                    <a:pt x="37" y="2112"/>
                  </a:lnTo>
                  <a:lnTo>
                    <a:pt x="670" y="12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0"/>
            <p:cNvSpPr/>
            <p:nvPr/>
          </p:nvSpPr>
          <p:spPr>
            <a:xfrm>
              <a:off x="376012" y="4856872"/>
              <a:ext cx="176149" cy="287961"/>
            </a:xfrm>
            <a:custGeom>
              <a:avLst/>
              <a:gdLst/>
              <a:ahLst/>
              <a:cxnLst/>
              <a:rect l="l" t="t" r="r" b="b"/>
              <a:pathLst>
                <a:path w="1305" h="2112" extrusionOk="0">
                  <a:moveTo>
                    <a:pt x="1268" y="1"/>
                  </a:moveTo>
                  <a:lnTo>
                    <a:pt x="556" y="1186"/>
                  </a:lnTo>
                  <a:lnTo>
                    <a:pt x="1" y="2112"/>
                  </a:lnTo>
                  <a:lnTo>
                    <a:pt x="1305" y="2112"/>
                  </a:lnTo>
                  <a:lnTo>
                    <a:pt x="1107" y="1515"/>
                  </a:lnTo>
                  <a:lnTo>
                    <a:pt x="560" y="1491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0"/>
            <p:cNvSpPr/>
            <p:nvPr/>
          </p:nvSpPr>
          <p:spPr>
            <a:xfrm>
              <a:off x="451060" y="4731711"/>
              <a:ext cx="96241" cy="286870"/>
            </a:xfrm>
            <a:custGeom>
              <a:avLst/>
              <a:gdLst/>
              <a:ahLst/>
              <a:cxnLst/>
              <a:rect l="l" t="t" r="r" b="b"/>
              <a:pathLst>
                <a:path w="713" h="2104" extrusionOk="0">
                  <a:moveTo>
                    <a:pt x="69" y="0"/>
                  </a:moveTo>
                  <a:lnTo>
                    <a:pt x="0" y="2104"/>
                  </a:lnTo>
                  <a:lnTo>
                    <a:pt x="712" y="919"/>
                  </a:lnTo>
                  <a:lnTo>
                    <a:pt x="551" y="435"/>
                  </a:lnTo>
                  <a:lnTo>
                    <a:pt x="381" y="919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2" name="Google Shape;1362;p30"/>
          <p:cNvSpPr txBox="1">
            <a:spLocks noGrp="1"/>
          </p:cNvSpPr>
          <p:nvPr>
            <p:ph type="title"/>
          </p:nvPr>
        </p:nvSpPr>
        <p:spPr>
          <a:xfrm>
            <a:off x="826747" y="1938516"/>
            <a:ext cx="5480700" cy="9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chemeClr val="tx1"/>
                </a:solidFill>
              </a:rPr>
              <a:t>Introduction</a:t>
            </a:r>
            <a:endParaRPr lang="zh-TW" dirty="0"/>
          </a:p>
        </p:txBody>
      </p:sp>
      <p:grpSp>
        <p:nvGrpSpPr>
          <p:cNvPr id="1363" name="Google Shape;1363;p30"/>
          <p:cNvGrpSpPr/>
          <p:nvPr/>
        </p:nvGrpSpPr>
        <p:grpSpPr>
          <a:xfrm>
            <a:off x="5678280" y="2995460"/>
            <a:ext cx="2910590" cy="767260"/>
            <a:chOff x="9641789" y="4060422"/>
            <a:chExt cx="3261531" cy="859771"/>
          </a:xfrm>
        </p:grpSpPr>
        <p:sp>
          <p:nvSpPr>
            <p:cNvPr id="1364" name="Google Shape;1364;p30"/>
            <p:cNvSpPr/>
            <p:nvPr/>
          </p:nvSpPr>
          <p:spPr>
            <a:xfrm>
              <a:off x="12828373" y="4326413"/>
              <a:ext cx="672" cy="6620"/>
            </a:xfrm>
            <a:custGeom>
              <a:avLst/>
              <a:gdLst/>
              <a:ahLst/>
              <a:cxnLst/>
              <a:rect l="l" t="t" r="r" b="b"/>
              <a:pathLst>
                <a:path w="4" h="39" extrusionOk="0">
                  <a:moveTo>
                    <a:pt x="4" y="0"/>
                  </a:moveTo>
                  <a:lnTo>
                    <a:pt x="0" y="39"/>
                  </a:lnTo>
                  <a:lnTo>
                    <a:pt x="4" y="35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3DB5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0"/>
            <p:cNvSpPr/>
            <p:nvPr/>
          </p:nvSpPr>
          <p:spPr>
            <a:xfrm>
              <a:off x="9792019" y="4540122"/>
              <a:ext cx="3697" cy="19522"/>
            </a:xfrm>
            <a:custGeom>
              <a:avLst/>
              <a:gdLst/>
              <a:ahLst/>
              <a:cxnLst/>
              <a:rect l="l" t="t" r="r" b="b"/>
              <a:pathLst>
                <a:path w="22" h="115" extrusionOk="0">
                  <a:moveTo>
                    <a:pt x="0" y="0"/>
                  </a:moveTo>
                  <a:cubicBezTo>
                    <a:pt x="0" y="28"/>
                    <a:pt x="2" y="65"/>
                    <a:pt x="5" y="112"/>
                  </a:cubicBezTo>
                  <a:lnTo>
                    <a:pt x="21" y="11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3DB5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0"/>
            <p:cNvSpPr/>
            <p:nvPr/>
          </p:nvSpPr>
          <p:spPr>
            <a:xfrm>
              <a:off x="9794372" y="4569827"/>
              <a:ext cx="222320" cy="226620"/>
            </a:xfrm>
            <a:custGeom>
              <a:avLst/>
              <a:gdLst/>
              <a:ahLst/>
              <a:cxnLst/>
              <a:rect l="l" t="t" r="r" b="b"/>
              <a:pathLst>
                <a:path w="1323" h="1335" extrusionOk="0">
                  <a:moveTo>
                    <a:pt x="598" y="0"/>
                  </a:moveTo>
                  <a:cubicBezTo>
                    <a:pt x="628" y="6"/>
                    <a:pt x="656" y="9"/>
                    <a:pt x="682" y="14"/>
                  </a:cubicBezTo>
                  <a:cubicBezTo>
                    <a:pt x="784" y="35"/>
                    <a:pt x="845" y="53"/>
                    <a:pt x="866" y="69"/>
                  </a:cubicBezTo>
                  <a:cubicBezTo>
                    <a:pt x="847" y="72"/>
                    <a:pt x="798" y="78"/>
                    <a:pt x="721" y="86"/>
                  </a:cubicBezTo>
                  <a:cubicBezTo>
                    <a:pt x="640" y="97"/>
                    <a:pt x="589" y="100"/>
                    <a:pt x="568" y="100"/>
                  </a:cubicBezTo>
                  <a:cubicBezTo>
                    <a:pt x="548" y="101"/>
                    <a:pt x="528" y="101"/>
                    <a:pt x="508" y="101"/>
                  </a:cubicBezTo>
                  <a:cubicBezTo>
                    <a:pt x="367" y="101"/>
                    <a:pt x="227" y="90"/>
                    <a:pt x="88" y="69"/>
                  </a:cubicBezTo>
                  <a:cubicBezTo>
                    <a:pt x="62" y="63"/>
                    <a:pt x="32" y="56"/>
                    <a:pt x="0" y="48"/>
                  </a:cubicBezTo>
                  <a:lnTo>
                    <a:pt x="0" y="48"/>
                  </a:lnTo>
                  <a:cubicBezTo>
                    <a:pt x="7" y="121"/>
                    <a:pt x="18" y="207"/>
                    <a:pt x="28" y="309"/>
                  </a:cubicBezTo>
                  <a:cubicBezTo>
                    <a:pt x="137" y="326"/>
                    <a:pt x="237" y="346"/>
                    <a:pt x="326" y="362"/>
                  </a:cubicBezTo>
                  <a:cubicBezTo>
                    <a:pt x="247" y="383"/>
                    <a:pt x="165" y="397"/>
                    <a:pt x="83" y="400"/>
                  </a:cubicBezTo>
                  <a:lnTo>
                    <a:pt x="39" y="400"/>
                  </a:lnTo>
                  <a:cubicBezTo>
                    <a:pt x="48" y="467"/>
                    <a:pt x="56" y="537"/>
                    <a:pt x="65" y="614"/>
                  </a:cubicBezTo>
                  <a:cubicBezTo>
                    <a:pt x="93" y="828"/>
                    <a:pt x="121" y="1014"/>
                    <a:pt x="147" y="1173"/>
                  </a:cubicBezTo>
                  <a:cubicBezTo>
                    <a:pt x="332" y="1228"/>
                    <a:pt x="600" y="1271"/>
                    <a:pt x="950" y="1305"/>
                  </a:cubicBezTo>
                  <a:cubicBezTo>
                    <a:pt x="1078" y="1315"/>
                    <a:pt x="1203" y="1326"/>
                    <a:pt x="1322" y="1334"/>
                  </a:cubicBezTo>
                  <a:cubicBezTo>
                    <a:pt x="1313" y="1254"/>
                    <a:pt x="1301" y="1166"/>
                    <a:pt x="1282" y="1070"/>
                  </a:cubicBezTo>
                  <a:cubicBezTo>
                    <a:pt x="1248" y="882"/>
                    <a:pt x="1219" y="696"/>
                    <a:pt x="1189" y="511"/>
                  </a:cubicBezTo>
                  <a:cubicBezTo>
                    <a:pt x="1099" y="489"/>
                    <a:pt x="1056" y="465"/>
                    <a:pt x="1056" y="439"/>
                  </a:cubicBezTo>
                  <a:cubicBezTo>
                    <a:pt x="1056" y="418"/>
                    <a:pt x="1084" y="402"/>
                    <a:pt x="1140" y="398"/>
                  </a:cubicBezTo>
                  <a:lnTo>
                    <a:pt x="1096" y="0"/>
                  </a:ln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0"/>
            <p:cNvSpPr/>
            <p:nvPr/>
          </p:nvSpPr>
          <p:spPr>
            <a:xfrm>
              <a:off x="12595131" y="4363587"/>
              <a:ext cx="233075" cy="331696"/>
            </a:xfrm>
            <a:custGeom>
              <a:avLst/>
              <a:gdLst/>
              <a:ahLst/>
              <a:cxnLst/>
              <a:rect l="l" t="t" r="r" b="b"/>
              <a:pathLst>
                <a:path w="1387" h="1954" extrusionOk="0">
                  <a:moveTo>
                    <a:pt x="1387" y="0"/>
                  </a:moveTo>
                  <a:lnTo>
                    <a:pt x="1387" y="0"/>
                  </a:lnTo>
                  <a:cubicBezTo>
                    <a:pt x="1248" y="125"/>
                    <a:pt x="1029" y="283"/>
                    <a:pt x="729" y="472"/>
                  </a:cubicBezTo>
                  <a:cubicBezTo>
                    <a:pt x="714" y="467"/>
                    <a:pt x="705" y="463"/>
                    <a:pt x="705" y="462"/>
                  </a:cubicBezTo>
                  <a:cubicBezTo>
                    <a:pt x="698" y="455"/>
                    <a:pt x="694" y="441"/>
                    <a:pt x="694" y="419"/>
                  </a:cubicBezTo>
                  <a:cubicBezTo>
                    <a:pt x="694" y="407"/>
                    <a:pt x="791" y="318"/>
                    <a:pt x="984" y="151"/>
                  </a:cubicBezTo>
                  <a:lnTo>
                    <a:pt x="984" y="151"/>
                  </a:lnTo>
                  <a:cubicBezTo>
                    <a:pt x="934" y="188"/>
                    <a:pt x="882" y="228"/>
                    <a:pt x="822" y="274"/>
                  </a:cubicBezTo>
                  <a:cubicBezTo>
                    <a:pt x="540" y="369"/>
                    <a:pt x="277" y="453"/>
                    <a:pt x="32" y="526"/>
                  </a:cubicBezTo>
                  <a:lnTo>
                    <a:pt x="23" y="916"/>
                  </a:lnTo>
                  <a:lnTo>
                    <a:pt x="0" y="933"/>
                  </a:lnTo>
                  <a:lnTo>
                    <a:pt x="0" y="942"/>
                  </a:lnTo>
                  <a:cubicBezTo>
                    <a:pt x="46" y="913"/>
                    <a:pt x="82" y="897"/>
                    <a:pt x="109" y="897"/>
                  </a:cubicBezTo>
                  <a:cubicBezTo>
                    <a:pt x="114" y="897"/>
                    <a:pt x="120" y="898"/>
                    <a:pt x="124" y="900"/>
                  </a:cubicBezTo>
                  <a:cubicBezTo>
                    <a:pt x="82" y="954"/>
                    <a:pt x="42" y="1003"/>
                    <a:pt x="0" y="1049"/>
                  </a:cubicBezTo>
                  <a:cubicBezTo>
                    <a:pt x="2" y="1275"/>
                    <a:pt x="2" y="1415"/>
                    <a:pt x="4" y="1470"/>
                  </a:cubicBezTo>
                  <a:cubicBezTo>
                    <a:pt x="9" y="1633"/>
                    <a:pt x="25" y="1794"/>
                    <a:pt x="47" y="1953"/>
                  </a:cubicBezTo>
                  <a:cubicBezTo>
                    <a:pt x="321" y="1740"/>
                    <a:pt x="538" y="1578"/>
                    <a:pt x="703" y="1470"/>
                  </a:cubicBezTo>
                  <a:cubicBezTo>
                    <a:pt x="912" y="1329"/>
                    <a:pt x="1134" y="1210"/>
                    <a:pt x="1366" y="1110"/>
                  </a:cubicBezTo>
                  <a:cubicBezTo>
                    <a:pt x="1353" y="1093"/>
                    <a:pt x="1353" y="896"/>
                    <a:pt x="1367" y="521"/>
                  </a:cubicBezTo>
                  <a:lnTo>
                    <a:pt x="1367" y="521"/>
                  </a:lnTo>
                  <a:cubicBezTo>
                    <a:pt x="1311" y="556"/>
                    <a:pt x="1250" y="584"/>
                    <a:pt x="1187" y="609"/>
                  </a:cubicBezTo>
                  <a:cubicBezTo>
                    <a:pt x="1182" y="619"/>
                    <a:pt x="1178" y="624"/>
                    <a:pt x="1175" y="624"/>
                  </a:cubicBezTo>
                  <a:cubicBezTo>
                    <a:pt x="1170" y="624"/>
                    <a:pt x="1168" y="613"/>
                    <a:pt x="1168" y="591"/>
                  </a:cubicBezTo>
                  <a:cubicBezTo>
                    <a:pt x="1168" y="588"/>
                    <a:pt x="1203" y="567"/>
                    <a:pt x="1273" y="526"/>
                  </a:cubicBezTo>
                  <a:cubicBezTo>
                    <a:pt x="1306" y="505"/>
                    <a:pt x="1338" y="484"/>
                    <a:pt x="1371" y="462"/>
                  </a:cubicBezTo>
                  <a:lnTo>
                    <a:pt x="1371" y="442"/>
                  </a:lnTo>
                  <a:cubicBezTo>
                    <a:pt x="1378" y="256"/>
                    <a:pt x="1383" y="107"/>
                    <a:pt x="1387" y="0"/>
                  </a:cubicBez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0"/>
            <p:cNvSpPr/>
            <p:nvPr/>
          </p:nvSpPr>
          <p:spPr>
            <a:xfrm>
              <a:off x="12515479" y="4521959"/>
              <a:ext cx="79820" cy="58734"/>
            </a:xfrm>
            <a:custGeom>
              <a:avLst/>
              <a:gdLst/>
              <a:ahLst/>
              <a:cxnLst/>
              <a:rect l="l" t="t" r="r" b="b"/>
              <a:pathLst>
                <a:path w="475" h="346" extrusionOk="0">
                  <a:moveTo>
                    <a:pt x="474" y="0"/>
                  </a:moveTo>
                  <a:cubicBezTo>
                    <a:pt x="343" y="98"/>
                    <a:pt x="185" y="214"/>
                    <a:pt x="1" y="345"/>
                  </a:cubicBezTo>
                  <a:cubicBezTo>
                    <a:pt x="67" y="312"/>
                    <a:pt x="134" y="277"/>
                    <a:pt x="202" y="244"/>
                  </a:cubicBezTo>
                  <a:cubicBezTo>
                    <a:pt x="295" y="156"/>
                    <a:pt x="362" y="95"/>
                    <a:pt x="402" y="63"/>
                  </a:cubicBezTo>
                  <a:cubicBezTo>
                    <a:pt x="428" y="40"/>
                    <a:pt x="453" y="25"/>
                    <a:pt x="474" y="11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6EC9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0"/>
            <p:cNvSpPr/>
            <p:nvPr/>
          </p:nvSpPr>
          <p:spPr>
            <a:xfrm>
              <a:off x="12426585" y="4541819"/>
              <a:ext cx="183670" cy="262437"/>
            </a:xfrm>
            <a:custGeom>
              <a:avLst/>
              <a:gdLst/>
              <a:ahLst/>
              <a:cxnLst/>
              <a:rect l="l" t="t" r="r" b="b"/>
              <a:pathLst>
                <a:path w="1093" h="1546" extrusionOk="0">
                  <a:moveTo>
                    <a:pt x="936" y="434"/>
                  </a:moveTo>
                  <a:cubicBezTo>
                    <a:pt x="940" y="438"/>
                    <a:pt x="944" y="440"/>
                    <a:pt x="947" y="440"/>
                  </a:cubicBezTo>
                  <a:cubicBezTo>
                    <a:pt x="949" y="440"/>
                    <a:pt x="950" y="439"/>
                    <a:pt x="950" y="439"/>
                  </a:cubicBezTo>
                  <a:cubicBezTo>
                    <a:pt x="954" y="439"/>
                    <a:pt x="956" y="449"/>
                    <a:pt x="956" y="472"/>
                  </a:cubicBezTo>
                  <a:cubicBezTo>
                    <a:pt x="956" y="493"/>
                    <a:pt x="921" y="527"/>
                    <a:pt x="850" y="572"/>
                  </a:cubicBezTo>
                  <a:cubicBezTo>
                    <a:pt x="775" y="621"/>
                    <a:pt x="728" y="651"/>
                    <a:pt x="712" y="662"/>
                  </a:cubicBezTo>
                  <a:cubicBezTo>
                    <a:pt x="701" y="660"/>
                    <a:pt x="691" y="656"/>
                    <a:pt x="682" y="653"/>
                  </a:cubicBezTo>
                  <a:cubicBezTo>
                    <a:pt x="672" y="646"/>
                    <a:pt x="668" y="630"/>
                    <a:pt x="668" y="609"/>
                  </a:cubicBezTo>
                  <a:cubicBezTo>
                    <a:pt x="668" y="593"/>
                    <a:pt x="707" y="558"/>
                    <a:pt x="782" y="507"/>
                  </a:cubicBezTo>
                  <a:cubicBezTo>
                    <a:pt x="859" y="456"/>
                    <a:pt x="910" y="434"/>
                    <a:pt x="936" y="434"/>
                  </a:cubicBezTo>
                  <a:close/>
                  <a:moveTo>
                    <a:pt x="1003" y="1"/>
                  </a:moveTo>
                  <a:cubicBezTo>
                    <a:pt x="945" y="65"/>
                    <a:pt x="884" y="127"/>
                    <a:pt x="815" y="183"/>
                  </a:cubicBezTo>
                  <a:cubicBezTo>
                    <a:pt x="652" y="318"/>
                    <a:pt x="444" y="434"/>
                    <a:pt x="191" y="530"/>
                  </a:cubicBezTo>
                  <a:cubicBezTo>
                    <a:pt x="179" y="530"/>
                    <a:pt x="167" y="527"/>
                    <a:pt x="156" y="521"/>
                  </a:cubicBezTo>
                  <a:cubicBezTo>
                    <a:pt x="149" y="516"/>
                    <a:pt x="146" y="509"/>
                    <a:pt x="144" y="502"/>
                  </a:cubicBezTo>
                  <a:lnTo>
                    <a:pt x="5" y="602"/>
                  </a:lnTo>
                  <a:cubicBezTo>
                    <a:pt x="2" y="669"/>
                    <a:pt x="2" y="733"/>
                    <a:pt x="0" y="796"/>
                  </a:cubicBezTo>
                  <a:lnTo>
                    <a:pt x="153" y="777"/>
                  </a:lnTo>
                  <a:lnTo>
                    <a:pt x="153" y="777"/>
                  </a:lnTo>
                  <a:cubicBezTo>
                    <a:pt x="104" y="798"/>
                    <a:pt x="53" y="821"/>
                    <a:pt x="0" y="842"/>
                  </a:cubicBezTo>
                  <a:lnTo>
                    <a:pt x="0" y="1117"/>
                  </a:lnTo>
                  <a:cubicBezTo>
                    <a:pt x="21" y="1098"/>
                    <a:pt x="70" y="1077"/>
                    <a:pt x="146" y="1054"/>
                  </a:cubicBezTo>
                  <a:cubicBezTo>
                    <a:pt x="231" y="1027"/>
                    <a:pt x="293" y="1014"/>
                    <a:pt x="332" y="1014"/>
                  </a:cubicBezTo>
                  <a:cubicBezTo>
                    <a:pt x="341" y="1014"/>
                    <a:pt x="348" y="1014"/>
                    <a:pt x="354" y="1016"/>
                  </a:cubicBezTo>
                  <a:cubicBezTo>
                    <a:pt x="354" y="1017"/>
                    <a:pt x="355" y="1017"/>
                    <a:pt x="356" y="1017"/>
                  </a:cubicBezTo>
                  <a:cubicBezTo>
                    <a:pt x="357" y="1017"/>
                    <a:pt x="359" y="1017"/>
                    <a:pt x="361" y="1016"/>
                  </a:cubicBezTo>
                  <a:cubicBezTo>
                    <a:pt x="367" y="1017"/>
                    <a:pt x="367" y="1030"/>
                    <a:pt x="367" y="1051"/>
                  </a:cubicBezTo>
                  <a:cubicBezTo>
                    <a:pt x="367" y="1096"/>
                    <a:pt x="328" y="1135"/>
                    <a:pt x="247" y="1166"/>
                  </a:cubicBezTo>
                  <a:cubicBezTo>
                    <a:pt x="183" y="1194"/>
                    <a:pt x="112" y="1208"/>
                    <a:pt x="42" y="1210"/>
                  </a:cubicBezTo>
                  <a:cubicBezTo>
                    <a:pt x="27" y="1210"/>
                    <a:pt x="13" y="1205"/>
                    <a:pt x="2" y="1194"/>
                  </a:cubicBezTo>
                  <a:lnTo>
                    <a:pt x="2" y="1194"/>
                  </a:lnTo>
                  <a:cubicBezTo>
                    <a:pt x="5" y="1321"/>
                    <a:pt x="11" y="1438"/>
                    <a:pt x="20" y="1545"/>
                  </a:cubicBezTo>
                  <a:cubicBezTo>
                    <a:pt x="72" y="1521"/>
                    <a:pt x="198" y="1484"/>
                    <a:pt x="398" y="1440"/>
                  </a:cubicBezTo>
                  <a:cubicBezTo>
                    <a:pt x="607" y="1391"/>
                    <a:pt x="766" y="1352"/>
                    <a:pt x="880" y="1321"/>
                  </a:cubicBezTo>
                  <a:lnTo>
                    <a:pt x="1092" y="1226"/>
                  </a:lnTo>
                  <a:lnTo>
                    <a:pt x="1052" y="917"/>
                  </a:lnTo>
                  <a:lnTo>
                    <a:pt x="1052" y="914"/>
                  </a:lnTo>
                  <a:lnTo>
                    <a:pt x="1049" y="905"/>
                  </a:lnTo>
                  <a:cubicBezTo>
                    <a:pt x="1026" y="744"/>
                    <a:pt x="1012" y="583"/>
                    <a:pt x="1005" y="421"/>
                  </a:cubicBezTo>
                  <a:cubicBezTo>
                    <a:pt x="1005" y="367"/>
                    <a:pt x="1005" y="227"/>
                    <a:pt x="1003" y="1"/>
                  </a:cubicBezTo>
                  <a:close/>
                </a:path>
              </a:pathLst>
            </a:custGeom>
            <a:solidFill>
              <a:srgbClr val="317EAF">
                <a:alpha val="35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0"/>
            <p:cNvSpPr/>
            <p:nvPr/>
          </p:nvSpPr>
          <p:spPr>
            <a:xfrm>
              <a:off x="9994006" y="4643836"/>
              <a:ext cx="2443842" cy="276357"/>
            </a:xfrm>
            <a:custGeom>
              <a:avLst/>
              <a:gdLst/>
              <a:ahLst/>
              <a:cxnLst/>
              <a:rect l="l" t="t" r="r" b="b"/>
              <a:pathLst>
                <a:path w="14543" h="1628" extrusionOk="0">
                  <a:moveTo>
                    <a:pt x="2858" y="711"/>
                  </a:moveTo>
                  <a:cubicBezTo>
                    <a:pt x="2986" y="711"/>
                    <a:pt x="3155" y="715"/>
                    <a:pt x="3365" y="723"/>
                  </a:cubicBezTo>
                  <a:cubicBezTo>
                    <a:pt x="3908" y="744"/>
                    <a:pt x="4231" y="778"/>
                    <a:pt x="4331" y="828"/>
                  </a:cubicBezTo>
                  <a:cubicBezTo>
                    <a:pt x="4236" y="856"/>
                    <a:pt x="4173" y="870"/>
                    <a:pt x="4140" y="870"/>
                  </a:cubicBezTo>
                  <a:lnTo>
                    <a:pt x="4140" y="869"/>
                  </a:lnTo>
                  <a:cubicBezTo>
                    <a:pt x="3730" y="869"/>
                    <a:pt x="3442" y="862"/>
                    <a:pt x="3277" y="846"/>
                  </a:cubicBezTo>
                  <a:cubicBezTo>
                    <a:pt x="2883" y="811"/>
                    <a:pt x="2646" y="790"/>
                    <a:pt x="2567" y="786"/>
                  </a:cubicBezTo>
                  <a:cubicBezTo>
                    <a:pt x="2567" y="785"/>
                    <a:pt x="2566" y="781"/>
                    <a:pt x="2562" y="778"/>
                  </a:cubicBezTo>
                  <a:cubicBezTo>
                    <a:pt x="2557" y="767"/>
                    <a:pt x="2555" y="753"/>
                    <a:pt x="2557" y="742"/>
                  </a:cubicBezTo>
                  <a:cubicBezTo>
                    <a:pt x="2557" y="721"/>
                    <a:pt x="2657" y="711"/>
                    <a:pt x="2858" y="711"/>
                  </a:cubicBezTo>
                  <a:close/>
                  <a:moveTo>
                    <a:pt x="14481" y="1"/>
                  </a:moveTo>
                  <a:lnTo>
                    <a:pt x="14469" y="10"/>
                  </a:lnTo>
                  <a:cubicBezTo>
                    <a:pt x="13607" y="85"/>
                    <a:pt x="12744" y="146"/>
                    <a:pt x="11883" y="195"/>
                  </a:cubicBezTo>
                  <a:cubicBezTo>
                    <a:pt x="11847" y="204"/>
                    <a:pt x="11796" y="217"/>
                    <a:pt x="11727" y="229"/>
                  </a:cubicBezTo>
                  <a:cubicBezTo>
                    <a:pt x="11636" y="245"/>
                    <a:pt x="11584" y="255"/>
                    <a:pt x="11566" y="259"/>
                  </a:cubicBezTo>
                  <a:lnTo>
                    <a:pt x="10411" y="267"/>
                  </a:lnTo>
                  <a:lnTo>
                    <a:pt x="10300" y="267"/>
                  </a:lnTo>
                  <a:cubicBezTo>
                    <a:pt x="10043" y="278"/>
                    <a:pt x="9783" y="287"/>
                    <a:pt x="9524" y="294"/>
                  </a:cubicBezTo>
                  <a:cubicBezTo>
                    <a:pt x="9466" y="297"/>
                    <a:pt x="9408" y="301"/>
                    <a:pt x="9354" y="306"/>
                  </a:cubicBezTo>
                  <a:cubicBezTo>
                    <a:pt x="9138" y="334"/>
                    <a:pt x="9019" y="348"/>
                    <a:pt x="8993" y="350"/>
                  </a:cubicBezTo>
                  <a:lnTo>
                    <a:pt x="8041" y="350"/>
                  </a:lnTo>
                  <a:cubicBezTo>
                    <a:pt x="7979" y="366"/>
                    <a:pt x="7821" y="383"/>
                    <a:pt x="7565" y="404"/>
                  </a:cubicBezTo>
                  <a:lnTo>
                    <a:pt x="6068" y="404"/>
                  </a:lnTo>
                  <a:lnTo>
                    <a:pt x="5986" y="392"/>
                  </a:lnTo>
                  <a:lnTo>
                    <a:pt x="5022" y="385"/>
                  </a:lnTo>
                  <a:cubicBezTo>
                    <a:pt x="4911" y="360"/>
                    <a:pt x="4718" y="347"/>
                    <a:pt x="4441" y="347"/>
                  </a:cubicBezTo>
                  <a:cubicBezTo>
                    <a:pt x="4314" y="347"/>
                    <a:pt x="4168" y="349"/>
                    <a:pt x="4005" y="355"/>
                  </a:cubicBezTo>
                  <a:lnTo>
                    <a:pt x="3989" y="308"/>
                  </a:lnTo>
                  <a:cubicBezTo>
                    <a:pt x="4010" y="292"/>
                    <a:pt x="4031" y="276"/>
                    <a:pt x="4056" y="264"/>
                  </a:cubicBezTo>
                  <a:cubicBezTo>
                    <a:pt x="3116" y="229"/>
                    <a:pt x="2176" y="176"/>
                    <a:pt x="1237" y="110"/>
                  </a:cubicBezTo>
                  <a:cubicBezTo>
                    <a:pt x="1186" y="115"/>
                    <a:pt x="1121" y="122"/>
                    <a:pt x="1042" y="131"/>
                  </a:cubicBezTo>
                  <a:cubicBezTo>
                    <a:pt x="919" y="145"/>
                    <a:pt x="846" y="152"/>
                    <a:pt x="823" y="152"/>
                  </a:cubicBezTo>
                  <a:cubicBezTo>
                    <a:pt x="614" y="152"/>
                    <a:pt x="408" y="138"/>
                    <a:pt x="201" y="110"/>
                  </a:cubicBezTo>
                  <a:cubicBezTo>
                    <a:pt x="134" y="103"/>
                    <a:pt x="67" y="90"/>
                    <a:pt x="1" y="75"/>
                  </a:cubicBezTo>
                  <a:lnTo>
                    <a:pt x="1" y="75"/>
                  </a:lnTo>
                  <a:cubicBezTo>
                    <a:pt x="31" y="260"/>
                    <a:pt x="60" y="446"/>
                    <a:pt x="94" y="632"/>
                  </a:cubicBezTo>
                  <a:cubicBezTo>
                    <a:pt x="111" y="730"/>
                    <a:pt x="125" y="818"/>
                    <a:pt x="136" y="897"/>
                  </a:cubicBezTo>
                  <a:cubicBezTo>
                    <a:pt x="152" y="1007"/>
                    <a:pt x="159" y="1118"/>
                    <a:pt x="157" y="1230"/>
                  </a:cubicBezTo>
                  <a:cubicBezTo>
                    <a:pt x="777" y="1403"/>
                    <a:pt x="1461" y="1505"/>
                    <a:pt x="2206" y="1535"/>
                  </a:cubicBezTo>
                  <a:cubicBezTo>
                    <a:pt x="2557" y="1549"/>
                    <a:pt x="3059" y="1556"/>
                    <a:pt x="3709" y="1556"/>
                  </a:cubicBezTo>
                  <a:cubicBezTo>
                    <a:pt x="3970" y="1556"/>
                    <a:pt x="4256" y="1555"/>
                    <a:pt x="4566" y="1552"/>
                  </a:cubicBezTo>
                  <a:cubicBezTo>
                    <a:pt x="6678" y="1600"/>
                    <a:pt x="8233" y="1626"/>
                    <a:pt x="9227" y="1628"/>
                  </a:cubicBezTo>
                  <a:cubicBezTo>
                    <a:pt x="9717" y="1551"/>
                    <a:pt x="10488" y="1479"/>
                    <a:pt x="11540" y="1414"/>
                  </a:cubicBezTo>
                  <a:cubicBezTo>
                    <a:pt x="12374" y="1361"/>
                    <a:pt x="13375" y="1202"/>
                    <a:pt x="14543" y="935"/>
                  </a:cubicBezTo>
                  <a:cubicBezTo>
                    <a:pt x="14543" y="935"/>
                    <a:pt x="14542" y="935"/>
                    <a:pt x="14540" y="935"/>
                  </a:cubicBezTo>
                  <a:cubicBezTo>
                    <a:pt x="14535" y="935"/>
                    <a:pt x="14520" y="937"/>
                    <a:pt x="14497" y="944"/>
                  </a:cubicBezTo>
                  <a:cubicBezTo>
                    <a:pt x="14489" y="837"/>
                    <a:pt x="14483" y="720"/>
                    <a:pt x="14480" y="593"/>
                  </a:cubicBezTo>
                  <a:cubicBezTo>
                    <a:pt x="14466" y="579"/>
                    <a:pt x="14460" y="560"/>
                    <a:pt x="14462" y="541"/>
                  </a:cubicBezTo>
                  <a:cubicBezTo>
                    <a:pt x="14464" y="530"/>
                    <a:pt x="14469" y="522"/>
                    <a:pt x="14478" y="516"/>
                  </a:cubicBezTo>
                  <a:cubicBezTo>
                    <a:pt x="14476" y="429"/>
                    <a:pt x="14476" y="336"/>
                    <a:pt x="14478" y="241"/>
                  </a:cubicBezTo>
                  <a:lnTo>
                    <a:pt x="14478" y="241"/>
                  </a:lnTo>
                  <a:cubicBezTo>
                    <a:pt x="14205" y="346"/>
                    <a:pt x="13922" y="425"/>
                    <a:pt x="13633" y="472"/>
                  </a:cubicBezTo>
                  <a:cubicBezTo>
                    <a:pt x="13314" y="529"/>
                    <a:pt x="12777" y="586"/>
                    <a:pt x="12025" y="648"/>
                  </a:cubicBezTo>
                  <a:cubicBezTo>
                    <a:pt x="12018" y="630"/>
                    <a:pt x="12013" y="613"/>
                    <a:pt x="12011" y="595"/>
                  </a:cubicBezTo>
                  <a:cubicBezTo>
                    <a:pt x="12565" y="481"/>
                    <a:pt x="13068" y="392"/>
                    <a:pt x="13524" y="323"/>
                  </a:cubicBezTo>
                  <a:cubicBezTo>
                    <a:pt x="13607" y="311"/>
                    <a:pt x="13924" y="269"/>
                    <a:pt x="14478" y="195"/>
                  </a:cubicBezTo>
                  <a:cubicBezTo>
                    <a:pt x="14478" y="132"/>
                    <a:pt x="14480" y="68"/>
                    <a:pt x="14481" y="1"/>
                  </a:cubicBez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0"/>
            <p:cNvSpPr/>
            <p:nvPr/>
          </p:nvSpPr>
          <p:spPr>
            <a:xfrm>
              <a:off x="12733430" y="4186882"/>
              <a:ext cx="108387" cy="223225"/>
            </a:xfrm>
            <a:custGeom>
              <a:avLst/>
              <a:gdLst/>
              <a:ahLst/>
              <a:cxnLst/>
              <a:rect l="l" t="t" r="r" b="b"/>
              <a:pathLst>
                <a:path w="645" h="1315" extrusionOk="0">
                  <a:moveTo>
                    <a:pt x="644" y="0"/>
                  </a:moveTo>
                  <a:cubicBezTo>
                    <a:pt x="639" y="2"/>
                    <a:pt x="450" y="144"/>
                    <a:pt x="80" y="424"/>
                  </a:cubicBezTo>
                  <a:lnTo>
                    <a:pt x="1" y="1315"/>
                  </a:lnTo>
                  <a:cubicBezTo>
                    <a:pt x="59" y="1271"/>
                    <a:pt x="111" y="1229"/>
                    <a:pt x="162" y="1192"/>
                  </a:cubicBezTo>
                  <a:cubicBezTo>
                    <a:pt x="206" y="1154"/>
                    <a:pt x="255" y="1112"/>
                    <a:pt x="310" y="1066"/>
                  </a:cubicBezTo>
                  <a:cubicBezTo>
                    <a:pt x="413" y="978"/>
                    <a:pt x="497" y="910"/>
                    <a:pt x="564" y="861"/>
                  </a:cubicBezTo>
                  <a:lnTo>
                    <a:pt x="569" y="822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0"/>
            <p:cNvSpPr/>
            <p:nvPr/>
          </p:nvSpPr>
          <p:spPr>
            <a:xfrm>
              <a:off x="9779584" y="4366642"/>
              <a:ext cx="391035" cy="203363"/>
            </a:xfrm>
            <a:custGeom>
              <a:avLst/>
              <a:gdLst/>
              <a:ahLst/>
              <a:cxnLst/>
              <a:rect l="l" t="t" r="r" b="b"/>
              <a:pathLst>
                <a:path w="2327" h="1198" extrusionOk="0">
                  <a:moveTo>
                    <a:pt x="526" y="267"/>
                  </a:moveTo>
                  <a:cubicBezTo>
                    <a:pt x="569" y="267"/>
                    <a:pt x="621" y="288"/>
                    <a:pt x="682" y="328"/>
                  </a:cubicBezTo>
                  <a:cubicBezTo>
                    <a:pt x="765" y="384"/>
                    <a:pt x="837" y="454"/>
                    <a:pt x="895" y="535"/>
                  </a:cubicBezTo>
                  <a:cubicBezTo>
                    <a:pt x="958" y="621"/>
                    <a:pt x="989" y="684"/>
                    <a:pt x="989" y="728"/>
                  </a:cubicBezTo>
                  <a:cubicBezTo>
                    <a:pt x="989" y="785"/>
                    <a:pt x="977" y="827"/>
                    <a:pt x="954" y="856"/>
                  </a:cubicBezTo>
                  <a:cubicBezTo>
                    <a:pt x="909" y="910"/>
                    <a:pt x="817" y="936"/>
                    <a:pt x="681" y="936"/>
                  </a:cubicBezTo>
                  <a:cubicBezTo>
                    <a:pt x="511" y="936"/>
                    <a:pt x="409" y="884"/>
                    <a:pt x="376" y="778"/>
                  </a:cubicBezTo>
                  <a:cubicBezTo>
                    <a:pt x="374" y="670"/>
                    <a:pt x="374" y="612"/>
                    <a:pt x="374" y="603"/>
                  </a:cubicBezTo>
                  <a:cubicBezTo>
                    <a:pt x="374" y="379"/>
                    <a:pt x="425" y="267"/>
                    <a:pt x="526" y="267"/>
                  </a:cubicBezTo>
                  <a:close/>
                  <a:moveTo>
                    <a:pt x="1" y="0"/>
                  </a:moveTo>
                  <a:lnTo>
                    <a:pt x="85" y="1020"/>
                  </a:lnTo>
                  <a:lnTo>
                    <a:pt x="95" y="1136"/>
                  </a:lnTo>
                  <a:cubicBezTo>
                    <a:pt x="137" y="1140"/>
                    <a:pt x="197" y="1145"/>
                    <a:pt x="278" y="1154"/>
                  </a:cubicBezTo>
                  <a:cubicBezTo>
                    <a:pt x="434" y="1164"/>
                    <a:pt x="569" y="1178"/>
                    <a:pt x="686" y="1197"/>
                  </a:cubicBezTo>
                  <a:lnTo>
                    <a:pt x="1184" y="1197"/>
                  </a:lnTo>
                  <a:lnTo>
                    <a:pt x="1119" y="454"/>
                  </a:lnTo>
                  <a:lnTo>
                    <a:pt x="1664" y="338"/>
                  </a:lnTo>
                  <a:lnTo>
                    <a:pt x="2327" y="202"/>
                  </a:lnTo>
                  <a:lnTo>
                    <a:pt x="2320" y="20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0"/>
            <p:cNvSpPr/>
            <p:nvPr/>
          </p:nvSpPr>
          <p:spPr>
            <a:xfrm>
              <a:off x="12425072" y="4365284"/>
              <a:ext cx="182494" cy="280261"/>
            </a:xfrm>
            <a:custGeom>
              <a:avLst/>
              <a:gdLst/>
              <a:ahLst/>
              <a:cxnLst/>
              <a:rect l="l" t="t" r="r" b="b"/>
              <a:pathLst>
                <a:path w="1086" h="1651" extrusionOk="0">
                  <a:moveTo>
                    <a:pt x="1082" y="1"/>
                  </a:moveTo>
                  <a:cubicBezTo>
                    <a:pt x="693" y="296"/>
                    <a:pt x="384" y="525"/>
                    <a:pt x="158" y="690"/>
                  </a:cubicBezTo>
                  <a:cubicBezTo>
                    <a:pt x="127" y="715"/>
                    <a:pt x="95" y="739"/>
                    <a:pt x="65" y="760"/>
                  </a:cubicBezTo>
                  <a:lnTo>
                    <a:pt x="0" y="1651"/>
                  </a:lnTo>
                  <a:lnTo>
                    <a:pt x="0" y="1651"/>
                  </a:lnTo>
                  <a:lnTo>
                    <a:pt x="13" y="1642"/>
                  </a:lnTo>
                  <a:lnTo>
                    <a:pt x="153" y="1542"/>
                  </a:lnTo>
                  <a:cubicBezTo>
                    <a:pt x="151" y="1535"/>
                    <a:pt x="151" y="1526"/>
                    <a:pt x="151" y="1517"/>
                  </a:cubicBezTo>
                  <a:cubicBezTo>
                    <a:pt x="151" y="1488"/>
                    <a:pt x="246" y="1423"/>
                    <a:pt x="439" y="1321"/>
                  </a:cubicBezTo>
                  <a:cubicBezTo>
                    <a:pt x="472" y="1304"/>
                    <a:pt x="505" y="1286"/>
                    <a:pt x="539" y="1268"/>
                  </a:cubicBezTo>
                  <a:cubicBezTo>
                    <a:pt x="723" y="1137"/>
                    <a:pt x="881" y="1023"/>
                    <a:pt x="1012" y="923"/>
                  </a:cubicBezTo>
                  <a:lnTo>
                    <a:pt x="1035" y="906"/>
                  </a:lnTo>
                  <a:lnTo>
                    <a:pt x="1044" y="516"/>
                  </a:lnTo>
                  <a:lnTo>
                    <a:pt x="1086" y="1"/>
                  </a:ln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0"/>
            <p:cNvSpPr/>
            <p:nvPr/>
          </p:nvSpPr>
          <p:spPr>
            <a:xfrm>
              <a:off x="9967287" y="4439463"/>
              <a:ext cx="2468880" cy="254289"/>
            </a:xfrm>
            <a:custGeom>
              <a:avLst/>
              <a:gdLst/>
              <a:ahLst/>
              <a:cxnLst/>
              <a:rect l="l" t="t" r="r" b="b"/>
              <a:pathLst>
                <a:path w="14692" h="1498" extrusionOk="0">
                  <a:moveTo>
                    <a:pt x="1753" y="331"/>
                  </a:moveTo>
                  <a:cubicBezTo>
                    <a:pt x="1842" y="331"/>
                    <a:pt x="1885" y="393"/>
                    <a:pt x="1883" y="516"/>
                  </a:cubicBezTo>
                  <a:cubicBezTo>
                    <a:pt x="1885" y="574"/>
                    <a:pt x="1873" y="632"/>
                    <a:pt x="1850" y="684"/>
                  </a:cubicBezTo>
                  <a:cubicBezTo>
                    <a:pt x="1820" y="754"/>
                    <a:pt x="1769" y="789"/>
                    <a:pt x="1701" y="789"/>
                  </a:cubicBezTo>
                  <a:cubicBezTo>
                    <a:pt x="1627" y="789"/>
                    <a:pt x="1576" y="761"/>
                    <a:pt x="1548" y="709"/>
                  </a:cubicBezTo>
                  <a:cubicBezTo>
                    <a:pt x="1536" y="653"/>
                    <a:pt x="1531" y="623"/>
                    <a:pt x="1531" y="619"/>
                  </a:cubicBezTo>
                  <a:cubicBezTo>
                    <a:pt x="1531" y="451"/>
                    <a:pt x="1589" y="356"/>
                    <a:pt x="1708" y="335"/>
                  </a:cubicBezTo>
                  <a:cubicBezTo>
                    <a:pt x="1724" y="332"/>
                    <a:pt x="1739" y="331"/>
                    <a:pt x="1753" y="331"/>
                  </a:cubicBezTo>
                  <a:close/>
                  <a:moveTo>
                    <a:pt x="12677" y="453"/>
                  </a:moveTo>
                  <a:cubicBezTo>
                    <a:pt x="12760" y="453"/>
                    <a:pt x="12801" y="512"/>
                    <a:pt x="12800" y="628"/>
                  </a:cubicBezTo>
                  <a:cubicBezTo>
                    <a:pt x="12800" y="667"/>
                    <a:pt x="12782" y="719"/>
                    <a:pt x="12745" y="786"/>
                  </a:cubicBezTo>
                  <a:cubicBezTo>
                    <a:pt x="12698" y="868"/>
                    <a:pt x="12645" y="910"/>
                    <a:pt x="12586" y="910"/>
                  </a:cubicBezTo>
                  <a:cubicBezTo>
                    <a:pt x="12519" y="910"/>
                    <a:pt x="12472" y="882"/>
                    <a:pt x="12447" y="828"/>
                  </a:cubicBezTo>
                  <a:cubicBezTo>
                    <a:pt x="12435" y="770"/>
                    <a:pt x="12430" y="740"/>
                    <a:pt x="12430" y="735"/>
                  </a:cubicBezTo>
                  <a:cubicBezTo>
                    <a:pt x="12430" y="584"/>
                    <a:pt x="12493" y="493"/>
                    <a:pt x="12616" y="462"/>
                  </a:cubicBezTo>
                  <a:cubicBezTo>
                    <a:pt x="12638" y="456"/>
                    <a:pt x="12658" y="453"/>
                    <a:pt x="12677" y="453"/>
                  </a:cubicBezTo>
                  <a:close/>
                  <a:moveTo>
                    <a:pt x="5213" y="502"/>
                  </a:moveTo>
                  <a:cubicBezTo>
                    <a:pt x="5242" y="502"/>
                    <a:pt x="5275" y="507"/>
                    <a:pt x="5312" y="516"/>
                  </a:cubicBezTo>
                  <a:cubicBezTo>
                    <a:pt x="5484" y="562"/>
                    <a:pt x="5570" y="637"/>
                    <a:pt x="5570" y="742"/>
                  </a:cubicBezTo>
                  <a:cubicBezTo>
                    <a:pt x="5568" y="777"/>
                    <a:pt x="5556" y="814"/>
                    <a:pt x="5533" y="842"/>
                  </a:cubicBezTo>
                  <a:lnTo>
                    <a:pt x="5535" y="842"/>
                  </a:lnTo>
                  <a:cubicBezTo>
                    <a:pt x="5506" y="884"/>
                    <a:pt x="5459" y="910"/>
                    <a:pt x="5408" y="910"/>
                  </a:cubicBezTo>
                  <a:cubicBezTo>
                    <a:pt x="5407" y="910"/>
                    <a:pt x="5405" y="910"/>
                    <a:pt x="5403" y="910"/>
                  </a:cubicBezTo>
                  <a:cubicBezTo>
                    <a:pt x="5170" y="910"/>
                    <a:pt x="5054" y="835"/>
                    <a:pt x="5054" y="682"/>
                  </a:cubicBezTo>
                  <a:cubicBezTo>
                    <a:pt x="5054" y="563"/>
                    <a:pt x="5107" y="502"/>
                    <a:pt x="5213" y="502"/>
                  </a:cubicBezTo>
                  <a:close/>
                  <a:moveTo>
                    <a:pt x="3641" y="211"/>
                  </a:moveTo>
                  <a:cubicBezTo>
                    <a:pt x="3762" y="223"/>
                    <a:pt x="3973" y="281"/>
                    <a:pt x="4274" y="383"/>
                  </a:cubicBezTo>
                  <a:cubicBezTo>
                    <a:pt x="4646" y="507"/>
                    <a:pt x="4830" y="614"/>
                    <a:pt x="4830" y="704"/>
                  </a:cubicBezTo>
                  <a:cubicBezTo>
                    <a:pt x="4834" y="788"/>
                    <a:pt x="4783" y="865"/>
                    <a:pt x="4704" y="896"/>
                  </a:cubicBezTo>
                  <a:cubicBezTo>
                    <a:pt x="4606" y="942"/>
                    <a:pt x="4429" y="965"/>
                    <a:pt x="4173" y="965"/>
                  </a:cubicBezTo>
                  <a:cubicBezTo>
                    <a:pt x="3485" y="965"/>
                    <a:pt x="2974" y="921"/>
                    <a:pt x="2637" y="837"/>
                  </a:cubicBezTo>
                  <a:cubicBezTo>
                    <a:pt x="2334" y="758"/>
                    <a:pt x="2183" y="649"/>
                    <a:pt x="2183" y="511"/>
                  </a:cubicBezTo>
                  <a:cubicBezTo>
                    <a:pt x="2183" y="411"/>
                    <a:pt x="2242" y="342"/>
                    <a:pt x="2363" y="306"/>
                  </a:cubicBezTo>
                  <a:cubicBezTo>
                    <a:pt x="2437" y="281"/>
                    <a:pt x="2642" y="249"/>
                    <a:pt x="2977" y="211"/>
                  </a:cubicBezTo>
                  <a:close/>
                  <a:moveTo>
                    <a:pt x="11624" y="329"/>
                  </a:moveTo>
                  <a:cubicBezTo>
                    <a:pt x="11807" y="329"/>
                    <a:pt x="11960" y="350"/>
                    <a:pt x="12084" y="395"/>
                  </a:cubicBezTo>
                  <a:cubicBezTo>
                    <a:pt x="12262" y="456"/>
                    <a:pt x="12351" y="553"/>
                    <a:pt x="12351" y="686"/>
                  </a:cubicBezTo>
                  <a:cubicBezTo>
                    <a:pt x="12351" y="763"/>
                    <a:pt x="12326" y="821"/>
                    <a:pt x="12277" y="863"/>
                  </a:cubicBezTo>
                  <a:cubicBezTo>
                    <a:pt x="12193" y="930"/>
                    <a:pt x="12034" y="965"/>
                    <a:pt x="11800" y="965"/>
                  </a:cubicBezTo>
                  <a:cubicBezTo>
                    <a:pt x="11418" y="965"/>
                    <a:pt x="11129" y="935"/>
                    <a:pt x="10933" y="877"/>
                  </a:cubicBezTo>
                  <a:cubicBezTo>
                    <a:pt x="10750" y="826"/>
                    <a:pt x="10659" y="754"/>
                    <a:pt x="10659" y="661"/>
                  </a:cubicBezTo>
                  <a:cubicBezTo>
                    <a:pt x="10659" y="581"/>
                    <a:pt x="10747" y="507"/>
                    <a:pt x="10924" y="442"/>
                  </a:cubicBezTo>
                  <a:cubicBezTo>
                    <a:pt x="11111" y="377"/>
                    <a:pt x="11306" y="341"/>
                    <a:pt x="11504" y="332"/>
                  </a:cubicBezTo>
                  <a:cubicBezTo>
                    <a:pt x="11545" y="330"/>
                    <a:pt x="11585" y="329"/>
                    <a:pt x="11624" y="329"/>
                  </a:cubicBezTo>
                  <a:close/>
                  <a:moveTo>
                    <a:pt x="2813" y="1"/>
                  </a:moveTo>
                  <a:cubicBezTo>
                    <a:pt x="2162" y="1"/>
                    <a:pt x="1224" y="10"/>
                    <a:pt x="0" y="27"/>
                  </a:cubicBezTo>
                  <a:lnTo>
                    <a:pt x="65" y="768"/>
                  </a:lnTo>
                  <a:lnTo>
                    <a:pt x="109" y="1166"/>
                  </a:lnTo>
                  <a:cubicBezTo>
                    <a:pt x="126" y="1165"/>
                    <a:pt x="146" y="1164"/>
                    <a:pt x="168" y="1164"/>
                  </a:cubicBezTo>
                  <a:cubicBezTo>
                    <a:pt x="231" y="1164"/>
                    <a:pt x="314" y="1171"/>
                    <a:pt x="419" y="1184"/>
                  </a:cubicBezTo>
                  <a:cubicBezTo>
                    <a:pt x="1003" y="1256"/>
                    <a:pt x="1350" y="1296"/>
                    <a:pt x="1459" y="1305"/>
                  </a:cubicBezTo>
                  <a:cubicBezTo>
                    <a:pt x="1441" y="1308"/>
                    <a:pt x="1419" y="1312"/>
                    <a:pt x="1394" y="1314"/>
                  </a:cubicBezTo>
                  <a:cubicBezTo>
                    <a:pt x="2334" y="1382"/>
                    <a:pt x="3273" y="1433"/>
                    <a:pt x="4213" y="1470"/>
                  </a:cubicBezTo>
                  <a:cubicBezTo>
                    <a:pt x="4277" y="1439"/>
                    <a:pt x="4346" y="1423"/>
                    <a:pt x="4415" y="1423"/>
                  </a:cubicBezTo>
                  <a:cubicBezTo>
                    <a:pt x="4425" y="1423"/>
                    <a:pt x="4434" y="1423"/>
                    <a:pt x="4444" y="1424"/>
                  </a:cubicBezTo>
                  <a:cubicBezTo>
                    <a:pt x="4518" y="1429"/>
                    <a:pt x="4592" y="1438"/>
                    <a:pt x="4664" y="1450"/>
                  </a:cubicBezTo>
                  <a:cubicBezTo>
                    <a:pt x="4690" y="1450"/>
                    <a:pt x="4772" y="1456"/>
                    <a:pt x="4912" y="1463"/>
                  </a:cubicBezTo>
                  <a:cubicBezTo>
                    <a:pt x="5053" y="1471"/>
                    <a:pt x="5135" y="1475"/>
                    <a:pt x="5160" y="1478"/>
                  </a:cubicBezTo>
                  <a:lnTo>
                    <a:pt x="6119" y="1484"/>
                  </a:lnTo>
                  <a:lnTo>
                    <a:pt x="6198" y="1498"/>
                  </a:lnTo>
                  <a:lnTo>
                    <a:pt x="7733" y="1498"/>
                  </a:lnTo>
                  <a:cubicBezTo>
                    <a:pt x="7788" y="1482"/>
                    <a:pt x="7945" y="1464"/>
                    <a:pt x="8208" y="1442"/>
                  </a:cubicBezTo>
                  <a:lnTo>
                    <a:pt x="9286" y="1442"/>
                  </a:lnTo>
                  <a:cubicBezTo>
                    <a:pt x="9464" y="1421"/>
                    <a:pt x="9581" y="1407"/>
                    <a:pt x="9641" y="1401"/>
                  </a:cubicBezTo>
                  <a:cubicBezTo>
                    <a:pt x="9865" y="1385"/>
                    <a:pt x="10179" y="1375"/>
                    <a:pt x="10586" y="1373"/>
                  </a:cubicBezTo>
                  <a:lnTo>
                    <a:pt x="11744" y="1371"/>
                  </a:lnTo>
                  <a:cubicBezTo>
                    <a:pt x="11759" y="1368"/>
                    <a:pt x="11787" y="1367"/>
                    <a:pt x="11827" y="1367"/>
                  </a:cubicBezTo>
                  <a:cubicBezTo>
                    <a:pt x="11879" y="1367"/>
                    <a:pt x="11952" y="1369"/>
                    <a:pt x="12044" y="1373"/>
                  </a:cubicBezTo>
                  <a:lnTo>
                    <a:pt x="12058" y="1377"/>
                  </a:lnTo>
                  <a:cubicBezTo>
                    <a:pt x="12065" y="1378"/>
                    <a:pt x="12070" y="1382"/>
                    <a:pt x="12072" y="1389"/>
                  </a:cubicBezTo>
                  <a:cubicBezTo>
                    <a:pt x="12063" y="1392"/>
                    <a:pt x="12051" y="1396"/>
                    <a:pt x="12039" y="1399"/>
                  </a:cubicBezTo>
                  <a:cubicBezTo>
                    <a:pt x="12900" y="1350"/>
                    <a:pt x="13762" y="1289"/>
                    <a:pt x="14625" y="1214"/>
                  </a:cubicBezTo>
                  <a:lnTo>
                    <a:pt x="14691" y="323"/>
                  </a:lnTo>
                  <a:lnTo>
                    <a:pt x="11667" y="127"/>
                  </a:lnTo>
                  <a:lnTo>
                    <a:pt x="7556" y="376"/>
                  </a:lnTo>
                  <a:cubicBezTo>
                    <a:pt x="6215" y="248"/>
                    <a:pt x="4930" y="127"/>
                    <a:pt x="3699" y="11"/>
                  </a:cubicBezTo>
                  <a:cubicBezTo>
                    <a:pt x="3516" y="4"/>
                    <a:pt x="3220" y="1"/>
                    <a:pt x="2813" y="1"/>
                  </a:cubicBez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0"/>
            <p:cNvSpPr/>
            <p:nvPr/>
          </p:nvSpPr>
          <p:spPr>
            <a:xfrm>
              <a:off x="11593767" y="4689158"/>
              <a:ext cx="130905" cy="4583"/>
            </a:xfrm>
            <a:custGeom>
              <a:avLst/>
              <a:gdLst/>
              <a:ahLst/>
              <a:cxnLst/>
              <a:rect l="l" t="t" r="r" b="b"/>
              <a:pathLst>
                <a:path w="779" h="27" extrusionOk="0">
                  <a:moveTo>
                    <a:pt x="779" y="0"/>
                  </a:moveTo>
                  <a:cubicBezTo>
                    <a:pt x="486" y="2"/>
                    <a:pt x="226" y="11"/>
                    <a:pt x="0" y="27"/>
                  </a:cubicBezTo>
                  <a:cubicBezTo>
                    <a:pt x="260" y="20"/>
                    <a:pt x="519" y="11"/>
                    <a:pt x="779" y="0"/>
                  </a:cubicBezTo>
                  <a:close/>
                </a:path>
              </a:pathLst>
            </a:custGeom>
            <a:solidFill>
              <a:srgbClr val="9D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0"/>
            <p:cNvSpPr/>
            <p:nvPr/>
          </p:nvSpPr>
          <p:spPr>
            <a:xfrm>
              <a:off x="9967287" y="4421300"/>
              <a:ext cx="2484676" cy="81990"/>
            </a:xfrm>
            <a:custGeom>
              <a:avLst/>
              <a:gdLst/>
              <a:ahLst/>
              <a:cxnLst/>
              <a:rect l="l" t="t" r="r" b="b"/>
              <a:pathLst>
                <a:path w="14786" h="483" extrusionOk="0">
                  <a:moveTo>
                    <a:pt x="2767" y="1"/>
                  </a:moveTo>
                  <a:cubicBezTo>
                    <a:pt x="2220" y="1"/>
                    <a:pt x="1479" y="6"/>
                    <a:pt x="544" y="18"/>
                  </a:cubicBezTo>
                  <a:lnTo>
                    <a:pt x="0" y="134"/>
                  </a:lnTo>
                  <a:cubicBezTo>
                    <a:pt x="1224" y="117"/>
                    <a:pt x="2162" y="108"/>
                    <a:pt x="2814" y="108"/>
                  </a:cubicBezTo>
                  <a:cubicBezTo>
                    <a:pt x="3221" y="108"/>
                    <a:pt x="3517" y="111"/>
                    <a:pt x="3701" y="118"/>
                  </a:cubicBezTo>
                  <a:cubicBezTo>
                    <a:pt x="4930" y="232"/>
                    <a:pt x="6215" y="355"/>
                    <a:pt x="7558" y="483"/>
                  </a:cubicBezTo>
                  <a:lnTo>
                    <a:pt x="11669" y="234"/>
                  </a:lnTo>
                  <a:lnTo>
                    <a:pt x="14693" y="430"/>
                  </a:lnTo>
                  <a:cubicBezTo>
                    <a:pt x="14723" y="407"/>
                    <a:pt x="14754" y="385"/>
                    <a:pt x="14786" y="358"/>
                  </a:cubicBezTo>
                  <a:lnTo>
                    <a:pt x="11667" y="127"/>
                  </a:lnTo>
                  <a:lnTo>
                    <a:pt x="7556" y="376"/>
                  </a:lnTo>
                  <a:cubicBezTo>
                    <a:pt x="6215" y="248"/>
                    <a:pt x="4930" y="127"/>
                    <a:pt x="3699" y="11"/>
                  </a:cubicBezTo>
                  <a:cubicBezTo>
                    <a:pt x="3509" y="4"/>
                    <a:pt x="3198" y="1"/>
                    <a:pt x="2767" y="1"/>
                  </a:cubicBezTo>
                  <a:close/>
                </a:path>
              </a:pathLst>
            </a:custGeom>
            <a:solidFill>
              <a:srgbClr val="EF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0"/>
            <p:cNvSpPr/>
            <p:nvPr/>
          </p:nvSpPr>
          <p:spPr>
            <a:xfrm>
              <a:off x="9779584" y="4060422"/>
              <a:ext cx="3062238" cy="424721"/>
            </a:xfrm>
            <a:custGeom>
              <a:avLst/>
              <a:gdLst/>
              <a:ahLst/>
              <a:cxnLst/>
              <a:rect l="l" t="t" r="r" b="b"/>
              <a:pathLst>
                <a:path w="18223" h="2502" extrusionOk="0">
                  <a:moveTo>
                    <a:pt x="11515" y="0"/>
                  </a:moveTo>
                  <a:lnTo>
                    <a:pt x="9094" y="42"/>
                  </a:lnTo>
                  <a:cubicBezTo>
                    <a:pt x="8601" y="30"/>
                    <a:pt x="8149" y="25"/>
                    <a:pt x="7732" y="25"/>
                  </a:cubicBezTo>
                  <a:cubicBezTo>
                    <a:pt x="6124" y="188"/>
                    <a:pt x="4631" y="344"/>
                    <a:pt x="3254" y="489"/>
                  </a:cubicBezTo>
                  <a:cubicBezTo>
                    <a:pt x="2839" y="535"/>
                    <a:pt x="2448" y="577"/>
                    <a:pt x="2085" y="615"/>
                  </a:cubicBezTo>
                  <a:lnTo>
                    <a:pt x="1" y="1806"/>
                  </a:lnTo>
                  <a:lnTo>
                    <a:pt x="2320" y="2007"/>
                  </a:lnTo>
                  <a:lnTo>
                    <a:pt x="2327" y="2007"/>
                  </a:lnTo>
                  <a:lnTo>
                    <a:pt x="1664" y="2142"/>
                  </a:lnTo>
                  <a:cubicBezTo>
                    <a:pt x="2582" y="2132"/>
                    <a:pt x="3313" y="2126"/>
                    <a:pt x="3858" y="2126"/>
                  </a:cubicBezTo>
                  <a:cubicBezTo>
                    <a:pt x="4303" y="2126"/>
                    <a:pt x="4623" y="2130"/>
                    <a:pt x="4818" y="2137"/>
                  </a:cubicBezTo>
                  <a:cubicBezTo>
                    <a:pt x="6047" y="2253"/>
                    <a:pt x="7334" y="2374"/>
                    <a:pt x="8675" y="2502"/>
                  </a:cubicBezTo>
                  <a:lnTo>
                    <a:pt x="12788" y="2253"/>
                  </a:lnTo>
                  <a:lnTo>
                    <a:pt x="15903" y="2484"/>
                  </a:lnTo>
                  <a:cubicBezTo>
                    <a:pt x="16129" y="2321"/>
                    <a:pt x="16436" y="2092"/>
                    <a:pt x="16827" y="1795"/>
                  </a:cubicBezTo>
                  <a:cubicBezTo>
                    <a:pt x="16632" y="1764"/>
                    <a:pt x="16350" y="1720"/>
                    <a:pt x="15984" y="1669"/>
                  </a:cubicBezTo>
                  <a:cubicBezTo>
                    <a:pt x="16143" y="1623"/>
                    <a:pt x="16401" y="1546"/>
                    <a:pt x="16759" y="1439"/>
                  </a:cubicBezTo>
                  <a:cubicBezTo>
                    <a:pt x="17156" y="1320"/>
                    <a:pt x="17458" y="1231"/>
                    <a:pt x="17660" y="1169"/>
                  </a:cubicBezTo>
                  <a:cubicBezTo>
                    <a:pt x="18030" y="889"/>
                    <a:pt x="18217" y="749"/>
                    <a:pt x="18222" y="745"/>
                  </a:cubicBezTo>
                  <a:cubicBezTo>
                    <a:pt x="17300" y="598"/>
                    <a:pt x="16043" y="387"/>
                    <a:pt x="14450" y="112"/>
                  </a:cubicBezTo>
                  <a:cubicBezTo>
                    <a:pt x="14425" y="107"/>
                    <a:pt x="14401" y="102"/>
                    <a:pt x="14376" y="98"/>
                  </a:cubicBezTo>
                  <a:cubicBezTo>
                    <a:pt x="14188" y="89"/>
                    <a:pt x="13724" y="72"/>
                    <a:pt x="12986" y="42"/>
                  </a:cubicBezTo>
                  <a:cubicBezTo>
                    <a:pt x="12314" y="14"/>
                    <a:pt x="11825" y="0"/>
                    <a:pt x="11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0"/>
            <p:cNvSpPr/>
            <p:nvPr/>
          </p:nvSpPr>
          <p:spPr>
            <a:xfrm>
              <a:off x="12465066" y="4258854"/>
              <a:ext cx="281807" cy="194197"/>
            </a:xfrm>
            <a:custGeom>
              <a:avLst/>
              <a:gdLst/>
              <a:ahLst/>
              <a:cxnLst/>
              <a:rect l="l" t="t" r="r" b="b"/>
              <a:pathLst>
                <a:path w="1677" h="1144" extrusionOk="0">
                  <a:moveTo>
                    <a:pt x="1271" y="263"/>
                  </a:moveTo>
                  <a:cubicBezTo>
                    <a:pt x="1393" y="263"/>
                    <a:pt x="1454" y="382"/>
                    <a:pt x="1454" y="619"/>
                  </a:cubicBezTo>
                  <a:cubicBezTo>
                    <a:pt x="1454" y="658"/>
                    <a:pt x="1428" y="714"/>
                    <a:pt x="1372" y="784"/>
                  </a:cubicBezTo>
                  <a:cubicBezTo>
                    <a:pt x="1305" y="872"/>
                    <a:pt x="1230" y="916"/>
                    <a:pt x="1147" y="916"/>
                  </a:cubicBezTo>
                  <a:cubicBezTo>
                    <a:pt x="1067" y="916"/>
                    <a:pt x="1011" y="852"/>
                    <a:pt x="981" y="726"/>
                  </a:cubicBezTo>
                  <a:cubicBezTo>
                    <a:pt x="967" y="600"/>
                    <a:pt x="960" y="533"/>
                    <a:pt x="960" y="526"/>
                  </a:cubicBezTo>
                  <a:cubicBezTo>
                    <a:pt x="960" y="481"/>
                    <a:pt x="984" y="432"/>
                    <a:pt x="1035" y="379"/>
                  </a:cubicBezTo>
                  <a:cubicBezTo>
                    <a:pt x="1083" y="326"/>
                    <a:pt x="1142" y="290"/>
                    <a:pt x="1209" y="272"/>
                  </a:cubicBezTo>
                  <a:cubicBezTo>
                    <a:pt x="1231" y="266"/>
                    <a:pt x="1252" y="263"/>
                    <a:pt x="1271" y="263"/>
                  </a:cubicBezTo>
                  <a:close/>
                  <a:moveTo>
                    <a:pt x="1677" y="0"/>
                  </a:moveTo>
                  <a:cubicBezTo>
                    <a:pt x="1475" y="62"/>
                    <a:pt x="1174" y="151"/>
                    <a:pt x="776" y="270"/>
                  </a:cubicBezTo>
                  <a:cubicBezTo>
                    <a:pt x="418" y="377"/>
                    <a:pt x="160" y="454"/>
                    <a:pt x="1" y="500"/>
                  </a:cubicBezTo>
                  <a:cubicBezTo>
                    <a:pt x="367" y="551"/>
                    <a:pt x="650" y="595"/>
                    <a:pt x="844" y="626"/>
                  </a:cubicBezTo>
                  <a:cubicBezTo>
                    <a:pt x="845" y="627"/>
                    <a:pt x="845" y="628"/>
                    <a:pt x="846" y="628"/>
                  </a:cubicBezTo>
                  <a:cubicBezTo>
                    <a:pt x="846" y="628"/>
                    <a:pt x="847" y="627"/>
                    <a:pt x="848" y="626"/>
                  </a:cubicBezTo>
                  <a:lnTo>
                    <a:pt x="848" y="626"/>
                  </a:lnTo>
                  <a:lnTo>
                    <a:pt x="806" y="1143"/>
                  </a:lnTo>
                  <a:cubicBezTo>
                    <a:pt x="1051" y="1070"/>
                    <a:pt x="1314" y="986"/>
                    <a:pt x="1598" y="891"/>
                  </a:cubicBezTo>
                  <a:lnTo>
                    <a:pt x="1677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0"/>
            <p:cNvSpPr/>
            <p:nvPr/>
          </p:nvSpPr>
          <p:spPr>
            <a:xfrm>
              <a:off x="9842264" y="4411964"/>
              <a:ext cx="103682" cy="113734"/>
            </a:xfrm>
            <a:custGeom>
              <a:avLst/>
              <a:gdLst/>
              <a:ahLst/>
              <a:cxnLst/>
              <a:rect l="l" t="t" r="r" b="b"/>
              <a:pathLst>
                <a:path w="617" h="670" extrusionOk="0">
                  <a:moveTo>
                    <a:pt x="154" y="1"/>
                  </a:moveTo>
                  <a:cubicBezTo>
                    <a:pt x="52" y="1"/>
                    <a:pt x="1" y="113"/>
                    <a:pt x="1" y="336"/>
                  </a:cubicBezTo>
                  <a:cubicBezTo>
                    <a:pt x="1" y="345"/>
                    <a:pt x="1" y="403"/>
                    <a:pt x="3" y="511"/>
                  </a:cubicBezTo>
                  <a:cubicBezTo>
                    <a:pt x="36" y="617"/>
                    <a:pt x="138" y="667"/>
                    <a:pt x="308" y="669"/>
                  </a:cubicBezTo>
                  <a:cubicBezTo>
                    <a:pt x="444" y="669"/>
                    <a:pt x="536" y="643"/>
                    <a:pt x="581" y="589"/>
                  </a:cubicBezTo>
                  <a:cubicBezTo>
                    <a:pt x="606" y="560"/>
                    <a:pt x="616" y="518"/>
                    <a:pt x="616" y="461"/>
                  </a:cubicBezTo>
                  <a:cubicBezTo>
                    <a:pt x="616" y="417"/>
                    <a:pt x="585" y="354"/>
                    <a:pt x="522" y="268"/>
                  </a:cubicBezTo>
                  <a:cubicBezTo>
                    <a:pt x="464" y="187"/>
                    <a:pt x="392" y="117"/>
                    <a:pt x="309" y="61"/>
                  </a:cubicBezTo>
                  <a:cubicBezTo>
                    <a:pt x="249" y="21"/>
                    <a:pt x="197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0"/>
            <p:cNvSpPr/>
            <p:nvPr/>
          </p:nvSpPr>
          <p:spPr>
            <a:xfrm>
              <a:off x="12626219" y="4303158"/>
              <a:ext cx="83349" cy="111188"/>
            </a:xfrm>
            <a:custGeom>
              <a:avLst/>
              <a:gdLst/>
              <a:ahLst/>
              <a:cxnLst/>
              <a:rect l="l" t="t" r="r" b="b"/>
              <a:pathLst>
                <a:path w="496" h="655" extrusionOk="0">
                  <a:moveTo>
                    <a:pt x="313" y="0"/>
                  </a:moveTo>
                  <a:cubicBezTo>
                    <a:pt x="293" y="0"/>
                    <a:pt x="272" y="3"/>
                    <a:pt x="250" y="9"/>
                  </a:cubicBezTo>
                  <a:cubicBezTo>
                    <a:pt x="183" y="29"/>
                    <a:pt x="124" y="65"/>
                    <a:pt x="78" y="116"/>
                  </a:cubicBezTo>
                  <a:cubicBezTo>
                    <a:pt x="25" y="171"/>
                    <a:pt x="1" y="220"/>
                    <a:pt x="1" y="265"/>
                  </a:cubicBezTo>
                  <a:cubicBezTo>
                    <a:pt x="1" y="271"/>
                    <a:pt x="8" y="337"/>
                    <a:pt x="22" y="463"/>
                  </a:cubicBezTo>
                  <a:cubicBezTo>
                    <a:pt x="52" y="591"/>
                    <a:pt x="108" y="655"/>
                    <a:pt x="190" y="655"/>
                  </a:cubicBezTo>
                  <a:cubicBezTo>
                    <a:pt x="273" y="655"/>
                    <a:pt x="346" y="611"/>
                    <a:pt x="415" y="523"/>
                  </a:cubicBezTo>
                  <a:cubicBezTo>
                    <a:pt x="469" y="451"/>
                    <a:pt x="495" y="395"/>
                    <a:pt x="495" y="356"/>
                  </a:cubicBezTo>
                  <a:cubicBezTo>
                    <a:pt x="495" y="119"/>
                    <a:pt x="43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0"/>
            <p:cNvSpPr/>
            <p:nvPr/>
          </p:nvSpPr>
          <p:spPr>
            <a:xfrm>
              <a:off x="10224055" y="4495479"/>
              <a:ext cx="59823" cy="78086"/>
            </a:xfrm>
            <a:custGeom>
              <a:avLst/>
              <a:gdLst/>
              <a:ahLst/>
              <a:cxnLst/>
              <a:rect l="l" t="t" r="r" b="b"/>
              <a:pathLst>
                <a:path w="356" h="460" extrusionOk="0">
                  <a:moveTo>
                    <a:pt x="224" y="1"/>
                  </a:moveTo>
                  <a:cubicBezTo>
                    <a:pt x="211" y="1"/>
                    <a:pt x="196" y="2"/>
                    <a:pt x="180" y="5"/>
                  </a:cubicBezTo>
                  <a:cubicBezTo>
                    <a:pt x="61" y="26"/>
                    <a:pt x="1" y="121"/>
                    <a:pt x="1" y="289"/>
                  </a:cubicBezTo>
                  <a:cubicBezTo>
                    <a:pt x="1" y="293"/>
                    <a:pt x="8" y="323"/>
                    <a:pt x="20" y="379"/>
                  </a:cubicBezTo>
                  <a:cubicBezTo>
                    <a:pt x="48" y="431"/>
                    <a:pt x="99" y="459"/>
                    <a:pt x="171" y="459"/>
                  </a:cubicBezTo>
                  <a:cubicBezTo>
                    <a:pt x="241" y="459"/>
                    <a:pt x="292" y="424"/>
                    <a:pt x="322" y="354"/>
                  </a:cubicBezTo>
                  <a:cubicBezTo>
                    <a:pt x="345" y="302"/>
                    <a:pt x="355" y="244"/>
                    <a:pt x="355" y="186"/>
                  </a:cubicBezTo>
                  <a:cubicBezTo>
                    <a:pt x="355" y="63"/>
                    <a:pt x="312" y="1"/>
                    <a:pt x="224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0"/>
            <p:cNvSpPr/>
            <p:nvPr/>
          </p:nvSpPr>
          <p:spPr>
            <a:xfrm>
              <a:off x="11758113" y="4495139"/>
              <a:ext cx="284664" cy="107793"/>
            </a:xfrm>
            <a:custGeom>
              <a:avLst/>
              <a:gdLst/>
              <a:ahLst/>
              <a:cxnLst/>
              <a:rect l="l" t="t" r="r" b="b"/>
              <a:pathLst>
                <a:path w="1694" h="635" extrusionOk="0">
                  <a:moveTo>
                    <a:pt x="973" y="0"/>
                  </a:moveTo>
                  <a:cubicBezTo>
                    <a:pt x="933" y="0"/>
                    <a:pt x="891" y="2"/>
                    <a:pt x="847" y="4"/>
                  </a:cubicBezTo>
                  <a:cubicBezTo>
                    <a:pt x="649" y="11"/>
                    <a:pt x="453" y="48"/>
                    <a:pt x="267" y="113"/>
                  </a:cubicBezTo>
                  <a:cubicBezTo>
                    <a:pt x="88" y="179"/>
                    <a:pt x="0" y="251"/>
                    <a:pt x="0" y="332"/>
                  </a:cubicBezTo>
                  <a:cubicBezTo>
                    <a:pt x="0" y="425"/>
                    <a:pt x="92" y="498"/>
                    <a:pt x="274" y="549"/>
                  </a:cubicBezTo>
                  <a:cubicBezTo>
                    <a:pt x="472" y="607"/>
                    <a:pt x="761" y="635"/>
                    <a:pt x="1143" y="635"/>
                  </a:cubicBezTo>
                  <a:cubicBezTo>
                    <a:pt x="1377" y="635"/>
                    <a:pt x="1534" y="602"/>
                    <a:pt x="1619" y="535"/>
                  </a:cubicBezTo>
                  <a:cubicBezTo>
                    <a:pt x="1668" y="493"/>
                    <a:pt x="1694" y="433"/>
                    <a:pt x="1694" y="356"/>
                  </a:cubicBezTo>
                  <a:cubicBezTo>
                    <a:pt x="1694" y="225"/>
                    <a:pt x="1605" y="127"/>
                    <a:pt x="1427" y="65"/>
                  </a:cubicBezTo>
                  <a:cubicBezTo>
                    <a:pt x="1303" y="22"/>
                    <a:pt x="1152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0"/>
            <p:cNvSpPr/>
            <p:nvPr/>
          </p:nvSpPr>
          <p:spPr>
            <a:xfrm>
              <a:off x="12055884" y="4516358"/>
              <a:ext cx="62344" cy="77747"/>
            </a:xfrm>
            <a:custGeom>
              <a:avLst/>
              <a:gdLst/>
              <a:ahLst/>
              <a:cxnLst/>
              <a:rect l="l" t="t" r="r" b="b"/>
              <a:pathLst>
                <a:path w="371" h="458" extrusionOk="0">
                  <a:moveTo>
                    <a:pt x="247" y="0"/>
                  </a:moveTo>
                  <a:cubicBezTo>
                    <a:pt x="229" y="0"/>
                    <a:pt x="209" y="3"/>
                    <a:pt x="187" y="9"/>
                  </a:cubicBezTo>
                  <a:cubicBezTo>
                    <a:pt x="64" y="40"/>
                    <a:pt x="1" y="131"/>
                    <a:pt x="1" y="282"/>
                  </a:cubicBezTo>
                  <a:cubicBezTo>
                    <a:pt x="1" y="286"/>
                    <a:pt x="6" y="317"/>
                    <a:pt x="17" y="375"/>
                  </a:cubicBezTo>
                  <a:cubicBezTo>
                    <a:pt x="43" y="429"/>
                    <a:pt x="90" y="457"/>
                    <a:pt x="157" y="457"/>
                  </a:cubicBezTo>
                  <a:cubicBezTo>
                    <a:pt x="215" y="457"/>
                    <a:pt x="269" y="415"/>
                    <a:pt x="316" y="333"/>
                  </a:cubicBezTo>
                  <a:cubicBezTo>
                    <a:pt x="353" y="266"/>
                    <a:pt x="371" y="214"/>
                    <a:pt x="371" y="175"/>
                  </a:cubicBezTo>
                  <a:cubicBezTo>
                    <a:pt x="371" y="59"/>
                    <a:pt x="330" y="0"/>
                    <a:pt x="247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0"/>
            <p:cNvSpPr/>
            <p:nvPr/>
          </p:nvSpPr>
          <p:spPr>
            <a:xfrm>
              <a:off x="10333787" y="4475109"/>
              <a:ext cx="445817" cy="128163"/>
            </a:xfrm>
            <a:custGeom>
              <a:avLst/>
              <a:gdLst/>
              <a:ahLst/>
              <a:cxnLst/>
              <a:rect l="l" t="t" r="r" b="b"/>
              <a:pathLst>
                <a:path w="2653" h="755" extrusionOk="0">
                  <a:moveTo>
                    <a:pt x="794" y="1"/>
                  </a:moveTo>
                  <a:cubicBezTo>
                    <a:pt x="461" y="39"/>
                    <a:pt x="256" y="71"/>
                    <a:pt x="181" y="96"/>
                  </a:cubicBezTo>
                  <a:cubicBezTo>
                    <a:pt x="61" y="132"/>
                    <a:pt x="0" y="201"/>
                    <a:pt x="0" y="301"/>
                  </a:cubicBezTo>
                  <a:cubicBezTo>
                    <a:pt x="0" y="439"/>
                    <a:pt x="153" y="548"/>
                    <a:pt x="456" y="627"/>
                  </a:cubicBezTo>
                  <a:cubicBezTo>
                    <a:pt x="793" y="711"/>
                    <a:pt x="1304" y="755"/>
                    <a:pt x="1992" y="755"/>
                  </a:cubicBezTo>
                  <a:cubicBezTo>
                    <a:pt x="2248" y="755"/>
                    <a:pt x="2425" y="732"/>
                    <a:pt x="2523" y="686"/>
                  </a:cubicBezTo>
                  <a:cubicBezTo>
                    <a:pt x="2602" y="655"/>
                    <a:pt x="2653" y="578"/>
                    <a:pt x="2649" y="494"/>
                  </a:cubicBezTo>
                  <a:cubicBezTo>
                    <a:pt x="2649" y="404"/>
                    <a:pt x="2463" y="297"/>
                    <a:pt x="2093" y="173"/>
                  </a:cubicBezTo>
                  <a:cubicBezTo>
                    <a:pt x="1792" y="71"/>
                    <a:pt x="1581" y="13"/>
                    <a:pt x="1460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0"/>
            <p:cNvSpPr/>
            <p:nvPr/>
          </p:nvSpPr>
          <p:spPr>
            <a:xfrm>
              <a:off x="10816908" y="4524505"/>
              <a:ext cx="86374" cy="69599"/>
            </a:xfrm>
            <a:custGeom>
              <a:avLst/>
              <a:gdLst/>
              <a:ahLst/>
              <a:cxnLst/>
              <a:rect l="l" t="t" r="r" b="b"/>
              <a:pathLst>
                <a:path w="514" h="410" extrusionOk="0">
                  <a:moveTo>
                    <a:pt x="156" y="0"/>
                  </a:moveTo>
                  <a:cubicBezTo>
                    <a:pt x="53" y="0"/>
                    <a:pt x="0" y="61"/>
                    <a:pt x="0" y="181"/>
                  </a:cubicBezTo>
                  <a:cubicBezTo>
                    <a:pt x="0" y="334"/>
                    <a:pt x="113" y="409"/>
                    <a:pt x="340" y="409"/>
                  </a:cubicBezTo>
                  <a:cubicBezTo>
                    <a:pt x="342" y="409"/>
                    <a:pt x="345" y="409"/>
                    <a:pt x="347" y="409"/>
                  </a:cubicBezTo>
                  <a:cubicBezTo>
                    <a:pt x="349" y="409"/>
                    <a:pt x="351" y="409"/>
                    <a:pt x="352" y="409"/>
                  </a:cubicBezTo>
                  <a:cubicBezTo>
                    <a:pt x="403" y="409"/>
                    <a:pt x="452" y="383"/>
                    <a:pt x="479" y="341"/>
                  </a:cubicBezTo>
                  <a:cubicBezTo>
                    <a:pt x="502" y="313"/>
                    <a:pt x="514" y="276"/>
                    <a:pt x="514" y="241"/>
                  </a:cubicBezTo>
                  <a:cubicBezTo>
                    <a:pt x="514" y="136"/>
                    <a:pt x="428" y="61"/>
                    <a:pt x="256" y="15"/>
                  </a:cubicBezTo>
                  <a:cubicBezTo>
                    <a:pt x="219" y="5"/>
                    <a:pt x="186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0"/>
            <p:cNvSpPr/>
            <p:nvPr/>
          </p:nvSpPr>
          <p:spPr>
            <a:xfrm>
              <a:off x="12791236" y="4385824"/>
              <a:ext cx="112084" cy="84027"/>
            </a:xfrm>
            <a:custGeom>
              <a:avLst/>
              <a:gdLst/>
              <a:ahLst/>
              <a:cxnLst/>
              <a:rect l="l" t="t" r="r" b="b"/>
              <a:pathLst>
                <a:path w="667" h="495" extrusionOk="0">
                  <a:moveTo>
                    <a:pt x="647" y="1"/>
                  </a:moveTo>
                  <a:cubicBezTo>
                    <a:pt x="621" y="3"/>
                    <a:pt x="570" y="31"/>
                    <a:pt x="500" y="83"/>
                  </a:cubicBezTo>
                  <a:cubicBezTo>
                    <a:pt x="446" y="125"/>
                    <a:pt x="392" y="169"/>
                    <a:pt x="341" y="215"/>
                  </a:cubicBezTo>
                  <a:cubicBezTo>
                    <a:pt x="299" y="257"/>
                    <a:pt x="253" y="297"/>
                    <a:pt x="204" y="332"/>
                  </a:cubicBezTo>
                  <a:cubicBezTo>
                    <a:pt x="172" y="353"/>
                    <a:pt x="139" y="376"/>
                    <a:pt x="106" y="397"/>
                  </a:cubicBezTo>
                  <a:cubicBezTo>
                    <a:pt x="36" y="436"/>
                    <a:pt x="1" y="459"/>
                    <a:pt x="1" y="462"/>
                  </a:cubicBezTo>
                  <a:cubicBezTo>
                    <a:pt x="1" y="483"/>
                    <a:pt x="3" y="494"/>
                    <a:pt x="8" y="494"/>
                  </a:cubicBezTo>
                  <a:cubicBezTo>
                    <a:pt x="11" y="494"/>
                    <a:pt x="15" y="489"/>
                    <a:pt x="20" y="480"/>
                  </a:cubicBezTo>
                  <a:cubicBezTo>
                    <a:pt x="83" y="457"/>
                    <a:pt x="144" y="427"/>
                    <a:pt x="200" y="392"/>
                  </a:cubicBezTo>
                  <a:cubicBezTo>
                    <a:pt x="255" y="362"/>
                    <a:pt x="316" y="324"/>
                    <a:pt x="388" y="278"/>
                  </a:cubicBezTo>
                  <a:cubicBezTo>
                    <a:pt x="572" y="164"/>
                    <a:pt x="665" y="90"/>
                    <a:pt x="663" y="55"/>
                  </a:cubicBezTo>
                  <a:cubicBezTo>
                    <a:pt x="667" y="41"/>
                    <a:pt x="663" y="26"/>
                    <a:pt x="656" y="13"/>
                  </a:cubicBezTo>
                  <a:cubicBezTo>
                    <a:pt x="651" y="6"/>
                    <a:pt x="647" y="3"/>
                    <a:pt x="647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0"/>
            <p:cNvSpPr/>
            <p:nvPr/>
          </p:nvSpPr>
          <p:spPr>
            <a:xfrm>
              <a:off x="12840809" y="4490556"/>
              <a:ext cx="44531" cy="30046"/>
            </a:xfrm>
            <a:custGeom>
              <a:avLst/>
              <a:gdLst/>
              <a:ahLst/>
              <a:cxnLst/>
              <a:rect l="l" t="t" r="r" b="b"/>
              <a:pathLst>
                <a:path w="265" h="177" extrusionOk="0">
                  <a:moveTo>
                    <a:pt x="169" y="0"/>
                  </a:moveTo>
                  <a:cubicBezTo>
                    <a:pt x="122" y="0"/>
                    <a:pt x="84" y="9"/>
                    <a:pt x="54" y="26"/>
                  </a:cubicBezTo>
                  <a:cubicBezTo>
                    <a:pt x="21" y="40"/>
                    <a:pt x="0" y="73"/>
                    <a:pt x="0" y="108"/>
                  </a:cubicBezTo>
                  <a:cubicBezTo>
                    <a:pt x="0" y="138"/>
                    <a:pt x="1" y="153"/>
                    <a:pt x="4" y="153"/>
                  </a:cubicBezTo>
                  <a:cubicBezTo>
                    <a:pt x="4" y="153"/>
                    <a:pt x="5" y="153"/>
                    <a:pt x="5" y="152"/>
                  </a:cubicBezTo>
                  <a:lnTo>
                    <a:pt x="68" y="176"/>
                  </a:lnTo>
                  <a:cubicBezTo>
                    <a:pt x="119" y="173"/>
                    <a:pt x="168" y="154"/>
                    <a:pt x="207" y="120"/>
                  </a:cubicBezTo>
                  <a:cubicBezTo>
                    <a:pt x="246" y="87"/>
                    <a:pt x="265" y="61"/>
                    <a:pt x="265" y="43"/>
                  </a:cubicBezTo>
                  <a:cubicBezTo>
                    <a:pt x="265" y="20"/>
                    <a:pt x="263" y="10"/>
                    <a:pt x="260" y="6"/>
                  </a:cubicBezTo>
                  <a:cubicBezTo>
                    <a:pt x="258" y="8"/>
                    <a:pt x="256" y="9"/>
                    <a:pt x="255" y="9"/>
                  </a:cubicBezTo>
                  <a:cubicBezTo>
                    <a:pt x="255" y="9"/>
                    <a:pt x="254" y="9"/>
                    <a:pt x="254" y="8"/>
                  </a:cubicBezTo>
                  <a:cubicBezTo>
                    <a:pt x="224" y="3"/>
                    <a:pt x="195" y="0"/>
                    <a:pt x="16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0"/>
            <p:cNvSpPr/>
            <p:nvPr/>
          </p:nvSpPr>
          <p:spPr>
            <a:xfrm>
              <a:off x="9641789" y="4641969"/>
              <a:ext cx="60999" cy="28349"/>
            </a:xfrm>
            <a:custGeom>
              <a:avLst/>
              <a:gdLst/>
              <a:ahLst/>
              <a:cxnLst/>
              <a:rect l="l" t="t" r="r" b="b"/>
              <a:pathLst>
                <a:path w="363" h="167" extrusionOk="0">
                  <a:moveTo>
                    <a:pt x="63" y="1"/>
                  </a:moveTo>
                  <a:cubicBezTo>
                    <a:pt x="21" y="1"/>
                    <a:pt x="0" y="25"/>
                    <a:pt x="0" y="73"/>
                  </a:cubicBezTo>
                  <a:cubicBezTo>
                    <a:pt x="0" y="94"/>
                    <a:pt x="33" y="114"/>
                    <a:pt x="100" y="136"/>
                  </a:cubicBezTo>
                  <a:cubicBezTo>
                    <a:pt x="149" y="154"/>
                    <a:pt x="200" y="164"/>
                    <a:pt x="251" y="166"/>
                  </a:cubicBezTo>
                  <a:cubicBezTo>
                    <a:pt x="295" y="164"/>
                    <a:pt x="335" y="145"/>
                    <a:pt x="363" y="112"/>
                  </a:cubicBezTo>
                  <a:cubicBezTo>
                    <a:pt x="242" y="59"/>
                    <a:pt x="158" y="24"/>
                    <a:pt x="112" y="8"/>
                  </a:cubicBezTo>
                  <a:cubicBezTo>
                    <a:pt x="94" y="3"/>
                    <a:pt x="77" y="1"/>
                    <a:pt x="63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0"/>
            <p:cNvSpPr/>
            <p:nvPr/>
          </p:nvSpPr>
          <p:spPr>
            <a:xfrm>
              <a:off x="9692034" y="4604625"/>
              <a:ext cx="157288" cy="33271"/>
            </a:xfrm>
            <a:custGeom>
              <a:avLst/>
              <a:gdLst/>
              <a:ahLst/>
              <a:cxnLst/>
              <a:rect l="l" t="t" r="r" b="b"/>
              <a:pathLst>
                <a:path w="936" h="196" extrusionOk="0">
                  <a:moveTo>
                    <a:pt x="8" y="0"/>
                  </a:moveTo>
                  <a:lnTo>
                    <a:pt x="1" y="32"/>
                  </a:lnTo>
                  <a:lnTo>
                    <a:pt x="8" y="53"/>
                  </a:lnTo>
                  <a:cubicBezTo>
                    <a:pt x="10" y="55"/>
                    <a:pt x="73" y="79"/>
                    <a:pt x="195" y="125"/>
                  </a:cubicBezTo>
                  <a:cubicBezTo>
                    <a:pt x="343" y="169"/>
                    <a:pt x="495" y="192"/>
                    <a:pt x="650" y="195"/>
                  </a:cubicBezTo>
                  <a:lnTo>
                    <a:pt x="693" y="195"/>
                  </a:lnTo>
                  <a:cubicBezTo>
                    <a:pt x="774" y="192"/>
                    <a:pt x="856" y="178"/>
                    <a:pt x="935" y="157"/>
                  </a:cubicBezTo>
                  <a:cubicBezTo>
                    <a:pt x="846" y="141"/>
                    <a:pt x="746" y="121"/>
                    <a:pt x="637" y="104"/>
                  </a:cubicBezTo>
                  <a:cubicBezTo>
                    <a:pt x="546" y="88"/>
                    <a:pt x="448" y="71"/>
                    <a:pt x="341" y="53"/>
                  </a:cubicBezTo>
                  <a:cubicBezTo>
                    <a:pt x="127" y="20"/>
                    <a:pt x="17" y="2"/>
                    <a:pt x="8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0"/>
            <p:cNvSpPr/>
            <p:nvPr/>
          </p:nvSpPr>
          <p:spPr>
            <a:xfrm>
              <a:off x="9769501" y="4558794"/>
              <a:ext cx="170563" cy="28179"/>
            </a:xfrm>
            <a:custGeom>
              <a:avLst/>
              <a:gdLst/>
              <a:ahLst/>
              <a:cxnLst/>
              <a:rect l="l" t="t" r="r" b="b"/>
              <a:pathLst>
                <a:path w="1015" h="166" extrusionOk="0">
                  <a:moveTo>
                    <a:pt x="98" y="0"/>
                  </a:moveTo>
                  <a:cubicBezTo>
                    <a:pt x="55" y="0"/>
                    <a:pt x="16" y="26"/>
                    <a:pt x="1" y="67"/>
                  </a:cubicBezTo>
                  <a:cubicBezTo>
                    <a:pt x="54" y="85"/>
                    <a:pt x="103" y="100"/>
                    <a:pt x="150" y="114"/>
                  </a:cubicBezTo>
                  <a:cubicBezTo>
                    <a:pt x="180" y="121"/>
                    <a:pt x="208" y="128"/>
                    <a:pt x="238" y="134"/>
                  </a:cubicBezTo>
                  <a:cubicBezTo>
                    <a:pt x="376" y="155"/>
                    <a:pt x="515" y="166"/>
                    <a:pt x="656" y="166"/>
                  </a:cubicBezTo>
                  <a:cubicBezTo>
                    <a:pt x="676" y="166"/>
                    <a:pt x="696" y="166"/>
                    <a:pt x="716" y="165"/>
                  </a:cubicBezTo>
                  <a:cubicBezTo>
                    <a:pt x="737" y="165"/>
                    <a:pt x="788" y="162"/>
                    <a:pt x="869" y="151"/>
                  </a:cubicBezTo>
                  <a:cubicBezTo>
                    <a:pt x="946" y="143"/>
                    <a:pt x="993" y="137"/>
                    <a:pt x="1014" y="134"/>
                  </a:cubicBezTo>
                  <a:cubicBezTo>
                    <a:pt x="991" y="118"/>
                    <a:pt x="932" y="100"/>
                    <a:pt x="830" y="79"/>
                  </a:cubicBezTo>
                  <a:cubicBezTo>
                    <a:pt x="804" y="74"/>
                    <a:pt x="776" y="71"/>
                    <a:pt x="746" y="65"/>
                  </a:cubicBezTo>
                  <a:cubicBezTo>
                    <a:pt x="629" y="46"/>
                    <a:pt x="494" y="32"/>
                    <a:pt x="338" y="22"/>
                  </a:cubicBezTo>
                  <a:cubicBezTo>
                    <a:pt x="257" y="15"/>
                    <a:pt x="197" y="8"/>
                    <a:pt x="155" y="4"/>
                  </a:cubicBezTo>
                  <a:lnTo>
                    <a:pt x="139" y="2"/>
                  </a:lnTo>
                  <a:lnTo>
                    <a:pt x="103" y="1"/>
                  </a:lnTo>
                  <a:cubicBezTo>
                    <a:pt x="101" y="0"/>
                    <a:pt x="100" y="0"/>
                    <a:pt x="98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0"/>
            <p:cNvSpPr/>
            <p:nvPr/>
          </p:nvSpPr>
          <p:spPr>
            <a:xfrm>
              <a:off x="12450447" y="4515848"/>
              <a:ext cx="165690" cy="116111"/>
            </a:xfrm>
            <a:custGeom>
              <a:avLst/>
              <a:gdLst/>
              <a:ahLst/>
              <a:cxnLst/>
              <a:rect l="l" t="t" r="r" b="b"/>
              <a:pathLst>
                <a:path w="986" h="684" extrusionOk="0">
                  <a:moveTo>
                    <a:pt x="970" y="0"/>
                  </a:moveTo>
                  <a:cubicBezTo>
                    <a:pt x="944" y="0"/>
                    <a:pt x="908" y="16"/>
                    <a:pt x="861" y="47"/>
                  </a:cubicBezTo>
                  <a:cubicBezTo>
                    <a:pt x="840" y="61"/>
                    <a:pt x="815" y="76"/>
                    <a:pt x="789" y="99"/>
                  </a:cubicBezTo>
                  <a:cubicBezTo>
                    <a:pt x="749" y="133"/>
                    <a:pt x="682" y="192"/>
                    <a:pt x="589" y="280"/>
                  </a:cubicBezTo>
                  <a:cubicBezTo>
                    <a:pt x="521" y="313"/>
                    <a:pt x="454" y="348"/>
                    <a:pt x="388" y="381"/>
                  </a:cubicBezTo>
                  <a:cubicBezTo>
                    <a:pt x="354" y="399"/>
                    <a:pt x="321" y="417"/>
                    <a:pt x="288" y="434"/>
                  </a:cubicBezTo>
                  <a:cubicBezTo>
                    <a:pt x="97" y="534"/>
                    <a:pt x="0" y="601"/>
                    <a:pt x="0" y="630"/>
                  </a:cubicBezTo>
                  <a:cubicBezTo>
                    <a:pt x="0" y="637"/>
                    <a:pt x="0" y="646"/>
                    <a:pt x="2" y="655"/>
                  </a:cubicBezTo>
                  <a:cubicBezTo>
                    <a:pt x="4" y="662"/>
                    <a:pt x="7" y="669"/>
                    <a:pt x="14" y="674"/>
                  </a:cubicBezTo>
                  <a:cubicBezTo>
                    <a:pt x="25" y="680"/>
                    <a:pt x="37" y="683"/>
                    <a:pt x="49" y="683"/>
                  </a:cubicBezTo>
                  <a:cubicBezTo>
                    <a:pt x="302" y="587"/>
                    <a:pt x="510" y="471"/>
                    <a:pt x="673" y="336"/>
                  </a:cubicBezTo>
                  <a:cubicBezTo>
                    <a:pt x="742" y="280"/>
                    <a:pt x="803" y="218"/>
                    <a:pt x="861" y="154"/>
                  </a:cubicBezTo>
                  <a:cubicBezTo>
                    <a:pt x="903" y="108"/>
                    <a:pt x="943" y="59"/>
                    <a:pt x="985" y="3"/>
                  </a:cubicBezTo>
                  <a:cubicBezTo>
                    <a:pt x="981" y="1"/>
                    <a:pt x="976" y="0"/>
                    <a:pt x="970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0"/>
            <p:cNvSpPr/>
            <p:nvPr/>
          </p:nvSpPr>
          <p:spPr>
            <a:xfrm>
              <a:off x="12538837" y="4614980"/>
              <a:ext cx="48396" cy="38873"/>
            </a:xfrm>
            <a:custGeom>
              <a:avLst/>
              <a:gdLst/>
              <a:ahLst/>
              <a:cxnLst/>
              <a:rect l="l" t="t" r="r" b="b"/>
              <a:pathLst>
                <a:path w="288" h="229" extrusionOk="0">
                  <a:moveTo>
                    <a:pt x="268" y="1"/>
                  </a:moveTo>
                  <a:cubicBezTo>
                    <a:pt x="242" y="1"/>
                    <a:pt x="191" y="25"/>
                    <a:pt x="114" y="76"/>
                  </a:cubicBezTo>
                  <a:cubicBezTo>
                    <a:pt x="39" y="125"/>
                    <a:pt x="0" y="160"/>
                    <a:pt x="0" y="176"/>
                  </a:cubicBezTo>
                  <a:cubicBezTo>
                    <a:pt x="0" y="201"/>
                    <a:pt x="4" y="215"/>
                    <a:pt x="14" y="220"/>
                  </a:cubicBezTo>
                  <a:cubicBezTo>
                    <a:pt x="23" y="225"/>
                    <a:pt x="33" y="229"/>
                    <a:pt x="44" y="229"/>
                  </a:cubicBezTo>
                  <a:cubicBezTo>
                    <a:pt x="60" y="220"/>
                    <a:pt x="107" y="190"/>
                    <a:pt x="182" y="139"/>
                  </a:cubicBezTo>
                  <a:cubicBezTo>
                    <a:pt x="253" y="96"/>
                    <a:pt x="288" y="60"/>
                    <a:pt x="288" y="39"/>
                  </a:cubicBezTo>
                  <a:cubicBezTo>
                    <a:pt x="288" y="17"/>
                    <a:pt x="286" y="8"/>
                    <a:pt x="282" y="8"/>
                  </a:cubicBezTo>
                  <a:cubicBezTo>
                    <a:pt x="282" y="8"/>
                    <a:pt x="281" y="8"/>
                    <a:pt x="280" y="8"/>
                  </a:cubicBezTo>
                  <a:cubicBezTo>
                    <a:pt x="276" y="8"/>
                    <a:pt x="272" y="6"/>
                    <a:pt x="26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0"/>
            <p:cNvSpPr/>
            <p:nvPr/>
          </p:nvSpPr>
          <p:spPr>
            <a:xfrm>
              <a:off x="10423354" y="4764695"/>
              <a:ext cx="298443" cy="26991"/>
            </a:xfrm>
            <a:custGeom>
              <a:avLst/>
              <a:gdLst/>
              <a:ahLst/>
              <a:cxnLst/>
              <a:rect l="l" t="t" r="r" b="b"/>
              <a:pathLst>
                <a:path w="1776" h="159" extrusionOk="0">
                  <a:moveTo>
                    <a:pt x="297" y="0"/>
                  </a:moveTo>
                  <a:cubicBezTo>
                    <a:pt x="100" y="0"/>
                    <a:pt x="2" y="10"/>
                    <a:pt x="2" y="30"/>
                  </a:cubicBezTo>
                  <a:cubicBezTo>
                    <a:pt x="0" y="43"/>
                    <a:pt x="2" y="55"/>
                    <a:pt x="7" y="66"/>
                  </a:cubicBezTo>
                  <a:cubicBezTo>
                    <a:pt x="11" y="71"/>
                    <a:pt x="12" y="73"/>
                    <a:pt x="12" y="74"/>
                  </a:cubicBezTo>
                  <a:cubicBezTo>
                    <a:pt x="91" y="80"/>
                    <a:pt x="328" y="99"/>
                    <a:pt x="722" y="134"/>
                  </a:cubicBezTo>
                  <a:cubicBezTo>
                    <a:pt x="887" y="150"/>
                    <a:pt x="1175" y="158"/>
                    <a:pt x="1585" y="158"/>
                  </a:cubicBezTo>
                  <a:cubicBezTo>
                    <a:pt x="1616" y="158"/>
                    <a:pt x="1681" y="144"/>
                    <a:pt x="1776" y="116"/>
                  </a:cubicBezTo>
                  <a:cubicBezTo>
                    <a:pt x="1676" y="67"/>
                    <a:pt x="1353" y="32"/>
                    <a:pt x="810" y="13"/>
                  </a:cubicBezTo>
                  <a:cubicBezTo>
                    <a:pt x="597" y="5"/>
                    <a:pt x="426" y="0"/>
                    <a:pt x="297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0"/>
            <p:cNvSpPr/>
            <p:nvPr/>
          </p:nvSpPr>
          <p:spPr>
            <a:xfrm>
              <a:off x="12012361" y="4673372"/>
              <a:ext cx="440271" cy="80463"/>
            </a:xfrm>
            <a:custGeom>
              <a:avLst/>
              <a:gdLst/>
              <a:ahLst/>
              <a:cxnLst/>
              <a:rect l="l" t="t" r="r" b="b"/>
              <a:pathLst>
                <a:path w="2620" h="474" extrusionOk="0">
                  <a:moveTo>
                    <a:pt x="2620" y="0"/>
                  </a:moveTo>
                  <a:lnTo>
                    <a:pt x="2467" y="21"/>
                  </a:lnTo>
                  <a:cubicBezTo>
                    <a:pt x="1913" y="93"/>
                    <a:pt x="1596" y="137"/>
                    <a:pt x="1513" y="149"/>
                  </a:cubicBezTo>
                  <a:cubicBezTo>
                    <a:pt x="1057" y="218"/>
                    <a:pt x="553" y="307"/>
                    <a:pt x="0" y="421"/>
                  </a:cubicBezTo>
                  <a:cubicBezTo>
                    <a:pt x="2" y="439"/>
                    <a:pt x="6" y="458"/>
                    <a:pt x="14" y="474"/>
                  </a:cubicBezTo>
                  <a:cubicBezTo>
                    <a:pt x="766" y="412"/>
                    <a:pt x="1301" y="355"/>
                    <a:pt x="1620" y="298"/>
                  </a:cubicBezTo>
                  <a:cubicBezTo>
                    <a:pt x="1910" y="251"/>
                    <a:pt x="2194" y="174"/>
                    <a:pt x="2465" y="67"/>
                  </a:cubicBezTo>
                  <a:cubicBezTo>
                    <a:pt x="2518" y="46"/>
                    <a:pt x="2569" y="25"/>
                    <a:pt x="2620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0"/>
            <p:cNvSpPr/>
            <p:nvPr/>
          </p:nvSpPr>
          <p:spPr>
            <a:xfrm>
              <a:off x="12423896" y="4713771"/>
              <a:ext cx="65032" cy="33611"/>
            </a:xfrm>
            <a:custGeom>
              <a:avLst/>
              <a:gdLst/>
              <a:ahLst/>
              <a:cxnLst/>
              <a:rect l="l" t="t" r="r" b="b"/>
              <a:pathLst>
                <a:path w="387" h="198" extrusionOk="0">
                  <a:moveTo>
                    <a:pt x="351" y="1"/>
                  </a:moveTo>
                  <a:cubicBezTo>
                    <a:pt x="312" y="1"/>
                    <a:pt x="249" y="15"/>
                    <a:pt x="163" y="41"/>
                  </a:cubicBezTo>
                  <a:cubicBezTo>
                    <a:pt x="88" y="64"/>
                    <a:pt x="41" y="85"/>
                    <a:pt x="18" y="104"/>
                  </a:cubicBezTo>
                  <a:cubicBezTo>
                    <a:pt x="9" y="111"/>
                    <a:pt x="4" y="118"/>
                    <a:pt x="2" y="129"/>
                  </a:cubicBezTo>
                  <a:cubicBezTo>
                    <a:pt x="0" y="148"/>
                    <a:pt x="7" y="167"/>
                    <a:pt x="20" y="181"/>
                  </a:cubicBezTo>
                  <a:cubicBezTo>
                    <a:pt x="30" y="192"/>
                    <a:pt x="44" y="197"/>
                    <a:pt x="60" y="197"/>
                  </a:cubicBezTo>
                  <a:cubicBezTo>
                    <a:pt x="130" y="195"/>
                    <a:pt x="200" y="181"/>
                    <a:pt x="265" y="153"/>
                  </a:cubicBezTo>
                  <a:cubicBezTo>
                    <a:pt x="346" y="122"/>
                    <a:pt x="386" y="83"/>
                    <a:pt x="384" y="38"/>
                  </a:cubicBezTo>
                  <a:cubicBezTo>
                    <a:pt x="384" y="15"/>
                    <a:pt x="383" y="4"/>
                    <a:pt x="379" y="3"/>
                  </a:cubicBezTo>
                  <a:cubicBezTo>
                    <a:pt x="377" y="4"/>
                    <a:pt x="375" y="4"/>
                    <a:pt x="374" y="4"/>
                  </a:cubicBezTo>
                  <a:cubicBezTo>
                    <a:pt x="373" y="4"/>
                    <a:pt x="372" y="4"/>
                    <a:pt x="372" y="3"/>
                  </a:cubicBezTo>
                  <a:cubicBezTo>
                    <a:pt x="366" y="1"/>
                    <a:pt x="359" y="1"/>
                    <a:pt x="351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0"/>
            <p:cNvSpPr/>
            <p:nvPr/>
          </p:nvSpPr>
          <p:spPr>
            <a:xfrm>
              <a:off x="12711752" y="4316907"/>
              <a:ext cx="147373" cy="126975"/>
            </a:xfrm>
            <a:custGeom>
              <a:avLst/>
              <a:gdLst/>
              <a:ahLst/>
              <a:cxnLst/>
              <a:rect l="l" t="t" r="r" b="b"/>
              <a:pathLst>
                <a:path w="877" h="748" extrusionOk="0">
                  <a:moveTo>
                    <a:pt x="861" y="0"/>
                  </a:moveTo>
                  <a:cubicBezTo>
                    <a:pt x="836" y="0"/>
                    <a:pt x="781" y="31"/>
                    <a:pt x="698" y="91"/>
                  </a:cubicBezTo>
                  <a:lnTo>
                    <a:pt x="693" y="95"/>
                  </a:lnTo>
                  <a:cubicBezTo>
                    <a:pt x="626" y="144"/>
                    <a:pt x="542" y="212"/>
                    <a:pt x="439" y="300"/>
                  </a:cubicBezTo>
                  <a:cubicBezTo>
                    <a:pt x="384" y="346"/>
                    <a:pt x="335" y="388"/>
                    <a:pt x="291" y="426"/>
                  </a:cubicBezTo>
                  <a:cubicBezTo>
                    <a:pt x="97" y="593"/>
                    <a:pt x="0" y="682"/>
                    <a:pt x="0" y="694"/>
                  </a:cubicBezTo>
                  <a:cubicBezTo>
                    <a:pt x="0" y="717"/>
                    <a:pt x="4" y="730"/>
                    <a:pt x="11" y="737"/>
                  </a:cubicBezTo>
                  <a:cubicBezTo>
                    <a:pt x="11" y="738"/>
                    <a:pt x="20" y="742"/>
                    <a:pt x="35" y="747"/>
                  </a:cubicBezTo>
                  <a:cubicBezTo>
                    <a:pt x="335" y="558"/>
                    <a:pt x="554" y="400"/>
                    <a:pt x="693" y="275"/>
                  </a:cubicBezTo>
                  <a:cubicBezTo>
                    <a:pt x="815" y="165"/>
                    <a:pt x="877" y="79"/>
                    <a:pt x="877" y="18"/>
                  </a:cubicBezTo>
                  <a:cubicBezTo>
                    <a:pt x="877" y="6"/>
                    <a:pt x="871" y="0"/>
                    <a:pt x="861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0"/>
            <p:cNvSpPr/>
            <p:nvPr/>
          </p:nvSpPr>
          <p:spPr>
            <a:xfrm>
              <a:off x="10664326" y="4671335"/>
              <a:ext cx="1331905" cy="41250"/>
            </a:xfrm>
            <a:custGeom>
              <a:avLst/>
              <a:gdLst/>
              <a:ahLst/>
              <a:cxnLst/>
              <a:rect l="l" t="t" r="r" b="b"/>
              <a:pathLst>
                <a:path w="7926" h="243" extrusionOk="0">
                  <a:moveTo>
                    <a:pt x="7669" y="1"/>
                  </a:moveTo>
                  <a:cubicBezTo>
                    <a:pt x="7635" y="1"/>
                    <a:pt x="7611" y="2"/>
                    <a:pt x="7598" y="4"/>
                  </a:cubicBezTo>
                  <a:lnTo>
                    <a:pt x="6439" y="7"/>
                  </a:lnTo>
                  <a:cubicBezTo>
                    <a:pt x="6033" y="9"/>
                    <a:pt x="5719" y="18"/>
                    <a:pt x="5494" y="33"/>
                  </a:cubicBezTo>
                  <a:cubicBezTo>
                    <a:pt x="5435" y="41"/>
                    <a:pt x="5317" y="55"/>
                    <a:pt x="5140" y="76"/>
                  </a:cubicBezTo>
                  <a:lnTo>
                    <a:pt x="4062" y="76"/>
                  </a:lnTo>
                  <a:cubicBezTo>
                    <a:pt x="3799" y="98"/>
                    <a:pt x="3641" y="116"/>
                    <a:pt x="3587" y="132"/>
                  </a:cubicBezTo>
                  <a:lnTo>
                    <a:pt x="2051" y="132"/>
                  </a:lnTo>
                  <a:lnTo>
                    <a:pt x="1972" y="118"/>
                  </a:lnTo>
                  <a:lnTo>
                    <a:pt x="1013" y="112"/>
                  </a:lnTo>
                  <a:cubicBezTo>
                    <a:pt x="989" y="109"/>
                    <a:pt x="908" y="104"/>
                    <a:pt x="766" y="97"/>
                  </a:cubicBezTo>
                  <a:cubicBezTo>
                    <a:pt x="626" y="88"/>
                    <a:pt x="544" y="84"/>
                    <a:pt x="517" y="84"/>
                  </a:cubicBezTo>
                  <a:cubicBezTo>
                    <a:pt x="445" y="72"/>
                    <a:pt x="372" y="63"/>
                    <a:pt x="298" y="58"/>
                  </a:cubicBezTo>
                  <a:cubicBezTo>
                    <a:pt x="288" y="57"/>
                    <a:pt x="278" y="57"/>
                    <a:pt x="268" y="57"/>
                  </a:cubicBezTo>
                  <a:cubicBezTo>
                    <a:pt x="199" y="57"/>
                    <a:pt x="130" y="73"/>
                    <a:pt x="67" y="104"/>
                  </a:cubicBezTo>
                  <a:cubicBezTo>
                    <a:pt x="44" y="116"/>
                    <a:pt x="21" y="130"/>
                    <a:pt x="0" y="147"/>
                  </a:cubicBezTo>
                  <a:lnTo>
                    <a:pt x="16" y="195"/>
                  </a:lnTo>
                  <a:cubicBezTo>
                    <a:pt x="185" y="189"/>
                    <a:pt x="334" y="186"/>
                    <a:pt x="465" y="186"/>
                  </a:cubicBezTo>
                  <a:cubicBezTo>
                    <a:pt x="735" y="186"/>
                    <a:pt x="924" y="199"/>
                    <a:pt x="1033" y="225"/>
                  </a:cubicBezTo>
                  <a:lnTo>
                    <a:pt x="1997" y="230"/>
                  </a:lnTo>
                  <a:lnTo>
                    <a:pt x="2079" y="242"/>
                  </a:lnTo>
                  <a:lnTo>
                    <a:pt x="3575" y="242"/>
                  </a:lnTo>
                  <a:cubicBezTo>
                    <a:pt x="3831" y="223"/>
                    <a:pt x="3988" y="205"/>
                    <a:pt x="4048" y="188"/>
                  </a:cubicBezTo>
                  <a:lnTo>
                    <a:pt x="5002" y="188"/>
                  </a:lnTo>
                  <a:cubicBezTo>
                    <a:pt x="5026" y="186"/>
                    <a:pt x="5147" y="172"/>
                    <a:pt x="5363" y="144"/>
                  </a:cubicBezTo>
                  <a:cubicBezTo>
                    <a:pt x="5417" y="140"/>
                    <a:pt x="5473" y="135"/>
                    <a:pt x="5531" y="132"/>
                  </a:cubicBezTo>
                  <a:cubicBezTo>
                    <a:pt x="5757" y="118"/>
                    <a:pt x="6017" y="109"/>
                    <a:pt x="6310" y="107"/>
                  </a:cubicBezTo>
                  <a:lnTo>
                    <a:pt x="6418" y="107"/>
                  </a:lnTo>
                  <a:lnTo>
                    <a:pt x="7575" y="98"/>
                  </a:lnTo>
                  <a:cubicBezTo>
                    <a:pt x="7591" y="93"/>
                    <a:pt x="7645" y="84"/>
                    <a:pt x="7737" y="69"/>
                  </a:cubicBezTo>
                  <a:cubicBezTo>
                    <a:pt x="7803" y="55"/>
                    <a:pt x="7854" y="44"/>
                    <a:pt x="7891" y="33"/>
                  </a:cubicBezTo>
                  <a:cubicBezTo>
                    <a:pt x="7905" y="30"/>
                    <a:pt x="7915" y="26"/>
                    <a:pt x="7926" y="23"/>
                  </a:cubicBezTo>
                  <a:cubicBezTo>
                    <a:pt x="7924" y="18"/>
                    <a:pt x="7919" y="12"/>
                    <a:pt x="7912" y="11"/>
                  </a:cubicBezTo>
                  <a:lnTo>
                    <a:pt x="7898" y="7"/>
                  </a:lnTo>
                  <a:cubicBezTo>
                    <a:pt x="7798" y="3"/>
                    <a:pt x="7721" y="1"/>
                    <a:pt x="766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0"/>
            <p:cNvSpPr/>
            <p:nvPr/>
          </p:nvSpPr>
          <p:spPr>
            <a:xfrm>
              <a:off x="9971656" y="4636877"/>
              <a:ext cx="241141" cy="32762"/>
            </a:xfrm>
            <a:custGeom>
              <a:avLst/>
              <a:gdLst/>
              <a:ahLst/>
              <a:cxnLst/>
              <a:rect l="l" t="t" r="r" b="b"/>
              <a:pathLst>
                <a:path w="1435" h="193" extrusionOk="0">
                  <a:moveTo>
                    <a:pt x="143" y="1"/>
                  </a:moveTo>
                  <a:cubicBezTo>
                    <a:pt x="121" y="1"/>
                    <a:pt x="102" y="2"/>
                    <a:pt x="85" y="3"/>
                  </a:cubicBezTo>
                  <a:cubicBezTo>
                    <a:pt x="29" y="7"/>
                    <a:pt x="1" y="21"/>
                    <a:pt x="1" y="44"/>
                  </a:cubicBezTo>
                  <a:cubicBezTo>
                    <a:pt x="1" y="70"/>
                    <a:pt x="44" y="94"/>
                    <a:pt x="134" y="116"/>
                  </a:cubicBezTo>
                  <a:cubicBezTo>
                    <a:pt x="200" y="131"/>
                    <a:pt x="267" y="144"/>
                    <a:pt x="334" y="151"/>
                  </a:cubicBezTo>
                  <a:cubicBezTo>
                    <a:pt x="541" y="179"/>
                    <a:pt x="747" y="193"/>
                    <a:pt x="956" y="193"/>
                  </a:cubicBezTo>
                  <a:cubicBezTo>
                    <a:pt x="979" y="193"/>
                    <a:pt x="1052" y="186"/>
                    <a:pt x="1175" y="172"/>
                  </a:cubicBezTo>
                  <a:cubicBezTo>
                    <a:pt x="1254" y="165"/>
                    <a:pt x="1319" y="158"/>
                    <a:pt x="1370" y="151"/>
                  </a:cubicBezTo>
                  <a:cubicBezTo>
                    <a:pt x="1394" y="147"/>
                    <a:pt x="1417" y="144"/>
                    <a:pt x="1435" y="142"/>
                  </a:cubicBezTo>
                  <a:cubicBezTo>
                    <a:pt x="1326" y="133"/>
                    <a:pt x="979" y="93"/>
                    <a:pt x="395" y="21"/>
                  </a:cubicBezTo>
                  <a:cubicBezTo>
                    <a:pt x="290" y="8"/>
                    <a:pt x="207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9" name="Google Shape;1399;p30"/>
          <p:cNvSpPr txBox="1">
            <a:spLocks noGrp="1"/>
          </p:cNvSpPr>
          <p:nvPr>
            <p:ph type="title" idx="2"/>
          </p:nvPr>
        </p:nvSpPr>
        <p:spPr>
          <a:xfrm>
            <a:off x="6127375" y="1431633"/>
            <a:ext cx="2012400" cy="20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</a:rPr>
              <a:t>01</a:t>
            </a:r>
          </a:p>
        </p:txBody>
      </p:sp>
      <p:sp>
        <p:nvSpPr>
          <p:cNvPr id="1400" name="Google Shape;1400;p30"/>
          <p:cNvSpPr/>
          <p:nvPr/>
        </p:nvSpPr>
        <p:spPr>
          <a:xfrm>
            <a:off x="6124064" y="997493"/>
            <a:ext cx="105285" cy="91055"/>
          </a:xfrm>
          <a:custGeom>
            <a:avLst/>
            <a:gdLst/>
            <a:ahLst/>
            <a:cxnLst/>
            <a:rect l="l" t="t" r="r" b="b"/>
            <a:pathLst>
              <a:path w="299" h="256" extrusionOk="0">
                <a:moveTo>
                  <a:pt x="129" y="1"/>
                </a:moveTo>
                <a:cubicBezTo>
                  <a:pt x="63" y="1"/>
                  <a:pt x="0" y="52"/>
                  <a:pt x="0" y="128"/>
                </a:cubicBezTo>
                <a:cubicBezTo>
                  <a:pt x="0" y="198"/>
                  <a:pt x="58" y="256"/>
                  <a:pt x="128" y="256"/>
                </a:cubicBezTo>
                <a:cubicBezTo>
                  <a:pt x="241" y="256"/>
                  <a:pt x="298" y="119"/>
                  <a:pt x="218" y="38"/>
                </a:cubicBezTo>
                <a:cubicBezTo>
                  <a:pt x="192" y="12"/>
                  <a:pt x="160" y="1"/>
                  <a:pt x="129" y="1"/>
                </a:cubicBezTo>
                <a:close/>
              </a:path>
            </a:pathLst>
          </a:custGeom>
          <a:solidFill>
            <a:srgbClr val="FFFFFF">
              <a:alpha val="44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6"/>
          <p:cNvSpPr txBox="1">
            <a:spLocks noGrp="1"/>
          </p:cNvSpPr>
          <p:nvPr>
            <p:ph type="subTitle" idx="2"/>
          </p:nvPr>
        </p:nvSpPr>
        <p:spPr>
          <a:xfrm>
            <a:off x="3946540" y="2021382"/>
            <a:ext cx="44376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zh-TW" altLang="en-US" sz="1800">
                <a:latin typeface="微軟正黑體" panose="020B0604030504040204" pitchFamily="34" charset="-120"/>
                <a:ea typeface="微軟正黑體" panose="020B0604030504040204" pitchFamily="34" charset="-120"/>
              </a:rPr>
              <a:t>查看詳細記帳數據，進行理財規劃</a:t>
            </a:r>
          </a:p>
        </p:txBody>
      </p:sp>
      <p:sp>
        <p:nvSpPr>
          <p:cNvPr id="2156" name="Google Shape;2156;p36"/>
          <p:cNvSpPr txBox="1">
            <a:spLocks noGrp="1"/>
          </p:cNvSpPr>
          <p:nvPr>
            <p:ph type="subTitle" idx="8"/>
          </p:nvPr>
        </p:nvSpPr>
        <p:spPr>
          <a:xfrm>
            <a:off x="2304950" y="2021367"/>
            <a:ext cx="1641615" cy="515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zh-TW" altLang="en-US" b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統計功能</a:t>
            </a:r>
          </a:p>
        </p:txBody>
      </p:sp>
      <p:sp>
        <p:nvSpPr>
          <p:cNvPr id="2157" name="Google Shape;2157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功能規劃</a:t>
            </a:r>
            <a:endParaRPr sz="4400" b="1">
              <a:solidFill>
                <a:schemeClr val="accent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58" name="Google Shape;2158;p36"/>
          <p:cNvSpPr txBox="1">
            <a:spLocks noGrp="1"/>
          </p:cNvSpPr>
          <p:nvPr>
            <p:ph type="subTitle" idx="1"/>
          </p:nvPr>
        </p:nvSpPr>
        <p:spPr>
          <a:xfrm>
            <a:off x="3950600" y="1159306"/>
            <a:ext cx="4437600" cy="49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>
                <a:latin typeface="微軟正黑體" panose="020B0604030504040204" pitchFamily="34" charset="-120"/>
                <a:ea typeface="微軟正黑體" panose="020B0604030504040204" pitchFamily="34" charset="-120"/>
              </a:rPr>
              <a:t>存入每筆收入與支出</a:t>
            </a:r>
          </a:p>
        </p:txBody>
      </p:sp>
      <p:sp>
        <p:nvSpPr>
          <p:cNvPr id="2159" name="Google Shape;2159;p36"/>
          <p:cNvSpPr txBox="1">
            <a:spLocks noGrp="1"/>
          </p:cNvSpPr>
          <p:nvPr>
            <p:ph type="subTitle" idx="3"/>
          </p:nvPr>
        </p:nvSpPr>
        <p:spPr>
          <a:xfrm>
            <a:off x="3946514" y="2846064"/>
            <a:ext cx="5108275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zh-TW" altLang="en-US" sz="1800">
                <a:latin typeface="微軟正黑體"/>
                <a:ea typeface="微軟正黑體"/>
              </a:rPr>
              <a:t>在自己的領地中養殖企鵝，</a:t>
            </a:r>
            <a:r>
              <a:rPr lang="zh-TW" sz="1800">
                <a:latin typeface="Microsoft JhengHei"/>
                <a:ea typeface="Microsoft JhengHei"/>
              </a:rPr>
              <a:t>賺取金幣</a:t>
            </a:r>
          </a:p>
        </p:txBody>
      </p:sp>
      <p:sp>
        <p:nvSpPr>
          <p:cNvPr id="2160" name="Google Shape;2160;p36"/>
          <p:cNvSpPr txBox="1">
            <a:spLocks noGrp="1"/>
          </p:cNvSpPr>
          <p:nvPr>
            <p:ph type="subTitle" idx="4"/>
          </p:nvPr>
        </p:nvSpPr>
        <p:spPr>
          <a:xfrm>
            <a:off x="3946540" y="3695317"/>
            <a:ext cx="44376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zh-TW" altLang="en-US" sz="1800">
                <a:latin typeface="微軟正黑體"/>
                <a:ea typeface="微軟正黑體"/>
              </a:rPr>
              <a:t>賺來的錢當然要花掉(?)，拿來買漂亮設備</a:t>
            </a:r>
          </a:p>
        </p:txBody>
      </p:sp>
      <p:sp>
        <p:nvSpPr>
          <p:cNvPr id="2163" name="Google Shape;2163;p36"/>
          <p:cNvSpPr txBox="1">
            <a:spLocks noGrp="1"/>
          </p:cNvSpPr>
          <p:nvPr>
            <p:ph type="subTitle" idx="7"/>
          </p:nvPr>
        </p:nvSpPr>
        <p:spPr>
          <a:xfrm>
            <a:off x="2299939" y="1159306"/>
            <a:ext cx="1641615" cy="5246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記帳功能</a:t>
            </a:r>
            <a:endParaRPr b="1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64" name="Google Shape;2164;p36"/>
          <p:cNvSpPr txBox="1">
            <a:spLocks noGrp="1"/>
          </p:cNvSpPr>
          <p:nvPr>
            <p:ph type="subTitle" idx="9"/>
          </p:nvPr>
        </p:nvSpPr>
        <p:spPr>
          <a:xfrm>
            <a:off x="2304925" y="2846035"/>
            <a:ext cx="1641615" cy="515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zh-TW" altLang="en-US" b="1">
                <a:solidFill>
                  <a:srgbClr val="0070C0"/>
                </a:solidFill>
                <a:latin typeface="微軟正黑體"/>
                <a:ea typeface="微軟正黑體"/>
              </a:rPr>
              <a:t>養殖企鵝</a:t>
            </a:r>
            <a:endParaRPr lang="zh-TW">
              <a:solidFill>
                <a:srgbClr val="0070C0"/>
              </a:solidFill>
              <a:latin typeface="微軟正黑體"/>
              <a:ea typeface="微軟正黑體"/>
            </a:endParaRPr>
          </a:p>
        </p:txBody>
      </p:sp>
      <p:sp>
        <p:nvSpPr>
          <p:cNvPr id="2165" name="Google Shape;2165;p36"/>
          <p:cNvSpPr txBox="1">
            <a:spLocks noGrp="1"/>
          </p:cNvSpPr>
          <p:nvPr>
            <p:ph type="subTitle" idx="13"/>
          </p:nvPr>
        </p:nvSpPr>
        <p:spPr>
          <a:xfrm>
            <a:off x="2304950" y="3695272"/>
            <a:ext cx="1641615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zh-TW" altLang="en-US" b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升級小島</a:t>
            </a:r>
          </a:p>
        </p:txBody>
      </p:sp>
      <p:grpSp>
        <p:nvGrpSpPr>
          <p:cNvPr id="2168" name="Google Shape;2168;p36"/>
          <p:cNvGrpSpPr/>
          <p:nvPr/>
        </p:nvGrpSpPr>
        <p:grpSpPr>
          <a:xfrm>
            <a:off x="755799" y="1575353"/>
            <a:ext cx="991106" cy="219730"/>
            <a:chOff x="51655" y="3808136"/>
            <a:chExt cx="699736" cy="263687"/>
          </a:xfrm>
        </p:grpSpPr>
        <p:sp>
          <p:nvSpPr>
            <p:cNvPr id="2169" name="Google Shape;2169;p36"/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36"/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36"/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36"/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36"/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36"/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36"/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6"/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6"/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8" name="Google Shape;2178;p36"/>
          <p:cNvGrpSpPr/>
          <p:nvPr/>
        </p:nvGrpSpPr>
        <p:grpSpPr>
          <a:xfrm>
            <a:off x="1312614" y="2433509"/>
            <a:ext cx="991106" cy="219730"/>
            <a:chOff x="51655" y="3808136"/>
            <a:chExt cx="699736" cy="263687"/>
          </a:xfrm>
        </p:grpSpPr>
        <p:sp>
          <p:nvSpPr>
            <p:cNvPr id="2179" name="Google Shape;2179;p36"/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36"/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36"/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36"/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36"/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36"/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36"/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36"/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36"/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8" name="Google Shape;2188;p36"/>
          <p:cNvGrpSpPr/>
          <p:nvPr/>
        </p:nvGrpSpPr>
        <p:grpSpPr>
          <a:xfrm>
            <a:off x="751714" y="3254271"/>
            <a:ext cx="991106" cy="219730"/>
            <a:chOff x="51655" y="3808136"/>
            <a:chExt cx="699736" cy="263687"/>
          </a:xfrm>
        </p:grpSpPr>
        <p:sp>
          <p:nvSpPr>
            <p:cNvPr id="2189" name="Google Shape;2189;p36"/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6"/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36"/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36"/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36"/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36"/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36"/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36"/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36"/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8" name="Google Shape;2198;p36"/>
          <p:cNvGrpSpPr/>
          <p:nvPr/>
        </p:nvGrpSpPr>
        <p:grpSpPr>
          <a:xfrm>
            <a:off x="1312614" y="4099604"/>
            <a:ext cx="991106" cy="219730"/>
            <a:chOff x="51655" y="3808136"/>
            <a:chExt cx="699736" cy="263687"/>
          </a:xfrm>
        </p:grpSpPr>
        <p:sp>
          <p:nvSpPr>
            <p:cNvPr id="2199" name="Google Shape;2199;p36"/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36"/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36"/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36"/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36"/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36"/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36"/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6"/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36"/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8" name="Google Shape;2228;p36"/>
          <p:cNvGrpSpPr/>
          <p:nvPr/>
        </p:nvGrpSpPr>
        <p:grpSpPr>
          <a:xfrm>
            <a:off x="1036946" y="2883137"/>
            <a:ext cx="420641" cy="440800"/>
            <a:chOff x="6612760" y="2533135"/>
            <a:chExt cx="570516" cy="597857"/>
          </a:xfrm>
        </p:grpSpPr>
        <p:sp>
          <p:nvSpPr>
            <p:cNvPr id="2229" name="Google Shape;2229;p36"/>
            <p:cNvSpPr/>
            <p:nvPr/>
          </p:nvSpPr>
          <p:spPr>
            <a:xfrm>
              <a:off x="6804027" y="3059216"/>
              <a:ext cx="86814" cy="71775"/>
            </a:xfrm>
            <a:custGeom>
              <a:avLst/>
              <a:gdLst/>
              <a:ahLst/>
              <a:cxnLst/>
              <a:rect l="l" t="t" r="r" b="b"/>
              <a:pathLst>
                <a:path w="1270" h="1050" extrusionOk="0">
                  <a:moveTo>
                    <a:pt x="770" y="1"/>
                  </a:moveTo>
                  <a:lnTo>
                    <a:pt x="770" y="1"/>
                  </a:lnTo>
                  <a:cubicBezTo>
                    <a:pt x="784" y="76"/>
                    <a:pt x="777" y="132"/>
                    <a:pt x="751" y="176"/>
                  </a:cubicBezTo>
                  <a:cubicBezTo>
                    <a:pt x="726" y="213"/>
                    <a:pt x="686" y="237"/>
                    <a:pt x="642" y="246"/>
                  </a:cubicBezTo>
                  <a:cubicBezTo>
                    <a:pt x="418" y="293"/>
                    <a:pt x="132" y="400"/>
                    <a:pt x="43" y="504"/>
                  </a:cubicBezTo>
                  <a:cubicBezTo>
                    <a:pt x="9" y="541"/>
                    <a:pt x="1" y="595"/>
                    <a:pt x="22" y="641"/>
                  </a:cubicBezTo>
                  <a:cubicBezTo>
                    <a:pt x="48" y="701"/>
                    <a:pt x="122" y="739"/>
                    <a:pt x="214" y="739"/>
                  </a:cubicBezTo>
                  <a:cubicBezTo>
                    <a:pt x="219" y="739"/>
                    <a:pt x="223" y="739"/>
                    <a:pt x="227" y="739"/>
                  </a:cubicBezTo>
                  <a:cubicBezTo>
                    <a:pt x="193" y="420"/>
                    <a:pt x="707" y="299"/>
                    <a:pt x="730" y="293"/>
                  </a:cubicBezTo>
                  <a:cubicBezTo>
                    <a:pt x="732" y="293"/>
                    <a:pt x="734" y="293"/>
                    <a:pt x="736" y="293"/>
                  </a:cubicBezTo>
                  <a:cubicBezTo>
                    <a:pt x="766" y="293"/>
                    <a:pt x="775" y="338"/>
                    <a:pt x="742" y="346"/>
                  </a:cubicBezTo>
                  <a:cubicBezTo>
                    <a:pt x="737" y="346"/>
                    <a:pt x="223" y="467"/>
                    <a:pt x="285" y="760"/>
                  </a:cubicBezTo>
                  <a:cubicBezTo>
                    <a:pt x="353" y="842"/>
                    <a:pt x="453" y="891"/>
                    <a:pt x="560" y="897"/>
                  </a:cubicBezTo>
                  <a:cubicBezTo>
                    <a:pt x="583" y="897"/>
                    <a:pt x="605" y="893"/>
                    <a:pt x="626" y="882"/>
                  </a:cubicBezTo>
                  <a:cubicBezTo>
                    <a:pt x="560" y="548"/>
                    <a:pt x="919" y="372"/>
                    <a:pt x="923" y="371"/>
                  </a:cubicBezTo>
                  <a:cubicBezTo>
                    <a:pt x="928" y="368"/>
                    <a:pt x="933" y="366"/>
                    <a:pt x="937" y="366"/>
                  </a:cubicBezTo>
                  <a:cubicBezTo>
                    <a:pt x="963" y="366"/>
                    <a:pt x="977" y="406"/>
                    <a:pt x="946" y="418"/>
                  </a:cubicBezTo>
                  <a:cubicBezTo>
                    <a:pt x="933" y="425"/>
                    <a:pt x="616" y="581"/>
                    <a:pt x="679" y="879"/>
                  </a:cubicBezTo>
                  <a:cubicBezTo>
                    <a:pt x="679" y="879"/>
                    <a:pt x="679" y="881"/>
                    <a:pt x="679" y="881"/>
                  </a:cubicBezTo>
                  <a:cubicBezTo>
                    <a:pt x="733" y="958"/>
                    <a:pt x="928" y="1049"/>
                    <a:pt x="1038" y="1049"/>
                  </a:cubicBezTo>
                  <a:cubicBezTo>
                    <a:pt x="1042" y="1050"/>
                    <a:pt x="1046" y="1050"/>
                    <a:pt x="1049" y="1050"/>
                  </a:cubicBezTo>
                  <a:cubicBezTo>
                    <a:pt x="1066" y="1050"/>
                    <a:pt x="1082" y="1044"/>
                    <a:pt x="1095" y="1035"/>
                  </a:cubicBezTo>
                  <a:lnTo>
                    <a:pt x="1103" y="1005"/>
                  </a:lnTo>
                  <a:cubicBezTo>
                    <a:pt x="1095" y="821"/>
                    <a:pt x="1151" y="702"/>
                    <a:pt x="1194" y="606"/>
                  </a:cubicBezTo>
                  <a:cubicBezTo>
                    <a:pt x="1240" y="511"/>
                    <a:pt x="1270" y="446"/>
                    <a:pt x="1219" y="362"/>
                  </a:cubicBezTo>
                  <a:cubicBezTo>
                    <a:pt x="1165" y="267"/>
                    <a:pt x="1140" y="160"/>
                    <a:pt x="1149" y="52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36"/>
            <p:cNvSpPr/>
            <p:nvPr/>
          </p:nvSpPr>
          <p:spPr>
            <a:xfrm>
              <a:off x="6903284" y="3059079"/>
              <a:ext cx="86814" cy="71775"/>
            </a:xfrm>
            <a:custGeom>
              <a:avLst/>
              <a:gdLst/>
              <a:ahLst/>
              <a:cxnLst/>
              <a:rect l="l" t="t" r="r" b="b"/>
              <a:pathLst>
                <a:path w="1270" h="1050" extrusionOk="0">
                  <a:moveTo>
                    <a:pt x="498" y="1"/>
                  </a:moveTo>
                  <a:lnTo>
                    <a:pt x="119" y="54"/>
                  </a:lnTo>
                  <a:cubicBezTo>
                    <a:pt x="128" y="160"/>
                    <a:pt x="105" y="267"/>
                    <a:pt x="51" y="362"/>
                  </a:cubicBezTo>
                  <a:cubicBezTo>
                    <a:pt x="0" y="446"/>
                    <a:pt x="30" y="509"/>
                    <a:pt x="76" y="606"/>
                  </a:cubicBezTo>
                  <a:cubicBezTo>
                    <a:pt x="119" y="702"/>
                    <a:pt x="175" y="821"/>
                    <a:pt x="167" y="1005"/>
                  </a:cubicBezTo>
                  <a:lnTo>
                    <a:pt x="174" y="1034"/>
                  </a:lnTo>
                  <a:cubicBezTo>
                    <a:pt x="189" y="1044"/>
                    <a:pt x="206" y="1050"/>
                    <a:pt x="224" y="1050"/>
                  </a:cubicBezTo>
                  <a:cubicBezTo>
                    <a:pt x="226" y="1050"/>
                    <a:pt x="229" y="1050"/>
                    <a:pt x="232" y="1049"/>
                  </a:cubicBezTo>
                  <a:cubicBezTo>
                    <a:pt x="342" y="1049"/>
                    <a:pt x="538" y="958"/>
                    <a:pt x="591" y="881"/>
                  </a:cubicBezTo>
                  <a:lnTo>
                    <a:pt x="591" y="877"/>
                  </a:lnTo>
                  <a:cubicBezTo>
                    <a:pt x="654" y="581"/>
                    <a:pt x="337" y="425"/>
                    <a:pt x="323" y="418"/>
                  </a:cubicBezTo>
                  <a:cubicBezTo>
                    <a:pt x="310" y="411"/>
                    <a:pt x="303" y="395"/>
                    <a:pt x="310" y="383"/>
                  </a:cubicBezTo>
                  <a:cubicBezTo>
                    <a:pt x="315" y="373"/>
                    <a:pt x="325" y="368"/>
                    <a:pt x="334" y="368"/>
                  </a:cubicBezTo>
                  <a:cubicBezTo>
                    <a:pt x="338" y="368"/>
                    <a:pt x="342" y="369"/>
                    <a:pt x="346" y="371"/>
                  </a:cubicBezTo>
                  <a:cubicBezTo>
                    <a:pt x="349" y="371"/>
                    <a:pt x="710" y="548"/>
                    <a:pt x="644" y="883"/>
                  </a:cubicBezTo>
                  <a:cubicBezTo>
                    <a:pt x="661" y="892"/>
                    <a:pt x="680" y="895"/>
                    <a:pt x="699" y="895"/>
                  </a:cubicBezTo>
                  <a:cubicBezTo>
                    <a:pt x="703" y="895"/>
                    <a:pt x="706" y="895"/>
                    <a:pt x="710" y="895"/>
                  </a:cubicBezTo>
                  <a:cubicBezTo>
                    <a:pt x="817" y="892"/>
                    <a:pt x="917" y="842"/>
                    <a:pt x="985" y="760"/>
                  </a:cubicBezTo>
                  <a:cubicBezTo>
                    <a:pt x="1047" y="467"/>
                    <a:pt x="533" y="346"/>
                    <a:pt x="528" y="346"/>
                  </a:cubicBezTo>
                  <a:cubicBezTo>
                    <a:pt x="495" y="338"/>
                    <a:pt x="503" y="293"/>
                    <a:pt x="531" y="293"/>
                  </a:cubicBezTo>
                  <a:cubicBezTo>
                    <a:pt x="533" y="293"/>
                    <a:pt x="536" y="293"/>
                    <a:pt x="538" y="294"/>
                  </a:cubicBezTo>
                  <a:cubicBezTo>
                    <a:pt x="561" y="299"/>
                    <a:pt x="1077" y="418"/>
                    <a:pt x="1043" y="739"/>
                  </a:cubicBezTo>
                  <a:cubicBezTo>
                    <a:pt x="1047" y="739"/>
                    <a:pt x="1051" y="739"/>
                    <a:pt x="1056" y="739"/>
                  </a:cubicBezTo>
                  <a:cubicBezTo>
                    <a:pt x="1148" y="739"/>
                    <a:pt x="1220" y="701"/>
                    <a:pt x="1248" y="639"/>
                  </a:cubicBezTo>
                  <a:cubicBezTo>
                    <a:pt x="1269" y="593"/>
                    <a:pt x="1261" y="541"/>
                    <a:pt x="1227" y="504"/>
                  </a:cubicBezTo>
                  <a:cubicBezTo>
                    <a:pt x="1136" y="402"/>
                    <a:pt x="849" y="295"/>
                    <a:pt x="626" y="246"/>
                  </a:cubicBezTo>
                  <a:cubicBezTo>
                    <a:pt x="580" y="239"/>
                    <a:pt x="540" y="215"/>
                    <a:pt x="516" y="176"/>
                  </a:cubicBezTo>
                  <a:cubicBezTo>
                    <a:pt x="489" y="134"/>
                    <a:pt x="484" y="78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36"/>
            <p:cNvSpPr/>
            <p:nvPr/>
          </p:nvSpPr>
          <p:spPr>
            <a:xfrm>
              <a:off x="6612760" y="2749079"/>
              <a:ext cx="280266" cy="103220"/>
            </a:xfrm>
            <a:custGeom>
              <a:avLst/>
              <a:gdLst/>
              <a:ahLst/>
              <a:cxnLst/>
              <a:rect l="l" t="t" r="r" b="b"/>
              <a:pathLst>
                <a:path w="4100" h="1510" extrusionOk="0">
                  <a:moveTo>
                    <a:pt x="3416" y="0"/>
                  </a:moveTo>
                  <a:lnTo>
                    <a:pt x="3205" y="498"/>
                  </a:lnTo>
                  <a:cubicBezTo>
                    <a:pt x="2563" y="841"/>
                    <a:pt x="1779" y="965"/>
                    <a:pt x="1148" y="965"/>
                  </a:cubicBezTo>
                  <a:cubicBezTo>
                    <a:pt x="491" y="965"/>
                    <a:pt x="0" y="829"/>
                    <a:pt x="13" y="665"/>
                  </a:cubicBezTo>
                  <a:cubicBezTo>
                    <a:pt x="15" y="660"/>
                    <a:pt x="16" y="654"/>
                    <a:pt x="20" y="651"/>
                  </a:cubicBezTo>
                  <a:lnTo>
                    <a:pt x="16" y="651"/>
                  </a:lnTo>
                  <a:lnTo>
                    <a:pt x="8" y="649"/>
                  </a:lnTo>
                  <a:lnTo>
                    <a:pt x="8" y="651"/>
                  </a:lnTo>
                  <a:cubicBezTo>
                    <a:pt x="6" y="656"/>
                    <a:pt x="4" y="660"/>
                    <a:pt x="2" y="663"/>
                  </a:cubicBezTo>
                  <a:lnTo>
                    <a:pt x="2" y="670"/>
                  </a:lnTo>
                  <a:cubicBezTo>
                    <a:pt x="2" y="675"/>
                    <a:pt x="2" y="679"/>
                    <a:pt x="2" y="684"/>
                  </a:cubicBezTo>
                  <a:cubicBezTo>
                    <a:pt x="4" y="738"/>
                    <a:pt x="34" y="795"/>
                    <a:pt x="90" y="856"/>
                  </a:cubicBezTo>
                  <a:cubicBezTo>
                    <a:pt x="381" y="1171"/>
                    <a:pt x="1301" y="1510"/>
                    <a:pt x="2208" y="1510"/>
                  </a:cubicBezTo>
                  <a:lnTo>
                    <a:pt x="2252" y="1510"/>
                  </a:lnTo>
                  <a:cubicBezTo>
                    <a:pt x="2757" y="1503"/>
                    <a:pt x="3233" y="1387"/>
                    <a:pt x="3596" y="1184"/>
                  </a:cubicBezTo>
                  <a:cubicBezTo>
                    <a:pt x="3908" y="1010"/>
                    <a:pt x="4099" y="791"/>
                    <a:pt x="4096" y="614"/>
                  </a:cubicBezTo>
                  <a:cubicBezTo>
                    <a:pt x="4092" y="432"/>
                    <a:pt x="3826" y="134"/>
                    <a:pt x="34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36"/>
            <p:cNvSpPr/>
            <p:nvPr/>
          </p:nvSpPr>
          <p:spPr>
            <a:xfrm>
              <a:off x="6612760" y="2722214"/>
              <a:ext cx="238294" cy="92829"/>
            </a:xfrm>
            <a:custGeom>
              <a:avLst/>
              <a:gdLst/>
              <a:ahLst/>
              <a:cxnLst/>
              <a:rect l="l" t="t" r="r" b="b"/>
              <a:pathLst>
                <a:path w="3486" h="1358" extrusionOk="0">
                  <a:moveTo>
                    <a:pt x="3052" y="0"/>
                  </a:moveTo>
                  <a:cubicBezTo>
                    <a:pt x="2885" y="0"/>
                    <a:pt x="2650" y="89"/>
                    <a:pt x="2273" y="351"/>
                  </a:cubicBezTo>
                  <a:cubicBezTo>
                    <a:pt x="1301" y="1028"/>
                    <a:pt x="118" y="932"/>
                    <a:pt x="20" y="1044"/>
                  </a:cubicBezTo>
                  <a:cubicBezTo>
                    <a:pt x="16" y="1047"/>
                    <a:pt x="15" y="1053"/>
                    <a:pt x="13" y="1058"/>
                  </a:cubicBezTo>
                  <a:cubicBezTo>
                    <a:pt x="0" y="1222"/>
                    <a:pt x="491" y="1358"/>
                    <a:pt x="1148" y="1358"/>
                  </a:cubicBezTo>
                  <a:cubicBezTo>
                    <a:pt x="1779" y="1358"/>
                    <a:pt x="2563" y="1234"/>
                    <a:pt x="3205" y="891"/>
                  </a:cubicBezTo>
                  <a:lnTo>
                    <a:pt x="3416" y="393"/>
                  </a:lnTo>
                  <a:lnTo>
                    <a:pt x="3486" y="230"/>
                  </a:lnTo>
                  <a:cubicBezTo>
                    <a:pt x="3355" y="126"/>
                    <a:pt x="3252" y="0"/>
                    <a:pt x="30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36"/>
            <p:cNvSpPr/>
            <p:nvPr/>
          </p:nvSpPr>
          <p:spPr>
            <a:xfrm>
              <a:off x="6902805" y="2749079"/>
              <a:ext cx="280471" cy="103220"/>
            </a:xfrm>
            <a:custGeom>
              <a:avLst/>
              <a:gdLst/>
              <a:ahLst/>
              <a:cxnLst/>
              <a:rect l="l" t="t" r="r" b="b"/>
              <a:pathLst>
                <a:path w="4103" h="1510" extrusionOk="0">
                  <a:moveTo>
                    <a:pt x="680" y="0"/>
                  </a:moveTo>
                  <a:cubicBezTo>
                    <a:pt x="270" y="134"/>
                    <a:pt x="4" y="432"/>
                    <a:pt x="2" y="614"/>
                  </a:cubicBezTo>
                  <a:cubicBezTo>
                    <a:pt x="0" y="793"/>
                    <a:pt x="191" y="1010"/>
                    <a:pt x="502" y="1184"/>
                  </a:cubicBezTo>
                  <a:cubicBezTo>
                    <a:pt x="866" y="1389"/>
                    <a:pt x="1343" y="1503"/>
                    <a:pt x="1846" y="1510"/>
                  </a:cubicBezTo>
                  <a:lnTo>
                    <a:pt x="1892" y="1510"/>
                  </a:lnTo>
                  <a:cubicBezTo>
                    <a:pt x="2798" y="1510"/>
                    <a:pt x="3718" y="1173"/>
                    <a:pt x="4010" y="856"/>
                  </a:cubicBezTo>
                  <a:cubicBezTo>
                    <a:pt x="4073" y="787"/>
                    <a:pt x="4102" y="723"/>
                    <a:pt x="4097" y="665"/>
                  </a:cubicBezTo>
                  <a:cubicBezTo>
                    <a:pt x="4095" y="661"/>
                    <a:pt x="4095" y="658"/>
                    <a:pt x="4094" y="654"/>
                  </a:cubicBezTo>
                  <a:lnTo>
                    <a:pt x="4090" y="649"/>
                  </a:lnTo>
                  <a:lnTo>
                    <a:pt x="4080" y="651"/>
                  </a:lnTo>
                  <a:lnTo>
                    <a:pt x="4076" y="651"/>
                  </a:lnTo>
                  <a:cubicBezTo>
                    <a:pt x="4080" y="654"/>
                    <a:pt x="4081" y="660"/>
                    <a:pt x="4083" y="665"/>
                  </a:cubicBezTo>
                  <a:cubicBezTo>
                    <a:pt x="4096" y="829"/>
                    <a:pt x="3605" y="965"/>
                    <a:pt x="2948" y="965"/>
                  </a:cubicBezTo>
                  <a:cubicBezTo>
                    <a:pt x="2317" y="965"/>
                    <a:pt x="1533" y="841"/>
                    <a:pt x="891" y="498"/>
                  </a:cubicBezTo>
                  <a:lnTo>
                    <a:pt x="6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36"/>
            <p:cNvSpPr/>
            <p:nvPr/>
          </p:nvSpPr>
          <p:spPr>
            <a:xfrm>
              <a:off x="6944504" y="2722146"/>
              <a:ext cx="238294" cy="92898"/>
            </a:xfrm>
            <a:custGeom>
              <a:avLst/>
              <a:gdLst/>
              <a:ahLst/>
              <a:cxnLst/>
              <a:rect l="l" t="t" r="r" b="b"/>
              <a:pathLst>
                <a:path w="3486" h="1359" extrusionOk="0">
                  <a:moveTo>
                    <a:pt x="433" y="1"/>
                  </a:moveTo>
                  <a:cubicBezTo>
                    <a:pt x="233" y="1"/>
                    <a:pt x="131" y="126"/>
                    <a:pt x="0" y="231"/>
                  </a:cubicBezTo>
                  <a:lnTo>
                    <a:pt x="70" y="394"/>
                  </a:lnTo>
                  <a:lnTo>
                    <a:pt x="281" y="890"/>
                  </a:lnTo>
                  <a:cubicBezTo>
                    <a:pt x="924" y="1234"/>
                    <a:pt x="1709" y="1359"/>
                    <a:pt x="2339" y="1359"/>
                  </a:cubicBezTo>
                  <a:cubicBezTo>
                    <a:pt x="2996" y="1359"/>
                    <a:pt x="3486" y="1223"/>
                    <a:pt x="3473" y="1059"/>
                  </a:cubicBezTo>
                  <a:cubicBezTo>
                    <a:pt x="3471" y="1054"/>
                    <a:pt x="3470" y="1048"/>
                    <a:pt x="3466" y="1045"/>
                  </a:cubicBezTo>
                  <a:cubicBezTo>
                    <a:pt x="3368" y="933"/>
                    <a:pt x="2185" y="1029"/>
                    <a:pt x="1213" y="352"/>
                  </a:cubicBezTo>
                  <a:cubicBezTo>
                    <a:pt x="836" y="89"/>
                    <a:pt x="600" y="1"/>
                    <a:pt x="4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36"/>
            <p:cNvSpPr/>
            <p:nvPr/>
          </p:nvSpPr>
          <p:spPr>
            <a:xfrm>
              <a:off x="6744214" y="2533135"/>
              <a:ext cx="306173" cy="485133"/>
            </a:xfrm>
            <a:custGeom>
              <a:avLst/>
              <a:gdLst/>
              <a:ahLst/>
              <a:cxnLst/>
              <a:rect l="l" t="t" r="r" b="b"/>
              <a:pathLst>
                <a:path w="4479" h="7097" extrusionOk="0">
                  <a:moveTo>
                    <a:pt x="2240" y="0"/>
                  </a:moveTo>
                  <a:cubicBezTo>
                    <a:pt x="1379" y="0"/>
                    <a:pt x="737" y="903"/>
                    <a:pt x="737" y="1710"/>
                  </a:cubicBezTo>
                  <a:cubicBezTo>
                    <a:pt x="737" y="1827"/>
                    <a:pt x="774" y="1934"/>
                    <a:pt x="811" y="2039"/>
                  </a:cubicBezTo>
                  <a:cubicBezTo>
                    <a:pt x="848" y="2143"/>
                    <a:pt x="881" y="2237"/>
                    <a:pt x="879" y="2339"/>
                  </a:cubicBezTo>
                  <a:cubicBezTo>
                    <a:pt x="870" y="2877"/>
                    <a:pt x="681" y="3277"/>
                    <a:pt x="479" y="3701"/>
                  </a:cubicBezTo>
                  <a:cubicBezTo>
                    <a:pt x="246" y="4195"/>
                    <a:pt x="3" y="4709"/>
                    <a:pt x="3" y="5503"/>
                  </a:cubicBezTo>
                  <a:cubicBezTo>
                    <a:pt x="1" y="6099"/>
                    <a:pt x="239" y="6671"/>
                    <a:pt x="663" y="7090"/>
                  </a:cubicBezTo>
                  <a:lnTo>
                    <a:pt x="670" y="7097"/>
                  </a:lnTo>
                  <a:lnTo>
                    <a:pt x="3810" y="7097"/>
                  </a:lnTo>
                  <a:lnTo>
                    <a:pt x="3817" y="7090"/>
                  </a:lnTo>
                  <a:cubicBezTo>
                    <a:pt x="4242" y="6671"/>
                    <a:pt x="4478" y="6099"/>
                    <a:pt x="4476" y="5503"/>
                  </a:cubicBezTo>
                  <a:cubicBezTo>
                    <a:pt x="4478" y="4678"/>
                    <a:pt x="4233" y="4167"/>
                    <a:pt x="3996" y="3673"/>
                  </a:cubicBezTo>
                  <a:cubicBezTo>
                    <a:pt x="3798" y="3261"/>
                    <a:pt x="3610" y="2872"/>
                    <a:pt x="3602" y="2339"/>
                  </a:cubicBezTo>
                  <a:cubicBezTo>
                    <a:pt x="3600" y="2237"/>
                    <a:pt x="3633" y="2141"/>
                    <a:pt x="3670" y="2039"/>
                  </a:cubicBezTo>
                  <a:cubicBezTo>
                    <a:pt x="3705" y="1936"/>
                    <a:pt x="3744" y="1827"/>
                    <a:pt x="3744" y="1710"/>
                  </a:cubicBezTo>
                  <a:cubicBezTo>
                    <a:pt x="3744" y="903"/>
                    <a:pt x="3100" y="0"/>
                    <a:pt x="2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36"/>
            <p:cNvSpPr/>
            <p:nvPr/>
          </p:nvSpPr>
          <p:spPr>
            <a:xfrm>
              <a:off x="6741850" y="2726925"/>
              <a:ext cx="311028" cy="337152"/>
            </a:xfrm>
            <a:custGeom>
              <a:avLst/>
              <a:gdLst/>
              <a:ahLst/>
              <a:cxnLst/>
              <a:rect l="l" t="t" r="r" b="b"/>
              <a:pathLst>
                <a:path w="4477" h="4932" extrusionOk="0">
                  <a:moveTo>
                    <a:pt x="3654" y="0"/>
                  </a:moveTo>
                  <a:lnTo>
                    <a:pt x="3635" y="19"/>
                  </a:lnTo>
                  <a:cubicBezTo>
                    <a:pt x="3321" y="328"/>
                    <a:pt x="2795" y="512"/>
                    <a:pt x="2223" y="512"/>
                  </a:cubicBezTo>
                  <a:cubicBezTo>
                    <a:pt x="1664" y="512"/>
                    <a:pt x="1161" y="338"/>
                    <a:pt x="840" y="35"/>
                  </a:cubicBezTo>
                  <a:lnTo>
                    <a:pt x="819" y="16"/>
                  </a:lnTo>
                  <a:lnTo>
                    <a:pt x="807" y="40"/>
                  </a:lnTo>
                  <a:cubicBezTo>
                    <a:pt x="325" y="891"/>
                    <a:pt x="1" y="1948"/>
                    <a:pt x="1" y="2670"/>
                  </a:cubicBezTo>
                  <a:cubicBezTo>
                    <a:pt x="1" y="3545"/>
                    <a:pt x="511" y="4416"/>
                    <a:pt x="1240" y="4788"/>
                  </a:cubicBezTo>
                  <a:cubicBezTo>
                    <a:pt x="1426" y="4879"/>
                    <a:pt x="1629" y="4928"/>
                    <a:pt x="1836" y="4932"/>
                  </a:cubicBezTo>
                  <a:cubicBezTo>
                    <a:pt x="1954" y="4932"/>
                    <a:pt x="2046" y="4910"/>
                    <a:pt x="2108" y="4870"/>
                  </a:cubicBezTo>
                  <a:cubicBezTo>
                    <a:pt x="2134" y="4851"/>
                    <a:pt x="2155" y="4825"/>
                    <a:pt x="2169" y="4795"/>
                  </a:cubicBezTo>
                  <a:cubicBezTo>
                    <a:pt x="2190" y="4760"/>
                    <a:pt x="2201" y="4740"/>
                    <a:pt x="2229" y="4740"/>
                  </a:cubicBezTo>
                  <a:cubicBezTo>
                    <a:pt x="2259" y="4740"/>
                    <a:pt x="2267" y="4758"/>
                    <a:pt x="2285" y="4793"/>
                  </a:cubicBezTo>
                  <a:cubicBezTo>
                    <a:pt x="2299" y="4826"/>
                    <a:pt x="2323" y="4854"/>
                    <a:pt x="2355" y="4872"/>
                  </a:cubicBezTo>
                  <a:cubicBezTo>
                    <a:pt x="2432" y="4905"/>
                    <a:pt x="2517" y="4923"/>
                    <a:pt x="2602" y="4923"/>
                  </a:cubicBezTo>
                  <a:cubicBezTo>
                    <a:pt x="2606" y="4923"/>
                    <a:pt x="2610" y="4923"/>
                    <a:pt x="2614" y="4923"/>
                  </a:cubicBezTo>
                  <a:cubicBezTo>
                    <a:pt x="2791" y="4919"/>
                    <a:pt x="2965" y="4879"/>
                    <a:pt x="3126" y="4805"/>
                  </a:cubicBezTo>
                  <a:cubicBezTo>
                    <a:pt x="3922" y="4446"/>
                    <a:pt x="4476" y="3569"/>
                    <a:pt x="4476" y="2670"/>
                  </a:cubicBezTo>
                  <a:cubicBezTo>
                    <a:pt x="4476" y="1893"/>
                    <a:pt x="4166" y="878"/>
                    <a:pt x="3668" y="25"/>
                  </a:cubicBezTo>
                  <a:lnTo>
                    <a:pt x="36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36"/>
            <p:cNvSpPr/>
            <p:nvPr/>
          </p:nvSpPr>
          <p:spPr>
            <a:xfrm>
              <a:off x="6744125" y="2935525"/>
              <a:ext cx="306150" cy="128376"/>
            </a:xfrm>
            <a:custGeom>
              <a:avLst/>
              <a:gdLst/>
              <a:ahLst/>
              <a:cxnLst/>
              <a:rect l="l" t="t" r="r" b="b"/>
              <a:pathLst>
                <a:path w="4324" h="1848" extrusionOk="0">
                  <a:moveTo>
                    <a:pt x="0" y="1"/>
                  </a:moveTo>
                  <a:lnTo>
                    <a:pt x="0" y="1"/>
                  </a:lnTo>
                  <a:cubicBezTo>
                    <a:pt x="109" y="707"/>
                    <a:pt x="559" y="1431"/>
                    <a:pt x="1175" y="1705"/>
                  </a:cubicBezTo>
                  <a:cubicBezTo>
                    <a:pt x="1355" y="1785"/>
                    <a:pt x="1594" y="1847"/>
                    <a:pt x="1783" y="1847"/>
                  </a:cubicBezTo>
                  <a:cubicBezTo>
                    <a:pt x="1880" y="1847"/>
                    <a:pt x="1965" y="1831"/>
                    <a:pt x="2022" y="1792"/>
                  </a:cubicBezTo>
                  <a:cubicBezTo>
                    <a:pt x="2083" y="1750"/>
                    <a:pt x="2081" y="1650"/>
                    <a:pt x="2155" y="1650"/>
                  </a:cubicBezTo>
                  <a:cubicBezTo>
                    <a:pt x="2228" y="1650"/>
                    <a:pt x="2223" y="1759"/>
                    <a:pt x="2290" y="1792"/>
                  </a:cubicBezTo>
                  <a:cubicBezTo>
                    <a:pt x="2359" y="1827"/>
                    <a:pt x="2445" y="1843"/>
                    <a:pt x="2538" y="1843"/>
                  </a:cubicBezTo>
                  <a:cubicBezTo>
                    <a:pt x="2703" y="1843"/>
                    <a:pt x="2889" y="1794"/>
                    <a:pt x="3044" y="1720"/>
                  </a:cubicBezTo>
                  <a:cubicBezTo>
                    <a:pt x="3671" y="1424"/>
                    <a:pt x="4185" y="800"/>
                    <a:pt x="4323" y="11"/>
                  </a:cubicBezTo>
                  <a:lnTo>
                    <a:pt x="4323" y="11"/>
                  </a:lnTo>
                  <a:cubicBezTo>
                    <a:pt x="3766" y="581"/>
                    <a:pt x="3007" y="932"/>
                    <a:pt x="2169" y="932"/>
                  </a:cubicBezTo>
                  <a:cubicBezTo>
                    <a:pt x="1324" y="932"/>
                    <a:pt x="559" y="57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36"/>
            <p:cNvSpPr/>
            <p:nvPr/>
          </p:nvSpPr>
          <p:spPr>
            <a:xfrm>
              <a:off x="6826449" y="2639159"/>
              <a:ext cx="141568" cy="105271"/>
            </a:xfrm>
            <a:custGeom>
              <a:avLst/>
              <a:gdLst/>
              <a:ahLst/>
              <a:cxnLst/>
              <a:rect l="l" t="t" r="r" b="b"/>
              <a:pathLst>
                <a:path w="2071" h="1540" extrusionOk="0">
                  <a:moveTo>
                    <a:pt x="1038" y="1"/>
                  </a:moveTo>
                  <a:cubicBezTo>
                    <a:pt x="675" y="1"/>
                    <a:pt x="0" y="309"/>
                    <a:pt x="0" y="900"/>
                  </a:cubicBezTo>
                  <a:cubicBezTo>
                    <a:pt x="0" y="1265"/>
                    <a:pt x="465" y="1540"/>
                    <a:pt x="1082" y="1540"/>
                  </a:cubicBezTo>
                  <a:lnTo>
                    <a:pt x="1105" y="1540"/>
                  </a:lnTo>
                  <a:cubicBezTo>
                    <a:pt x="1675" y="1533"/>
                    <a:pt x="2071" y="1270"/>
                    <a:pt x="2071" y="897"/>
                  </a:cubicBezTo>
                  <a:cubicBezTo>
                    <a:pt x="2071" y="316"/>
                    <a:pt x="1389" y="1"/>
                    <a:pt x="1038" y="1"/>
                  </a:cubicBezTo>
                  <a:close/>
                </a:path>
              </a:pathLst>
            </a:custGeom>
            <a:solidFill>
              <a:schemeClr val="lt1"/>
            </a:solidFill>
            <a:ln w="575" cap="flat" cmpd="sng">
              <a:solidFill>
                <a:srgbClr val="231F20"/>
              </a:solidFill>
              <a:prstDash val="solid"/>
              <a:miter lim="175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36"/>
            <p:cNvSpPr/>
            <p:nvPr/>
          </p:nvSpPr>
          <p:spPr>
            <a:xfrm>
              <a:off x="6863841" y="2651258"/>
              <a:ext cx="66717" cy="29667"/>
            </a:xfrm>
            <a:custGeom>
              <a:avLst/>
              <a:gdLst/>
              <a:ahLst/>
              <a:cxnLst/>
              <a:rect l="l" t="t" r="r" b="b"/>
              <a:pathLst>
                <a:path w="976" h="434" extrusionOk="0">
                  <a:moveTo>
                    <a:pt x="14" y="1"/>
                  </a:moveTo>
                  <a:cubicBezTo>
                    <a:pt x="0" y="243"/>
                    <a:pt x="365" y="434"/>
                    <a:pt x="488" y="434"/>
                  </a:cubicBezTo>
                  <a:cubicBezTo>
                    <a:pt x="621" y="434"/>
                    <a:pt x="958" y="243"/>
                    <a:pt x="9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36"/>
            <p:cNvSpPr/>
            <p:nvPr/>
          </p:nvSpPr>
          <p:spPr>
            <a:xfrm>
              <a:off x="6864046" y="2625145"/>
              <a:ext cx="67195" cy="42382"/>
            </a:xfrm>
            <a:custGeom>
              <a:avLst/>
              <a:gdLst/>
              <a:ahLst/>
              <a:cxnLst/>
              <a:rect l="l" t="t" r="r" b="b"/>
              <a:pathLst>
                <a:path w="983" h="620" extrusionOk="0">
                  <a:moveTo>
                    <a:pt x="492" y="1"/>
                  </a:moveTo>
                  <a:cubicBezTo>
                    <a:pt x="357" y="1"/>
                    <a:pt x="115" y="155"/>
                    <a:pt x="1" y="383"/>
                  </a:cubicBezTo>
                  <a:lnTo>
                    <a:pt x="6" y="386"/>
                  </a:lnTo>
                  <a:lnTo>
                    <a:pt x="17" y="393"/>
                  </a:lnTo>
                  <a:cubicBezTo>
                    <a:pt x="153" y="495"/>
                    <a:pt x="367" y="619"/>
                    <a:pt x="478" y="619"/>
                  </a:cubicBezTo>
                  <a:cubicBezTo>
                    <a:pt x="595" y="619"/>
                    <a:pt x="848" y="470"/>
                    <a:pt x="965" y="393"/>
                  </a:cubicBezTo>
                  <a:lnTo>
                    <a:pt x="977" y="386"/>
                  </a:lnTo>
                  <a:lnTo>
                    <a:pt x="983" y="383"/>
                  </a:lnTo>
                  <a:cubicBezTo>
                    <a:pt x="844" y="143"/>
                    <a:pt x="583" y="1"/>
                    <a:pt x="4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41" name="Google Shape;2241;p36"/>
            <p:cNvGrpSpPr/>
            <p:nvPr/>
          </p:nvGrpSpPr>
          <p:grpSpPr>
            <a:xfrm flipH="1">
              <a:off x="6814326" y="2576747"/>
              <a:ext cx="64529" cy="55301"/>
              <a:chOff x="6688530" y="2567647"/>
              <a:chExt cx="64529" cy="55301"/>
            </a:xfrm>
          </p:grpSpPr>
          <p:sp>
            <p:nvSpPr>
              <p:cNvPr id="2242" name="Google Shape;2242;p36"/>
              <p:cNvSpPr/>
              <p:nvPr/>
            </p:nvSpPr>
            <p:spPr>
              <a:xfrm>
                <a:off x="6688530" y="2567647"/>
                <a:ext cx="64529" cy="55301"/>
              </a:xfrm>
              <a:custGeom>
                <a:avLst/>
                <a:gdLst/>
                <a:ahLst/>
                <a:cxnLst/>
                <a:rect l="l" t="t" r="r" b="b"/>
                <a:pathLst>
                  <a:path w="944" h="809" extrusionOk="0">
                    <a:moveTo>
                      <a:pt x="404" y="1"/>
                    </a:moveTo>
                    <a:cubicBezTo>
                      <a:pt x="181" y="1"/>
                      <a:pt x="1" y="181"/>
                      <a:pt x="1" y="404"/>
                    </a:cubicBezTo>
                    <a:cubicBezTo>
                      <a:pt x="1" y="647"/>
                      <a:pt x="200" y="809"/>
                      <a:pt x="407" y="809"/>
                    </a:cubicBezTo>
                    <a:cubicBezTo>
                      <a:pt x="506" y="809"/>
                      <a:pt x="607" y="772"/>
                      <a:pt x="690" y="690"/>
                    </a:cubicBezTo>
                    <a:cubicBezTo>
                      <a:pt x="944" y="436"/>
                      <a:pt x="763" y="3"/>
                      <a:pt x="4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36"/>
              <p:cNvSpPr/>
              <p:nvPr/>
            </p:nvSpPr>
            <p:spPr>
              <a:xfrm>
                <a:off x="6697553" y="2579063"/>
                <a:ext cx="34179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214" y="0"/>
                    </a:moveTo>
                    <a:cubicBezTo>
                      <a:pt x="95" y="0"/>
                      <a:pt x="0" y="97"/>
                      <a:pt x="0" y="214"/>
                    </a:cubicBezTo>
                    <a:cubicBezTo>
                      <a:pt x="0" y="343"/>
                      <a:pt x="105" y="428"/>
                      <a:pt x="215" y="428"/>
                    </a:cubicBezTo>
                    <a:cubicBezTo>
                      <a:pt x="267" y="428"/>
                      <a:pt x="321" y="409"/>
                      <a:pt x="365" y="365"/>
                    </a:cubicBezTo>
                    <a:cubicBezTo>
                      <a:pt x="500" y="230"/>
                      <a:pt x="405" y="0"/>
                      <a:pt x="214" y="0"/>
                    </a:cubicBezTo>
                    <a:close/>
                  </a:path>
                </a:pathLst>
              </a:custGeom>
              <a:solidFill>
                <a:srgbClr val="080A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36"/>
              <p:cNvSpPr/>
              <p:nvPr/>
            </p:nvSpPr>
            <p:spPr>
              <a:xfrm>
                <a:off x="6711567" y="2577833"/>
                <a:ext cx="16953" cy="14423"/>
              </a:xfrm>
              <a:custGeom>
                <a:avLst/>
                <a:gdLst/>
                <a:ahLst/>
                <a:cxnLst/>
                <a:rect l="l" t="t" r="r" b="b"/>
                <a:pathLst>
                  <a:path w="248" h="211" extrusionOk="0">
                    <a:moveTo>
                      <a:pt x="105" y="1"/>
                    </a:moveTo>
                    <a:cubicBezTo>
                      <a:pt x="48" y="1"/>
                      <a:pt x="0" y="48"/>
                      <a:pt x="0" y="106"/>
                    </a:cubicBezTo>
                    <a:cubicBezTo>
                      <a:pt x="0" y="169"/>
                      <a:pt x="52" y="211"/>
                      <a:pt x="107" y="211"/>
                    </a:cubicBezTo>
                    <a:cubicBezTo>
                      <a:pt x="133" y="211"/>
                      <a:pt x="159" y="201"/>
                      <a:pt x="181" y="180"/>
                    </a:cubicBezTo>
                    <a:cubicBezTo>
                      <a:pt x="247" y="115"/>
                      <a:pt x="200" y="1"/>
                      <a:pt x="105" y="1"/>
                    </a:cubicBezTo>
                    <a:close/>
                  </a:path>
                </a:pathLst>
              </a:custGeom>
              <a:solidFill>
                <a:srgbClr val="F2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36"/>
              <p:cNvSpPr/>
              <p:nvPr/>
            </p:nvSpPr>
            <p:spPr>
              <a:xfrm>
                <a:off x="6699672" y="2598135"/>
                <a:ext cx="7041" cy="6084"/>
              </a:xfrm>
              <a:custGeom>
                <a:avLst/>
                <a:gdLst/>
                <a:ahLst/>
                <a:cxnLst/>
                <a:rect l="l" t="t" r="r" b="b"/>
                <a:pathLst>
                  <a:path w="103" h="89" extrusionOk="0">
                    <a:moveTo>
                      <a:pt x="44" y="0"/>
                    </a:moveTo>
                    <a:cubicBezTo>
                      <a:pt x="20" y="0"/>
                      <a:pt x="1" y="19"/>
                      <a:pt x="1" y="44"/>
                    </a:cubicBezTo>
                    <a:cubicBezTo>
                      <a:pt x="1" y="71"/>
                      <a:pt x="22" y="89"/>
                      <a:pt x="44" y="89"/>
                    </a:cubicBezTo>
                    <a:cubicBezTo>
                      <a:pt x="55" y="89"/>
                      <a:pt x="66" y="85"/>
                      <a:pt x="74" y="75"/>
                    </a:cubicBezTo>
                    <a:cubicBezTo>
                      <a:pt x="102" y="47"/>
                      <a:pt x="83" y="0"/>
                      <a:pt x="44" y="0"/>
                    </a:cubicBezTo>
                    <a:close/>
                  </a:path>
                </a:pathLst>
              </a:custGeom>
              <a:solidFill>
                <a:srgbClr val="F2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6" name="Google Shape;2246;p36"/>
            <p:cNvGrpSpPr/>
            <p:nvPr/>
          </p:nvGrpSpPr>
          <p:grpSpPr>
            <a:xfrm>
              <a:off x="6916580" y="2576747"/>
              <a:ext cx="64529" cy="55301"/>
              <a:chOff x="6688530" y="2567647"/>
              <a:chExt cx="64529" cy="55301"/>
            </a:xfrm>
          </p:grpSpPr>
          <p:sp>
            <p:nvSpPr>
              <p:cNvPr id="2247" name="Google Shape;2247;p36"/>
              <p:cNvSpPr/>
              <p:nvPr/>
            </p:nvSpPr>
            <p:spPr>
              <a:xfrm>
                <a:off x="6688530" y="2567647"/>
                <a:ext cx="64529" cy="55301"/>
              </a:xfrm>
              <a:custGeom>
                <a:avLst/>
                <a:gdLst/>
                <a:ahLst/>
                <a:cxnLst/>
                <a:rect l="l" t="t" r="r" b="b"/>
                <a:pathLst>
                  <a:path w="944" h="809" extrusionOk="0">
                    <a:moveTo>
                      <a:pt x="404" y="1"/>
                    </a:moveTo>
                    <a:cubicBezTo>
                      <a:pt x="181" y="1"/>
                      <a:pt x="1" y="181"/>
                      <a:pt x="1" y="404"/>
                    </a:cubicBezTo>
                    <a:cubicBezTo>
                      <a:pt x="1" y="647"/>
                      <a:pt x="200" y="809"/>
                      <a:pt x="407" y="809"/>
                    </a:cubicBezTo>
                    <a:cubicBezTo>
                      <a:pt x="506" y="809"/>
                      <a:pt x="607" y="772"/>
                      <a:pt x="690" y="690"/>
                    </a:cubicBezTo>
                    <a:cubicBezTo>
                      <a:pt x="944" y="436"/>
                      <a:pt x="763" y="3"/>
                      <a:pt x="4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36"/>
              <p:cNvSpPr/>
              <p:nvPr/>
            </p:nvSpPr>
            <p:spPr>
              <a:xfrm>
                <a:off x="6697553" y="2579063"/>
                <a:ext cx="34179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214" y="0"/>
                    </a:moveTo>
                    <a:cubicBezTo>
                      <a:pt x="95" y="0"/>
                      <a:pt x="0" y="97"/>
                      <a:pt x="0" y="214"/>
                    </a:cubicBezTo>
                    <a:cubicBezTo>
                      <a:pt x="0" y="343"/>
                      <a:pt x="105" y="428"/>
                      <a:pt x="215" y="428"/>
                    </a:cubicBezTo>
                    <a:cubicBezTo>
                      <a:pt x="267" y="428"/>
                      <a:pt x="321" y="409"/>
                      <a:pt x="365" y="365"/>
                    </a:cubicBezTo>
                    <a:cubicBezTo>
                      <a:pt x="500" y="230"/>
                      <a:pt x="405" y="0"/>
                      <a:pt x="214" y="0"/>
                    </a:cubicBezTo>
                    <a:close/>
                  </a:path>
                </a:pathLst>
              </a:custGeom>
              <a:solidFill>
                <a:srgbClr val="080A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36"/>
              <p:cNvSpPr/>
              <p:nvPr/>
            </p:nvSpPr>
            <p:spPr>
              <a:xfrm>
                <a:off x="6711567" y="2577833"/>
                <a:ext cx="16953" cy="14423"/>
              </a:xfrm>
              <a:custGeom>
                <a:avLst/>
                <a:gdLst/>
                <a:ahLst/>
                <a:cxnLst/>
                <a:rect l="l" t="t" r="r" b="b"/>
                <a:pathLst>
                  <a:path w="248" h="211" extrusionOk="0">
                    <a:moveTo>
                      <a:pt x="105" y="1"/>
                    </a:moveTo>
                    <a:cubicBezTo>
                      <a:pt x="48" y="1"/>
                      <a:pt x="0" y="48"/>
                      <a:pt x="0" y="106"/>
                    </a:cubicBezTo>
                    <a:cubicBezTo>
                      <a:pt x="0" y="169"/>
                      <a:pt x="52" y="211"/>
                      <a:pt x="107" y="211"/>
                    </a:cubicBezTo>
                    <a:cubicBezTo>
                      <a:pt x="133" y="211"/>
                      <a:pt x="159" y="201"/>
                      <a:pt x="181" y="180"/>
                    </a:cubicBezTo>
                    <a:cubicBezTo>
                      <a:pt x="247" y="115"/>
                      <a:pt x="200" y="1"/>
                      <a:pt x="105" y="1"/>
                    </a:cubicBezTo>
                    <a:close/>
                  </a:path>
                </a:pathLst>
              </a:custGeom>
              <a:solidFill>
                <a:srgbClr val="F2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36"/>
              <p:cNvSpPr/>
              <p:nvPr/>
            </p:nvSpPr>
            <p:spPr>
              <a:xfrm>
                <a:off x="6699672" y="2598135"/>
                <a:ext cx="7041" cy="6084"/>
              </a:xfrm>
              <a:custGeom>
                <a:avLst/>
                <a:gdLst/>
                <a:ahLst/>
                <a:cxnLst/>
                <a:rect l="l" t="t" r="r" b="b"/>
                <a:pathLst>
                  <a:path w="103" h="89" extrusionOk="0">
                    <a:moveTo>
                      <a:pt x="44" y="0"/>
                    </a:moveTo>
                    <a:cubicBezTo>
                      <a:pt x="20" y="0"/>
                      <a:pt x="1" y="19"/>
                      <a:pt x="1" y="44"/>
                    </a:cubicBezTo>
                    <a:cubicBezTo>
                      <a:pt x="1" y="71"/>
                      <a:pt x="22" y="89"/>
                      <a:pt x="44" y="89"/>
                    </a:cubicBezTo>
                    <a:cubicBezTo>
                      <a:pt x="55" y="89"/>
                      <a:pt x="66" y="85"/>
                      <a:pt x="74" y="75"/>
                    </a:cubicBezTo>
                    <a:cubicBezTo>
                      <a:pt x="102" y="47"/>
                      <a:pt x="83" y="0"/>
                      <a:pt x="44" y="0"/>
                    </a:cubicBezTo>
                    <a:close/>
                  </a:path>
                </a:pathLst>
              </a:custGeom>
              <a:solidFill>
                <a:srgbClr val="F2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51" name="Google Shape;2251;p36"/>
          <p:cNvGrpSpPr/>
          <p:nvPr/>
        </p:nvGrpSpPr>
        <p:grpSpPr>
          <a:xfrm>
            <a:off x="1068861" y="1084640"/>
            <a:ext cx="364979" cy="529400"/>
            <a:chOff x="5604404" y="3829554"/>
            <a:chExt cx="495021" cy="718026"/>
          </a:xfrm>
        </p:grpSpPr>
        <p:sp>
          <p:nvSpPr>
            <p:cNvPr id="2252" name="Google Shape;2252;p36"/>
            <p:cNvSpPr/>
            <p:nvPr/>
          </p:nvSpPr>
          <p:spPr>
            <a:xfrm>
              <a:off x="5604404" y="3829554"/>
              <a:ext cx="446648" cy="686104"/>
            </a:xfrm>
            <a:custGeom>
              <a:avLst/>
              <a:gdLst/>
              <a:ahLst/>
              <a:cxnLst/>
              <a:rect l="l" t="t" r="r" b="b"/>
              <a:pathLst>
                <a:path w="6534" h="10037" extrusionOk="0">
                  <a:moveTo>
                    <a:pt x="4911" y="0"/>
                  </a:moveTo>
                  <a:cubicBezTo>
                    <a:pt x="4014" y="0"/>
                    <a:pt x="3288" y="735"/>
                    <a:pt x="3299" y="1632"/>
                  </a:cubicBezTo>
                  <a:lnTo>
                    <a:pt x="3299" y="1638"/>
                  </a:lnTo>
                  <a:cubicBezTo>
                    <a:pt x="3299" y="1792"/>
                    <a:pt x="3299" y="2197"/>
                    <a:pt x="3232" y="2402"/>
                  </a:cubicBezTo>
                  <a:lnTo>
                    <a:pt x="3227" y="2414"/>
                  </a:lnTo>
                  <a:cubicBezTo>
                    <a:pt x="3151" y="2576"/>
                    <a:pt x="2997" y="2765"/>
                    <a:pt x="2804" y="3007"/>
                  </a:cubicBezTo>
                  <a:cubicBezTo>
                    <a:pt x="2257" y="3684"/>
                    <a:pt x="1433" y="4707"/>
                    <a:pt x="953" y="6638"/>
                  </a:cubicBezTo>
                  <a:cubicBezTo>
                    <a:pt x="767" y="7383"/>
                    <a:pt x="718" y="7910"/>
                    <a:pt x="679" y="8336"/>
                  </a:cubicBezTo>
                  <a:cubicBezTo>
                    <a:pt x="616" y="9027"/>
                    <a:pt x="585" y="9374"/>
                    <a:pt x="18" y="9779"/>
                  </a:cubicBezTo>
                  <a:lnTo>
                    <a:pt x="13" y="9786"/>
                  </a:lnTo>
                  <a:cubicBezTo>
                    <a:pt x="1" y="9818"/>
                    <a:pt x="4" y="9853"/>
                    <a:pt x="24" y="9879"/>
                  </a:cubicBezTo>
                  <a:cubicBezTo>
                    <a:pt x="120" y="10018"/>
                    <a:pt x="567" y="10037"/>
                    <a:pt x="825" y="10037"/>
                  </a:cubicBezTo>
                  <a:cubicBezTo>
                    <a:pt x="1850" y="10037"/>
                    <a:pt x="3342" y="9756"/>
                    <a:pt x="4087" y="9234"/>
                  </a:cubicBezTo>
                  <a:cubicBezTo>
                    <a:pt x="5858" y="7991"/>
                    <a:pt x="5783" y="6368"/>
                    <a:pt x="5728" y="5184"/>
                  </a:cubicBezTo>
                  <a:cubicBezTo>
                    <a:pt x="5718" y="4962"/>
                    <a:pt x="5709" y="4751"/>
                    <a:pt x="5713" y="4567"/>
                  </a:cubicBezTo>
                  <a:cubicBezTo>
                    <a:pt x="5725" y="4055"/>
                    <a:pt x="5821" y="3549"/>
                    <a:pt x="5993" y="3067"/>
                  </a:cubicBezTo>
                  <a:cubicBezTo>
                    <a:pt x="6256" y="2646"/>
                    <a:pt x="6524" y="2144"/>
                    <a:pt x="6524" y="1632"/>
                  </a:cubicBezTo>
                  <a:cubicBezTo>
                    <a:pt x="6533" y="735"/>
                    <a:pt x="5809" y="0"/>
                    <a:pt x="49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53" name="Google Shape;2253;p36"/>
            <p:cNvGrpSpPr/>
            <p:nvPr/>
          </p:nvGrpSpPr>
          <p:grpSpPr>
            <a:xfrm>
              <a:off x="5775300" y="4463363"/>
              <a:ext cx="190377" cy="84217"/>
              <a:chOff x="5775300" y="4463363"/>
              <a:chExt cx="190377" cy="84217"/>
            </a:xfrm>
          </p:grpSpPr>
          <p:sp>
            <p:nvSpPr>
              <p:cNvPr id="2254" name="Google Shape;2254;p36"/>
              <p:cNvSpPr/>
              <p:nvPr/>
            </p:nvSpPr>
            <p:spPr>
              <a:xfrm>
                <a:off x="5872779" y="4502669"/>
                <a:ext cx="86472" cy="15791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231" extrusionOk="0">
                    <a:moveTo>
                      <a:pt x="0" y="1"/>
                    </a:moveTo>
                    <a:cubicBezTo>
                      <a:pt x="370" y="94"/>
                      <a:pt x="784" y="102"/>
                      <a:pt x="908" y="102"/>
                    </a:cubicBezTo>
                    <a:cubicBezTo>
                      <a:pt x="996" y="102"/>
                      <a:pt x="1155" y="162"/>
                      <a:pt x="1264" y="230"/>
                    </a:cubicBezTo>
                    <a:cubicBezTo>
                      <a:pt x="1184" y="148"/>
                      <a:pt x="982" y="53"/>
                      <a:pt x="875" y="53"/>
                    </a:cubicBezTo>
                    <a:lnTo>
                      <a:pt x="805" y="53"/>
                    </a:lnTo>
                    <a:cubicBezTo>
                      <a:pt x="761" y="55"/>
                      <a:pt x="705" y="57"/>
                      <a:pt x="642" y="57"/>
                    </a:cubicBezTo>
                    <a:cubicBezTo>
                      <a:pt x="632" y="57"/>
                      <a:pt x="622" y="57"/>
                      <a:pt x="613" y="57"/>
                    </a:cubicBezTo>
                    <a:cubicBezTo>
                      <a:pt x="407" y="57"/>
                      <a:pt x="203" y="39"/>
                      <a:pt x="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36"/>
              <p:cNvSpPr/>
              <p:nvPr/>
            </p:nvSpPr>
            <p:spPr>
              <a:xfrm>
                <a:off x="5880162" y="4506634"/>
                <a:ext cx="85515" cy="22831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334" extrusionOk="0">
                    <a:moveTo>
                      <a:pt x="1" y="1"/>
                    </a:moveTo>
                    <a:cubicBezTo>
                      <a:pt x="218" y="65"/>
                      <a:pt x="443" y="100"/>
                      <a:pt x="669" y="104"/>
                    </a:cubicBezTo>
                    <a:cubicBezTo>
                      <a:pt x="792" y="104"/>
                      <a:pt x="1170" y="227"/>
                      <a:pt x="1244" y="334"/>
                    </a:cubicBezTo>
                    <a:lnTo>
                      <a:pt x="1244" y="332"/>
                    </a:lnTo>
                    <a:cubicBezTo>
                      <a:pt x="1251" y="318"/>
                      <a:pt x="1249" y="300"/>
                      <a:pt x="1240" y="286"/>
                    </a:cubicBezTo>
                    <a:cubicBezTo>
                      <a:pt x="1186" y="193"/>
                      <a:pt x="921" y="74"/>
                      <a:pt x="800" y="74"/>
                    </a:cubicBezTo>
                    <a:cubicBezTo>
                      <a:pt x="791" y="74"/>
                      <a:pt x="782" y="74"/>
                      <a:pt x="773" y="74"/>
                    </a:cubicBezTo>
                    <a:cubicBezTo>
                      <a:pt x="514" y="74"/>
                      <a:pt x="255" y="50"/>
                      <a:pt x="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36"/>
              <p:cNvSpPr/>
              <p:nvPr/>
            </p:nvSpPr>
            <p:spPr>
              <a:xfrm>
                <a:off x="5805378" y="4463363"/>
                <a:ext cx="110124" cy="52088"/>
              </a:xfrm>
              <a:custGeom>
                <a:avLst/>
                <a:gdLst/>
                <a:ahLst/>
                <a:cxnLst/>
                <a:rect l="l" t="t" r="r" b="b"/>
                <a:pathLst>
                  <a:path w="1611" h="762" extrusionOk="0">
                    <a:moveTo>
                      <a:pt x="236" y="1"/>
                    </a:moveTo>
                    <a:cubicBezTo>
                      <a:pt x="157" y="1"/>
                      <a:pt x="75" y="64"/>
                      <a:pt x="1" y="141"/>
                    </a:cubicBezTo>
                    <a:cubicBezTo>
                      <a:pt x="20" y="134"/>
                      <a:pt x="39" y="130"/>
                      <a:pt x="61" y="130"/>
                    </a:cubicBezTo>
                    <a:cubicBezTo>
                      <a:pt x="146" y="130"/>
                      <a:pt x="218" y="194"/>
                      <a:pt x="271" y="318"/>
                    </a:cubicBezTo>
                    <a:cubicBezTo>
                      <a:pt x="323" y="442"/>
                      <a:pt x="420" y="541"/>
                      <a:pt x="536" y="620"/>
                    </a:cubicBezTo>
                    <a:cubicBezTo>
                      <a:pt x="742" y="712"/>
                      <a:pt x="1048" y="760"/>
                      <a:pt x="1451" y="762"/>
                    </a:cubicBezTo>
                    <a:cubicBezTo>
                      <a:pt x="1514" y="762"/>
                      <a:pt x="1568" y="762"/>
                      <a:pt x="1610" y="760"/>
                    </a:cubicBezTo>
                    <a:cubicBezTo>
                      <a:pt x="1303" y="733"/>
                      <a:pt x="615" y="627"/>
                      <a:pt x="420" y="171"/>
                    </a:cubicBezTo>
                    <a:cubicBezTo>
                      <a:pt x="371" y="59"/>
                      <a:pt x="309" y="1"/>
                      <a:pt x="2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36"/>
              <p:cNvSpPr/>
              <p:nvPr/>
            </p:nvSpPr>
            <p:spPr>
              <a:xfrm>
                <a:off x="5924868" y="4515726"/>
                <a:ext cx="39374" cy="20234"/>
              </a:xfrm>
              <a:custGeom>
                <a:avLst/>
                <a:gdLst/>
                <a:ahLst/>
                <a:cxnLst/>
                <a:rect l="l" t="t" r="r" b="b"/>
                <a:pathLst>
                  <a:path w="576" h="296" extrusionOk="0">
                    <a:moveTo>
                      <a:pt x="1" y="1"/>
                    </a:moveTo>
                    <a:cubicBezTo>
                      <a:pt x="141" y="32"/>
                      <a:pt x="365" y="146"/>
                      <a:pt x="390" y="244"/>
                    </a:cubicBezTo>
                    <a:cubicBezTo>
                      <a:pt x="406" y="260"/>
                      <a:pt x="422" y="276"/>
                      <a:pt x="434" y="295"/>
                    </a:cubicBezTo>
                    <a:cubicBezTo>
                      <a:pt x="532" y="283"/>
                      <a:pt x="564" y="262"/>
                      <a:pt x="571" y="248"/>
                    </a:cubicBezTo>
                    <a:cubicBezTo>
                      <a:pt x="576" y="239"/>
                      <a:pt x="574" y="230"/>
                      <a:pt x="569" y="222"/>
                    </a:cubicBezTo>
                    <a:cubicBezTo>
                      <a:pt x="516" y="132"/>
                      <a:pt x="141" y="1"/>
                      <a:pt x="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36"/>
              <p:cNvSpPr/>
              <p:nvPr/>
            </p:nvSpPr>
            <p:spPr>
              <a:xfrm>
                <a:off x="5860748" y="4513606"/>
                <a:ext cx="86472" cy="15722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230" extrusionOk="0">
                    <a:moveTo>
                      <a:pt x="1" y="0"/>
                    </a:moveTo>
                    <a:cubicBezTo>
                      <a:pt x="371" y="93"/>
                      <a:pt x="783" y="102"/>
                      <a:pt x="907" y="102"/>
                    </a:cubicBezTo>
                    <a:cubicBezTo>
                      <a:pt x="995" y="102"/>
                      <a:pt x="1154" y="160"/>
                      <a:pt x="1265" y="230"/>
                    </a:cubicBezTo>
                    <a:cubicBezTo>
                      <a:pt x="1184" y="146"/>
                      <a:pt x="983" y="53"/>
                      <a:pt x="876" y="53"/>
                    </a:cubicBezTo>
                    <a:cubicBezTo>
                      <a:pt x="858" y="53"/>
                      <a:pt x="834" y="53"/>
                      <a:pt x="806" y="55"/>
                    </a:cubicBezTo>
                    <a:cubicBezTo>
                      <a:pt x="762" y="55"/>
                      <a:pt x="706" y="56"/>
                      <a:pt x="641" y="56"/>
                    </a:cubicBezTo>
                    <a:cubicBezTo>
                      <a:pt x="631" y="56"/>
                      <a:pt x="621" y="56"/>
                      <a:pt x="612" y="56"/>
                    </a:cubicBezTo>
                    <a:cubicBezTo>
                      <a:pt x="407" y="56"/>
                      <a:pt x="202" y="39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36"/>
              <p:cNvSpPr/>
              <p:nvPr/>
            </p:nvSpPr>
            <p:spPr>
              <a:xfrm>
                <a:off x="5868063" y="4517571"/>
                <a:ext cx="85515" cy="22831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334" extrusionOk="0">
                    <a:moveTo>
                      <a:pt x="1" y="0"/>
                    </a:moveTo>
                    <a:cubicBezTo>
                      <a:pt x="218" y="65"/>
                      <a:pt x="443" y="98"/>
                      <a:pt x="669" y="104"/>
                    </a:cubicBezTo>
                    <a:cubicBezTo>
                      <a:pt x="791" y="104"/>
                      <a:pt x="1170" y="226"/>
                      <a:pt x="1244" y="333"/>
                    </a:cubicBezTo>
                    <a:lnTo>
                      <a:pt x="1244" y="331"/>
                    </a:lnTo>
                    <a:cubicBezTo>
                      <a:pt x="1251" y="316"/>
                      <a:pt x="1249" y="298"/>
                      <a:pt x="1240" y="286"/>
                    </a:cubicBezTo>
                    <a:cubicBezTo>
                      <a:pt x="1188" y="191"/>
                      <a:pt x="921" y="74"/>
                      <a:pt x="800" y="74"/>
                    </a:cubicBezTo>
                    <a:cubicBezTo>
                      <a:pt x="532" y="74"/>
                      <a:pt x="266" y="49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36"/>
              <p:cNvSpPr/>
              <p:nvPr/>
            </p:nvSpPr>
            <p:spPr>
              <a:xfrm>
                <a:off x="5775300" y="4474164"/>
                <a:ext cx="176978" cy="73416"/>
              </a:xfrm>
              <a:custGeom>
                <a:avLst/>
                <a:gdLst/>
                <a:ahLst/>
                <a:cxnLst/>
                <a:rect l="l" t="t" r="r" b="b"/>
                <a:pathLst>
                  <a:path w="2589" h="1074" extrusionOk="0">
                    <a:moveTo>
                      <a:pt x="499" y="0"/>
                    </a:moveTo>
                    <a:cubicBezTo>
                      <a:pt x="306" y="0"/>
                      <a:pt x="85" y="377"/>
                      <a:pt x="66" y="409"/>
                    </a:cubicBezTo>
                    <a:cubicBezTo>
                      <a:pt x="1" y="781"/>
                      <a:pt x="167" y="830"/>
                      <a:pt x="467" y="919"/>
                    </a:cubicBezTo>
                    <a:lnTo>
                      <a:pt x="564" y="947"/>
                    </a:lnTo>
                    <a:cubicBezTo>
                      <a:pt x="811" y="1024"/>
                      <a:pt x="1219" y="1038"/>
                      <a:pt x="1652" y="1054"/>
                    </a:cubicBezTo>
                    <a:cubicBezTo>
                      <a:pt x="1766" y="1058"/>
                      <a:pt x="1882" y="1063"/>
                      <a:pt x="1999" y="1068"/>
                    </a:cubicBezTo>
                    <a:cubicBezTo>
                      <a:pt x="2078" y="1072"/>
                      <a:pt x="2150" y="1073"/>
                      <a:pt x="2213" y="1073"/>
                    </a:cubicBezTo>
                    <a:cubicBezTo>
                      <a:pt x="2506" y="1073"/>
                      <a:pt x="2571" y="1037"/>
                      <a:pt x="2583" y="1014"/>
                    </a:cubicBezTo>
                    <a:cubicBezTo>
                      <a:pt x="2585" y="1009"/>
                      <a:pt x="2588" y="1002"/>
                      <a:pt x="2581" y="989"/>
                    </a:cubicBezTo>
                    <a:cubicBezTo>
                      <a:pt x="2529" y="898"/>
                      <a:pt x="2154" y="767"/>
                      <a:pt x="2026" y="767"/>
                    </a:cubicBezTo>
                    <a:cubicBezTo>
                      <a:pt x="2015" y="767"/>
                      <a:pt x="934" y="760"/>
                      <a:pt x="683" y="171"/>
                    </a:cubicBezTo>
                    <a:cubicBezTo>
                      <a:pt x="634" y="58"/>
                      <a:pt x="572" y="0"/>
                      <a:pt x="4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61" name="Google Shape;2261;p36"/>
            <p:cNvSpPr/>
            <p:nvPr/>
          </p:nvSpPr>
          <p:spPr>
            <a:xfrm>
              <a:off x="5804650" y="4002225"/>
              <a:ext cx="199672" cy="140548"/>
            </a:xfrm>
            <a:custGeom>
              <a:avLst/>
              <a:gdLst/>
              <a:ahLst/>
              <a:cxnLst/>
              <a:rect l="l" t="t" r="r" b="b"/>
              <a:pathLst>
                <a:path w="2902" h="2056" extrusionOk="0">
                  <a:moveTo>
                    <a:pt x="242" y="1"/>
                  </a:moveTo>
                  <a:cubicBezTo>
                    <a:pt x="168" y="116"/>
                    <a:pt x="88" y="227"/>
                    <a:pt x="0" y="332"/>
                  </a:cubicBezTo>
                  <a:cubicBezTo>
                    <a:pt x="670" y="1070"/>
                    <a:pt x="1559" y="1657"/>
                    <a:pt x="2460" y="1964"/>
                  </a:cubicBezTo>
                  <a:cubicBezTo>
                    <a:pt x="2556" y="1997"/>
                    <a:pt x="2654" y="2025"/>
                    <a:pt x="2753" y="2055"/>
                  </a:cubicBezTo>
                  <a:lnTo>
                    <a:pt x="2753" y="2039"/>
                  </a:lnTo>
                  <a:cubicBezTo>
                    <a:pt x="2763" y="1682"/>
                    <a:pt x="2812" y="1326"/>
                    <a:pt x="2902" y="979"/>
                  </a:cubicBezTo>
                  <a:cubicBezTo>
                    <a:pt x="2730" y="947"/>
                    <a:pt x="2560" y="910"/>
                    <a:pt x="2391" y="872"/>
                  </a:cubicBezTo>
                  <a:cubicBezTo>
                    <a:pt x="1865" y="753"/>
                    <a:pt x="1357" y="640"/>
                    <a:pt x="875" y="383"/>
                  </a:cubicBezTo>
                  <a:cubicBezTo>
                    <a:pt x="658" y="267"/>
                    <a:pt x="445" y="139"/>
                    <a:pt x="242" y="1"/>
                  </a:cubicBezTo>
                  <a:close/>
                </a:path>
              </a:pathLst>
            </a:custGeom>
            <a:solidFill>
              <a:srgbClr val="FBA91C">
                <a:alpha val="66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36"/>
            <p:cNvSpPr/>
            <p:nvPr/>
          </p:nvSpPr>
          <p:spPr>
            <a:xfrm>
              <a:off x="5615546" y="3840696"/>
              <a:ext cx="311300" cy="653293"/>
            </a:xfrm>
            <a:custGeom>
              <a:avLst/>
              <a:gdLst/>
              <a:ahLst/>
              <a:cxnLst/>
              <a:rect l="l" t="t" r="r" b="b"/>
              <a:pathLst>
                <a:path w="4554" h="9557" extrusionOk="0">
                  <a:moveTo>
                    <a:pt x="4519" y="0"/>
                  </a:moveTo>
                  <a:cubicBezTo>
                    <a:pt x="3821" y="0"/>
                    <a:pt x="3402" y="973"/>
                    <a:pt x="3470" y="1762"/>
                  </a:cubicBezTo>
                  <a:cubicBezTo>
                    <a:pt x="3484" y="1941"/>
                    <a:pt x="3349" y="2157"/>
                    <a:pt x="3130" y="2437"/>
                  </a:cubicBezTo>
                  <a:cubicBezTo>
                    <a:pt x="3228" y="2500"/>
                    <a:pt x="3328" y="2562"/>
                    <a:pt x="3428" y="2621"/>
                  </a:cubicBezTo>
                  <a:lnTo>
                    <a:pt x="3428" y="2620"/>
                  </a:lnTo>
                  <a:cubicBezTo>
                    <a:pt x="3676" y="2316"/>
                    <a:pt x="3833" y="2090"/>
                    <a:pt x="3823" y="1867"/>
                  </a:cubicBezTo>
                  <a:cubicBezTo>
                    <a:pt x="3765" y="579"/>
                    <a:pt x="4007" y="242"/>
                    <a:pt x="4554" y="0"/>
                  </a:cubicBezTo>
                  <a:close/>
                  <a:moveTo>
                    <a:pt x="2853" y="2777"/>
                  </a:moveTo>
                  <a:cubicBezTo>
                    <a:pt x="2259" y="3498"/>
                    <a:pt x="1386" y="4565"/>
                    <a:pt x="920" y="6252"/>
                  </a:cubicBezTo>
                  <a:cubicBezTo>
                    <a:pt x="427" y="8033"/>
                    <a:pt x="834" y="8962"/>
                    <a:pt x="1" y="9557"/>
                  </a:cubicBezTo>
                  <a:lnTo>
                    <a:pt x="3" y="9557"/>
                  </a:lnTo>
                  <a:cubicBezTo>
                    <a:pt x="187" y="9507"/>
                    <a:pt x="657" y="9176"/>
                    <a:pt x="853" y="8720"/>
                  </a:cubicBezTo>
                  <a:cubicBezTo>
                    <a:pt x="1028" y="8217"/>
                    <a:pt x="1006" y="7707"/>
                    <a:pt x="1379" y="6359"/>
                  </a:cubicBezTo>
                  <a:cubicBezTo>
                    <a:pt x="1847" y="4662"/>
                    <a:pt x="2562" y="3678"/>
                    <a:pt x="3099" y="3021"/>
                  </a:cubicBezTo>
                  <a:cubicBezTo>
                    <a:pt x="3015" y="2942"/>
                    <a:pt x="2932" y="2861"/>
                    <a:pt x="2853" y="2777"/>
                  </a:cubicBezTo>
                  <a:close/>
                </a:path>
              </a:pathLst>
            </a:custGeom>
            <a:solidFill>
              <a:srgbClr val="FBA91C">
                <a:alpha val="66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36"/>
            <p:cNvSpPr/>
            <p:nvPr/>
          </p:nvSpPr>
          <p:spPr>
            <a:xfrm>
              <a:off x="5606386" y="4326862"/>
              <a:ext cx="377402" cy="187778"/>
            </a:xfrm>
            <a:custGeom>
              <a:avLst/>
              <a:gdLst/>
              <a:ahLst/>
              <a:cxnLst/>
              <a:rect l="l" t="t" r="r" b="b"/>
              <a:pathLst>
                <a:path w="5521" h="2747" extrusionOk="0">
                  <a:moveTo>
                    <a:pt x="5521" y="1"/>
                  </a:moveTo>
                  <a:cubicBezTo>
                    <a:pt x="4777" y="802"/>
                    <a:pt x="3733" y="1258"/>
                    <a:pt x="2639" y="1258"/>
                  </a:cubicBezTo>
                  <a:cubicBezTo>
                    <a:pt x="2637" y="1258"/>
                    <a:pt x="2635" y="1258"/>
                    <a:pt x="2633" y="1258"/>
                  </a:cubicBezTo>
                  <a:cubicBezTo>
                    <a:pt x="2272" y="1258"/>
                    <a:pt x="1913" y="1207"/>
                    <a:pt x="1566" y="1110"/>
                  </a:cubicBezTo>
                  <a:cubicBezTo>
                    <a:pt x="1253" y="1782"/>
                    <a:pt x="691" y="2308"/>
                    <a:pt x="0" y="2574"/>
                  </a:cubicBezTo>
                  <a:cubicBezTo>
                    <a:pt x="43" y="2689"/>
                    <a:pt x="356" y="2747"/>
                    <a:pt x="800" y="2747"/>
                  </a:cubicBezTo>
                  <a:cubicBezTo>
                    <a:pt x="1747" y="2747"/>
                    <a:pt x="3285" y="2484"/>
                    <a:pt x="4051" y="1947"/>
                  </a:cubicBezTo>
                  <a:cubicBezTo>
                    <a:pt x="4891" y="1356"/>
                    <a:pt x="5314" y="677"/>
                    <a:pt x="55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36"/>
            <p:cNvSpPr/>
            <p:nvPr/>
          </p:nvSpPr>
          <p:spPr>
            <a:xfrm>
              <a:off x="5753904" y="4104423"/>
              <a:ext cx="126940" cy="283137"/>
            </a:xfrm>
            <a:custGeom>
              <a:avLst/>
              <a:gdLst/>
              <a:ahLst/>
              <a:cxnLst/>
              <a:rect l="l" t="t" r="r" b="b"/>
              <a:pathLst>
                <a:path w="1857" h="4142" extrusionOk="0">
                  <a:moveTo>
                    <a:pt x="1347" y="1"/>
                  </a:moveTo>
                  <a:cubicBezTo>
                    <a:pt x="1338" y="1"/>
                    <a:pt x="1329" y="4"/>
                    <a:pt x="1322" y="10"/>
                  </a:cubicBezTo>
                  <a:lnTo>
                    <a:pt x="707" y="532"/>
                  </a:lnTo>
                  <a:lnTo>
                    <a:pt x="70" y="1063"/>
                  </a:lnTo>
                  <a:cubicBezTo>
                    <a:pt x="51" y="1081"/>
                    <a:pt x="37" y="1105"/>
                    <a:pt x="35" y="1132"/>
                  </a:cubicBezTo>
                  <a:cubicBezTo>
                    <a:pt x="0" y="1419"/>
                    <a:pt x="182" y="1884"/>
                    <a:pt x="393" y="2418"/>
                  </a:cubicBezTo>
                  <a:lnTo>
                    <a:pt x="407" y="2452"/>
                  </a:lnTo>
                  <a:cubicBezTo>
                    <a:pt x="482" y="2643"/>
                    <a:pt x="537" y="2946"/>
                    <a:pt x="589" y="3239"/>
                  </a:cubicBezTo>
                  <a:cubicBezTo>
                    <a:pt x="670" y="3684"/>
                    <a:pt x="747" y="4107"/>
                    <a:pt x="892" y="4140"/>
                  </a:cubicBezTo>
                  <a:lnTo>
                    <a:pt x="913" y="4142"/>
                  </a:lnTo>
                  <a:cubicBezTo>
                    <a:pt x="959" y="4142"/>
                    <a:pt x="1006" y="4107"/>
                    <a:pt x="1059" y="4035"/>
                  </a:cubicBezTo>
                  <a:cubicBezTo>
                    <a:pt x="1401" y="3560"/>
                    <a:pt x="1857" y="1395"/>
                    <a:pt x="1385" y="27"/>
                  </a:cubicBezTo>
                  <a:cubicBezTo>
                    <a:pt x="1378" y="10"/>
                    <a:pt x="1363" y="1"/>
                    <a:pt x="1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36"/>
            <p:cNvSpPr/>
            <p:nvPr/>
          </p:nvSpPr>
          <p:spPr>
            <a:xfrm>
              <a:off x="5794645" y="4114157"/>
              <a:ext cx="80320" cy="257161"/>
            </a:xfrm>
            <a:custGeom>
              <a:avLst/>
              <a:gdLst/>
              <a:ahLst/>
              <a:cxnLst/>
              <a:rect l="l" t="t" r="r" b="b"/>
              <a:pathLst>
                <a:path w="1175" h="3762" extrusionOk="0">
                  <a:moveTo>
                    <a:pt x="568" y="1"/>
                  </a:moveTo>
                  <a:lnTo>
                    <a:pt x="132" y="376"/>
                  </a:lnTo>
                  <a:cubicBezTo>
                    <a:pt x="0" y="767"/>
                    <a:pt x="314" y="1033"/>
                    <a:pt x="402" y="1515"/>
                  </a:cubicBezTo>
                  <a:cubicBezTo>
                    <a:pt x="524" y="2196"/>
                    <a:pt x="300" y="3761"/>
                    <a:pt x="381" y="3761"/>
                  </a:cubicBezTo>
                  <a:cubicBezTo>
                    <a:pt x="389" y="3761"/>
                    <a:pt x="402" y="3744"/>
                    <a:pt x="419" y="3703"/>
                  </a:cubicBezTo>
                  <a:cubicBezTo>
                    <a:pt x="652" y="3151"/>
                    <a:pt x="1175" y="928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36"/>
            <p:cNvSpPr/>
            <p:nvPr/>
          </p:nvSpPr>
          <p:spPr>
            <a:xfrm rot="-1446596" flipH="1">
              <a:off x="5931326" y="3912509"/>
              <a:ext cx="64528" cy="5530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36"/>
            <p:cNvSpPr/>
            <p:nvPr/>
          </p:nvSpPr>
          <p:spPr>
            <a:xfrm rot="-1446596" flipH="1">
              <a:off x="5951473" y="3921549"/>
              <a:ext cx="34178" cy="29325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36"/>
            <p:cNvSpPr/>
            <p:nvPr/>
          </p:nvSpPr>
          <p:spPr>
            <a:xfrm rot="-1446596" flipH="1">
              <a:off x="5951610" y="3923282"/>
              <a:ext cx="16952" cy="14423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36"/>
            <p:cNvSpPr/>
            <p:nvPr/>
          </p:nvSpPr>
          <p:spPr>
            <a:xfrm rot="-1446596" flipH="1">
              <a:off x="5978536" y="3935294"/>
              <a:ext cx="7041" cy="6084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70" name="Google Shape;2270;p36"/>
            <p:cNvGrpSpPr/>
            <p:nvPr/>
          </p:nvGrpSpPr>
          <p:grpSpPr>
            <a:xfrm>
              <a:off x="6034890" y="3920547"/>
              <a:ext cx="64534" cy="58729"/>
              <a:chOff x="7081446" y="3818778"/>
              <a:chExt cx="245564" cy="167798"/>
            </a:xfrm>
          </p:grpSpPr>
          <p:grpSp>
            <p:nvGrpSpPr>
              <p:cNvPr id="2271" name="Google Shape;2271;p36"/>
              <p:cNvGrpSpPr/>
              <p:nvPr/>
            </p:nvGrpSpPr>
            <p:grpSpPr>
              <a:xfrm>
                <a:off x="7081675" y="3819373"/>
                <a:ext cx="245334" cy="167203"/>
                <a:chOff x="7271713" y="3795598"/>
                <a:chExt cx="245334" cy="167203"/>
              </a:xfrm>
            </p:grpSpPr>
            <p:sp>
              <p:nvSpPr>
                <p:cNvPr id="2272" name="Google Shape;2272;p36"/>
                <p:cNvSpPr/>
                <p:nvPr/>
              </p:nvSpPr>
              <p:spPr>
                <a:xfrm rot="134711">
                  <a:off x="7273134" y="3880960"/>
                  <a:ext cx="236855" cy="77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3" h="372" extrusionOk="0">
                      <a:moveTo>
                        <a:pt x="0" y="1"/>
                      </a:moveTo>
                      <a:cubicBezTo>
                        <a:pt x="5" y="122"/>
                        <a:pt x="34" y="241"/>
                        <a:pt x="81" y="353"/>
                      </a:cubicBezTo>
                      <a:cubicBezTo>
                        <a:pt x="107" y="367"/>
                        <a:pt x="133" y="372"/>
                        <a:pt x="164" y="372"/>
                      </a:cubicBezTo>
                      <a:cubicBezTo>
                        <a:pt x="201" y="372"/>
                        <a:pt x="244" y="364"/>
                        <a:pt x="298" y="353"/>
                      </a:cubicBezTo>
                      <a:cubicBezTo>
                        <a:pt x="407" y="331"/>
                        <a:pt x="519" y="317"/>
                        <a:pt x="630" y="313"/>
                      </a:cubicBezTo>
                      <a:cubicBezTo>
                        <a:pt x="700" y="313"/>
                        <a:pt x="768" y="311"/>
                        <a:pt x="831" y="311"/>
                      </a:cubicBezTo>
                      <a:cubicBezTo>
                        <a:pt x="926" y="311"/>
                        <a:pt x="1036" y="310"/>
                        <a:pt x="1103" y="304"/>
                      </a:cubicBezTo>
                      <a:cubicBezTo>
                        <a:pt x="996" y="278"/>
                        <a:pt x="808" y="203"/>
                        <a:pt x="693" y="153"/>
                      </a:cubicBezTo>
                      <a:cubicBezTo>
                        <a:pt x="598" y="113"/>
                        <a:pt x="468" y="101"/>
                        <a:pt x="342" y="89"/>
                      </a:cubicBezTo>
                      <a:cubicBezTo>
                        <a:pt x="198" y="75"/>
                        <a:pt x="60" y="6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3" name="Google Shape;2273;p36"/>
                <p:cNvSpPr/>
                <p:nvPr/>
              </p:nvSpPr>
              <p:spPr>
                <a:xfrm>
                  <a:off x="7273369" y="3795598"/>
                  <a:ext cx="243678" cy="15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4" h="743" extrusionOk="0">
                      <a:moveTo>
                        <a:pt x="207" y="44"/>
                      </a:moveTo>
                      <a:cubicBezTo>
                        <a:pt x="213" y="44"/>
                        <a:pt x="218" y="44"/>
                        <a:pt x="225" y="46"/>
                      </a:cubicBezTo>
                      <a:cubicBezTo>
                        <a:pt x="767" y="201"/>
                        <a:pt x="991" y="481"/>
                        <a:pt x="928" y="481"/>
                      </a:cubicBezTo>
                      <a:lnTo>
                        <a:pt x="928" y="483"/>
                      </a:lnTo>
                      <a:cubicBezTo>
                        <a:pt x="921" y="481"/>
                        <a:pt x="914" y="479"/>
                        <a:pt x="909" y="478"/>
                      </a:cubicBezTo>
                      <a:cubicBezTo>
                        <a:pt x="795" y="428"/>
                        <a:pt x="514" y="379"/>
                        <a:pt x="279" y="302"/>
                      </a:cubicBezTo>
                      <a:cubicBezTo>
                        <a:pt x="57" y="229"/>
                        <a:pt x="123" y="44"/>
                        <a:pt x="207" y="44"/>
                      </a:cubicBezTo>
                      <a:close/>
                      <a:moveTo>
                        <a:pt x="141" y="1"/>
                      </a:moveTo>
                      <a:cubicBezTo>
                        <a:pt x="118" y="30"/>
                        <a:pt x="21" y="162"/>
                        <a:pt x="9" y="378"/>
                      </a:cubicBezTo>
                      <a:cubicBezTo>
                        <a:pt x="0" y="483"/>
                        <a:pt x="165" y="499"/>
                        <a:pt x="356" y="518"/>
                      </a:cubicBezTo>
                      <a:cubicBezTo>
                        <a:pt x="483" y="530"/>
                        <a:pt x="616" y="542"/>
                        <a:pt x="714" y="584"/>
                      </a:cubicBezTo>
                      <a:cubicBezTo>
                        <a:pt x="949" y="684"/>
                        <a:pt x="1119" y="742"/>
                        <a:pt x="1172" y="742"/>
                      </a:cubicBezTo>
                      <a:lnTo>
                        <a:pt x="1173" y="742"/>
                      </a:lnTo>
                      <a:cubicBezTo>
                        <a:pt x="1017" y="397"/>
                        <a:pt x="614" y="108"/>
                        <a:pt x="14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4" name="Google Shape;2274;p36"/>
                <p:cNvSpPr/>
                <p:nvPr/>
              </p:nvSpPr>
              <p:spPr>
                <a:xfrm>
                  <a:off x="7284992" y="3804315"/>
                  <a:ext cx="194071" cy="911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5" h="439" extrusionOk="0">
                      <a:moveTo>
                        <a:pt x="151" y="1"/>
                      </a:moveTo>
                      <a:cubicBezTo>
                        <a:pt x="67" y="1"/>
                        <a:pt x="1" y="185"/>
                        <a:pt x="223" y="258"/>
                      </a:cubicBezTo>
                      <a:cubicBezTo>
                        <a:pt x="458" y="336"/>
                        <a:pt x="739" y="385"/>
                        <a:pt x="853" y="434"/>
                      </a:cubicBezTo>
                      <a:cubicBezTo>
                        <a:pt x="858" y="437"/>
                        <a:pt x="865" y="439"/>
                        <a:pt x="872" y="439"/>
                      </a:cubicBezTo>
                      <a:cubicBezTo>
                        <a:pt x="935" y="439"/>
                        <a:pt x="711" y="159"/>
                        <a:pt x="169" y="2"/>
                      </a:cubicBezTo>
                      <a:cubicBezTo>
                        <a:pt x="162" y="2"/>
                        <a:pt x="157" y="1"/>
                        <a:pt x="15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75" name="Google Shape;2275;p36"/>
              <p:cNvSpPr/>
              <p:nvPr/>
            </p:nvSpPr>
            <p:spPr>
              <a:xfrm rot="134711">
                <a:off x="7082867" y="3904140"/>
                <a:ext cx="236855" cy="77231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372" extrusionOk="0">
                    <a:moveTo>
                      <a:pt x="0" y="1"/>
                    </a:moveTo>
                    <a:cubicBezTo>
                      <a:pt x="5" y="122"/>
                      <a:pt x="34" y="241"/>
                      <a:pt x="81" y="353"/>
                    </a:cubicBezTo>
                    <a:cubicBezTo>
                      <a:pt x="107" y="367"/>
                      <a:pt x="133" y="372"/>
                      <a:pt x="164" y="372"/>
                    </a:cubicBezTo>
                    <a:cubicBezTo>
                      <a:pt x="201" y="372"/>
                      <a:pt x="244" y="364"/>
                      <a:pt x="298" y="353"/>
                    </a:cubicBezTo>
                    <a:cubicBezTo>
                      <a:pt x="407" y="331"/>
                      <a:pt x="519" y="317"/>
                      <a:pt x="630" y="313"/>
                    </a:cubicBezTo>
                    <a:cubicBezTo>
                      <a:pt x="700" y="313"/>
                      <a:pt x="768" y="311"/>
                      <a:pt x="831" y="311"/>
                    </a:cubicBezTo>
                    <a:cubicBezTo>
                      <a:pt x="926" y="311"/>
                      <a:pt x="1036" y="310"/>
                      <a:pt x="1103" y="304"/>
                    </a:cubicBezTo>
                    <a:cubicBezTo>
                      <a:pt x="996" y="278"/>
                      <a:pt x="808" y="203"/>
                      <a:pt x="693" y="153"/>
                    </a:cubicBezTo>
                    <a:cubicBezTo>
                      <a:pt x="598" y="113"/>
                      <a:pt x="468" y="101"/>
                      <a:pt x="342" y="89"/>
                    </a:cubicBezTo>
                    <a:cubicBezTo>
                      <a:pt x="198" y="75"/>
                      <a:pt x="60" y="61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36"/>
              <p:cNvSpPr/>
              <p:nvPr/>
            </p:nvSpPr>
            <p:spPr>
              <a:xfrm>
                <a:off x="7083102" y="3818778"/>
                <a:ext cx="243678" cy="154204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743" extrusionOk="0">
                    <a:moveTo>
                      <a:pt x="207" y="44"/>
                    </a:moveTo>
                    <a:cubicBezTo>
                      <a:pt x="213" y="44"/>
                      <a:pt x="218" y="44"/>
                      <a:pt x="225" y="46"/>
                    </a:cubicBezTo>
                    <a:cubicBezTo>
                      <a:pt x="767" y="201"/>
                      <a:pt x="991" y="481"/>
                      <a:pt x="928" y="481"/>
                    </a:cubicBezTo>
                    <a:lnTo>
                      <a:pt x="928" y="483"/>
                    </a:lnTo>
                    <a:cubicBezTo>
                      <a:pt x="921" y="481"/>
                      <a:pt x="914" y="479"/>
                      <a:pt x="909" y="478"/>
                    </a:cubicBezTo>
                    <a:cubicBezTo>
                      <a:pt x="795" y="428"/>
                      <a:pt x="514" y="379"/>
                      <a:pt x="279" y="302"/>
                    </a:cubicBezTo>
                    <a:cubicBezTo>
                      <a:pt x="57" y="229"/>
                      <a:pt x="123" y="44"/>
                      <a:pt x="207" y="44"/>
                    </a:cubicBezTo>
                    <a:close/>
                    <a:moveTo>
                      <a:pt x="141" y="1"/>
                    </a:moveTo>
                    <a:cubicBezTo>
                      <a:pt x="118" y="30"/>
                      <a:pt x="21" y="162"/>
                      <a:pt x="9" y="378"/>
                    </a:cubicBezTo>
                    <a:cubicBezTo>
                      <a:pt x="0" y="483"/>
                      <a:pt x="165" y="499"/>
                      <a:pt x="356" y="518"/>
                    </a:cubicBezTo>
                    <a:cubicBezTo>
                      <a:pt x="483" y="530"/>
                      <a:pt x="616" y="542"/>
                      <a:pt x="714" y="584"/>
                    </a:cubicBezTo>
                    <a:cubicBezTo>
                      <a:pt x="949" y="684"/>
                      <a:pt x="1119" y="742"/>
                      <a:pt x="1172" y="742"/>
                    </a:cubicBezTo>
                    <a:lnTo>
                      <a:pt x="1173" y="742"/>
                    </a:lnTo>
                    <a:cubicBezTo>
                      <a:pt x="1017" y="397"/>
                      <a:pt x="614" y="108"/>
                      <a:pt x="1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36"/>
              <p:cNvSpPr/>
              <p:nvPr/>
            </p:nvSpPr>
            <p:spPr>
              <a:xfrm>
                <a:off x="7094725" y="3827494"/>
                <a:ext cx="194071" cy="91111"/>
              </a:xfrm>
              <a:custGeom>
                <a:avLst/>
                <a:gdLst/>
                <a:ahLst/>
                <a:cxnLst/>
                <a:rect l="l" t="t" r="r" b="b"/>
                <a:pathLst>
                  <a:path w="935" h="439" extrusionOk="0">
                    <a:moveTo>
                      <a:pt x="151" y="1"/>
                    </a:moveTo>
                    <a:cubicBezTo>
                      <a:pt x="67" y="1"/>
                      <a:pt x="1" y="185"/>
                      <a:pt x="223" y="258"/>
                    </a:cubicBezTo>
                    <a:cubicBezTo>
                      <a:pt x="458" y="336"/>
                      <a:pt x="739" y="385"/>
                      <a:pt x="853" y="434"/>
                    </a:cubicBezTo>
                    <a:cubicBezTo>
                      <a:pt x="858" y="437"/>
                      <a:pt x="865" y="439"/>
                      <a:pt x="872" y="439"/>
                    </a:cubicBezTo>
                    <a:cubicBezTo>
                      <a:pt x="935" y="439"/>
                      <a:pt x="711" y="159"/>
                      <a:pt x="169" y="2"/>
                    </a:cubicBezTo>
                    <a:cubicBezTo>
                      <a:pt x="162" y="2"/>
                      <a:pt x="157" y="1"/>
                      <a:pt x="151" y="1"/>
                    </a:cubicBezTo>
                    <a:close/>
                  </a:path>
                </a:pathLst>
              </a:custGeom>
              <a:solidFill>
                <a:srgbClr val="FFFFFF">
                  <a:alpha val="446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78" name="Google Shape;2278;p36"/>
          <p:cNvGrpSpPr/>
          <p:nvPr/>
        </p:nvGrpSpPr>
        <p:grpSpPr>
          <a:xfrm>
            <a:off x="1680783" y="1894104"/>
            <a:ext cx="336905" cy="585968"/>
            <a:chOff x="5607550" y="344503"/>
            <a:chExt cx="456944" cy="794748"/>
          </a:xfrm>
        </p:grpSpPr>
        <p:sp>
          <p:nvSpPr>
            <p:cNvPr id="2279" name="Google Shape;2279;p36"/>
            <p:cNvSpPr/>
            <p:nvPr/>
          </p:nvSpPr>
          <p:spPr>
            <a:xfrm>
              <a:off x="5669837" y="1032766"/>
              <a:ext cx="128759" cy="106486"/>
            </a:xfrm>
            <a:custGeom>
              <a:avLst/>
              <a:gdLst/>
              <a:ahLst/>
              <a:cxnLst/>
              <a:rect l="l" t="t" r="r" b="b"/>
              <a:pathLst>
                <a:path w="1270" h="1050" extrusionOk="0">
                  <a:moveTo>
                    <a:pt x="770" y="1"/>
                  </a:moveTo>
                  <a:lnTo>
                    <a:pt x="770" y="1"/>
                  </a:lnTo>
                  <a:cubicBezTo>
                    <a:pt x="784" y="76"/>
                    <a:pt x="777" y="132"/>
                    <a:pt x="751" y="176"/>
                  </a:cubicBezTo>
                  <a:cubicBezTo>
                    <a:pt x="726" y="213"/>
                    <a:pt x="686" y="237"/>
                    <a:pt x="642" y="246"/>
                  </a:cubicBezTo>
                  <a:cubicBezTo>
                    <a:pt x="418" y="293"/>
                    <a:pt x="132" y="400"/>
                    <a:pt x="43" y="504"/>
                  </a:cubicBezTo>
                  <a:cubicBezTo>
                    <a:pt x="9" y="541"/>
                    <a:pt x="1" y="595"/>
                    <a:pt x="22" y="641"/>
                  </a:cubicBezTo>
                  <a:cubicBezTo>
                    <a:pt x="48" y="701"/>
                    <a:pt x="122" y="739"/>
                    <a:pt x="214" y="739"/>
                  </a:cubicBezTo>
                  <a:cubicBezTo>
                    <a:pt x="219" y="739"/>
                    <a:pt x="223" y="739"/>
                    <a:pt x="227" y="739"/>
                  </a:cubicBezTo>
                  <a:cubicBezTo>
                    <a:pt x="193" y="420"/>
                    <a:pt x="707" y="299"/>
                    <a:pt x="730" y="293"/>
                  </a:cubicBezTo>
                  <a:cubicBezTo>
                    <a:pt x="732" y="293"/>
                    <a:pt x="734" y="293"/>
                    <a:pt x="736" y="293"/>
                  </a:cubicBezTo>
                  <a:cubicBezTo>
                    <a:pt x="766" y="293"/>
                    <a:pt x="775" y="338"/>
                    <a:pt x="742" y="346"/>
                  </a:cubicBezTo>
                  <a:cubicBezTo>
                    <a:pt x="737" y="346"/>
                    <a:pt x="223" y="467"/>
                    <a:pt x="285" y="760"/>
                  </a:cubicBezTo>
                  <a:cubicBezTo>
                    <a:pt x="353" y="842"/>
                    <a:pt x="453" y="891"/>
                    <a:pt x="560" y="897"/>
                  </a:cubicBezTo>
                  <a:cubicBezTo>
                    <a:pt x="583" y="897"/>
                    <a:pt x="605" y="893"/>
                    <a:pt x="626" y="882"/>
                  </a:cubicBezTo>
                  <a:cubicBezTo>
                    <a:pt x="560" y="548"/>
                    <a:pt x="919" y="372"/>
                    <a:pt x="923" y="371"/>
                  </a:cubicBezTo>
                  <a:cubicBezTo>
                    <a:pt x="928" y="368"/>
                    <a:pt x="933" y="366"/>
                    <a:pt x="937" y="366"/>
                  </a:cubicBezTo>
                  <a:cubicBezTo>
                    <a:pt x="963" y="366"/>
                    <a:pt x="977" y="406"/>
                    <a:pt x="946" y="418"/>
                  </a:cubicBezTo>
                  <a:cubicBezTo>
                    <a:pt x="933" y="425"/>
                    <a:pt x="616" y="581"/>
                    <a:pt x="679" y="879"/>
                  </a:cubicBezTo>
                  <a:cubicBezTo>
                    <a:pt x="679" y="879"/>
                    <a:pt x="679" y="881"/>
                    <a:pt x="679" y="881"/>
                  </a:cubicBezTo>
                  <a:cubicBezTo>
                    <a:pt x="733" y="958"/>
                    <a:pt x="928" y="1049"/>
                    <a:pt x="1038" y="1049"/>
                  </a:cubicBezTo>
                  <a:cubicBezTo>
                    <a:pt x="1042" y="1050"/>
                    <a:pt x="1046" y="1050"/>
                    <a:pt x="1049" y="1050"/>
                  </a:cubicBezTo>
                  <a:cubicBezTo>
                    <a:pt x="1066" y="1050"/>
                    <a:pt x="1082" y="1044"/>
                    <a:pt x="1095" y="1035"/>
                  </a:cubicBezTo>
                  <a:lnTo>
                    <a:pt x="1103" y="1005"/>
                  </a:lnTo>
                  <a:cubicBezTo>
                    <a:pt x="1095" y="821"/>
                    <a:pt x="1151" y="702"/>
                    <a:pt x="1194" y="606"/>
                  </a:cubicBezTo>
                  <a:cubicBezTo>
                    <a:pt x="1240" y="511"/>
                    <a:pt x="1270" y="446"/>
                    <a:pt x="1219" y="362"/>
                  </a:cubicBezTo>
                  <a:cubicBezTo>
                    <a:pt x="1165" y="267"/>
                    <a:pt x="1140" y="160"/>
                    <a:pt x="1149" y="52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36"/>
            <p:cNvSpPr/>
            <p:nvPr/>
          </p:nvSpPr>
          <p:spPr>
            <a:xfrm>
              <a:off x="5817052" y="1032563"/>
              <a:ext cx="128759" cy="106486"/>
            </a:xfrm>
            <a:custGeom>
              <a:avLst/>
              <a:gdLst/>
              <a:ahLst/>
              <a:cxnLst/>
              <a:rect l="l" t="t" r="r" b="b"/>
              <a:pathLst>
                <a:path w="1270" h="1050" extrusionOk="0">
                  <a:moveTo>
                    <a:pt x="498" y="1"/>
                  </a:moveTo>
                  <a:lnTo>
                    <a:pt x="119" y="54"/>
                  </a:lnTo>
                  <a:cubicBezTo>
                    <a:pt x="128" y="160"/>
                    <a:pt x="105" y="267"/>
                    <a:pt x="51" y="362"/>
                  </a:cubicBezTo>
                  <a:cubicBezTo>
                    <a:pt x="0" y="446"/>
                    <a:pt x="30" y="509"/>
                    <a:pt x="76" y="606"/>
                  </a:cubicBezTo>
                  <a:cubicBezTo>
                    <a:pt x="119" y="702"/>
                    <a:pt x="175" y="821"/>
                    <a:pt x="167" y="1005"/>
                  </a:cubicBezTo>
                  <a:lnTo>
                    <a:pt x="174" y="1034"/>
                  </a:lnTo>
                  <a:cubicBezTo>
                    <a:pt x="189" y="1044"/>
                    <a:pt x="206" y="1050"/>
                    <a:pt x="224" y="1050"/>
                  </a:cubicBezTo>
                  <a:cubicBezTo>
                    <a:pt x="226" y="1050"/>
                    <a:pt x="229" y="1050"/>
                    <a:pt x="232" y="1049"/>
                  </a:cubicBezTo>
                  <a:cubicBezTo>
                    <a:pt x="342" y="1049"/>
                    <a:pt x="538" y="958"/>
                    <a:pt x="591" y="881"/>
                  </a:cubicBezTo>
                  <a:lnTo>
                    <a:pt x="591" y="877"/>
                  </a:lnTo>
                  <a:cubicBezTo>
                    <a:pt x="654" y="581"/>
                    <a:pt x="337" y="425"/>
                    <a:pt x="323" y="418"/>
                  </a:cubicBezTo>
                  <a:cubicBezTo>
                    <a:pt x="310" y="411"/>
                    <a:pt x="303" y="395"/>
                    <a:pt x="310" y="383"/>
                  </a:cubicBezTo>
                  <a:cubicBezTo>
                    <a:pt x="315" y="373"/>
                    <a:pt x="325" y="368"/>
                    <a:pt x="334" y="368"/>
                  </a:cubicBezTo>
                  <a:cubicBezTo>
                    <a:pt x="338" y="368"/>
                    <a:pt x="342" y="369"/>
                    <a:pt x="346" y="371"/>
                  </a:cubicBezTo>
                  <a:cubicBezTo>
                    <a:pt x="349" y="371"/>
                    <a:pt x="710" y="548"/>
                    <a:pt x="644" y="883"/>
                  </a:cubicBezTo>
                  <a:cubicBezTo>
                    <a:pt x="661" y="892"/>
                    <a:pt x="680" y="895"/>
                    <a:pt x="699" y="895"/>
                  </a:cubicBezTo>
                  <a:cubicBezTo>
                    <a:pt x="703" y="895"/>
                    <a:pt x="706" y="895"/>
                    <a:pt x="710" y="895"/>
                  </a:cubicBezTo>
                  <a:cubicBezTo>
                    <a:pt x="817" y="892"/>
                    <a:pt x="917" y="842"/>
                    <a:pt x="985" y="760"/>
                  </a:cubicBezTo>
                  <a:cubicBezTo>
                    <a:pt x="1047" y="467"/>
                    <a:pt x="533" y="346"/>
                    <a:pt x="528" y="346"/>
                  </a:cubicBezTo>
                  <a:cubicBezTo>
                    <a:pt x="495" y="338"/>
                    <a:pt x="503" y="293"/>
                    <a:pt x="531" y="293"/>
                  </a:cubicBezTo>
                  <a:cubicBezTo>
                    <a:pt x="533" y="293"/>
                    <a:pt x="536" y="293"/>
                    <a:pt x="538" y="294"/>
                  </a:cubicBezTo>
                  <a:cubicBezTo>
                    <a:pt x="561" y="299"/>
                    <a:pt x="1077" y="418"/>
                    <a:pt x="1043" y="739"/>
                  </a:cubicBezTo>
                  <a:cubicBezTo>
                    <a:pt x="1047" y="739"/>
                    <a:pt x="1051" y="739"/>
                    <a:pt x="1056" y="739"/>
                  </a:cubicBezTo>
                  <a:cubicBezTo>
                    <a:pt x="1148" y="739"/>
                    <a:pt x="1220" y="701"/>
                    <a:pt x="1248" y="639"/>
                  </a:cubicBezTo>
                  <a:cubicBezTo>
                    <a:pt x="1269" y="593"/>
                    <a:pt x="1261" y="541"/>
                    <a:pt x="1227" y="504"/>
                  </a:cubicBezTo>
                  <a:cubicBezTo>
                    <a:pt x="1136" y="402"/>
                    <a:pt x="849" y="295"/>
                    <a:pt x="626" y="246"/>
                  </a:cubicBezTo>
                  <a:cubicBezTo>
                    <a:pt x="580" y="239"/>
                    <a:pt x="540" y="215"/>
                    <a:pt x="516" y="176"/>
                  </a:cubicBezTo>
                  <a:cubicBezTo>
                    <a:pt x="489" y="134"/>
                    <a:pt x="484" y="78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36"/>
            <p:cNvSpPr/>
            <p:nvPr/>
          </p:nvSpPr>
          <p:spPr>
            <a:xfrm>
              <a:off x="5647125" y="869750"/>
              <a:ext cx="185150" cy="86325"/>
            </a:xfrm>
            <a:custGeom>
              <a:avLst/>
              <a:gdLst/>
              <a:ahLst/>
              <a:cxnLst/>
              <a:rect l="l" t="t" r="r" b="b"/>
              <a:pathLst>
                <a:path w="7406" h="3453" extrusionOk="0">
                  <a:moveTo>
                    <a:pt x="310" y="0"/>
                  </a:moveTo>
                  <a:lnTo>
                    <a:pt x="3810" y="2215"/>
                  </a:lnTo>
                  <a:lnTo>
                    <a:pt x="6835" y="3215"/>
                  </a:lnTo>
                  <a:lnTo>
                    <a:pt x="7406" y="3453"/>
                  </a:lnTo>
                  <a:lnTo>
                    <a:pt x="6001" y="3286"/>
                  </a:lnTo>
                  <a:lnTo>
                    <a:pt x="4287" y="2858"/>
                  </a:lnTo>
                  <a:lnTo>
                    <a:pt x="2691" y="2286"/>
                  </a:lnTo>
                  <a:lnTo>
                    <a:pt x="1286" y="1643"/>
                  </a:lnTo>
                  <a:lnTo>
                    <a:pt x="381" y="1143"/>
                  </a:lnTo>
                  <a:lnTo>
                    <a:pt x="0" y="929"/>
                  </a:lnTo>
                  <a:lnTo>
                    <a:pt x="0" y="33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282" name="Google Shape;2282;p36"/>
            <p:cNvSpPr/>
            <p:nvPr/>
          </p:nvSpPr>
          <p:spPr>
            <a:xfrm>
              <a:off x="5890625" y="584000"/>
              <a:ext cx="91075" cy="300625"/>
            </a:xfrm>
            <a:custGeom>
              <a:avLst/>
              <a:gdLst/>
              <a:ahLst/>
              <a:cxnLst/>
              <a:rect l="l" t="t" r="r" b="b"/>
              <a:pathLst>
                <a:path w="3643" h="12025" extrusionOk="0">
                  <a:moveTo>
                    <a:pt x="0" y="0"/>
                  </a:moveTo>
                  <a:lnTo>
                    <a:pt x="2000" y="11073"/>
                  </a:lnTo>
                  <a:lnTo>
                    <a:pt x="3476" y="12025"/>
                  </a:lnTo>
                  <a:lnTo>
                    <a:pt x="3643" y="10406"/>
                  </a:lnTo>
                  <a:lnTo>
                    <a:pt x="2643" y="4905"/>
                  </a:lnTo>
                  <a:lnTo>
                    <a:pt x="2000" y="47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283" name="Google Shape;2283;p36"/>
            <p:cNvSpPr/>
            <p:nvPr/>
          </p:nvSpPr>
          <p:spPr>
            <a:xfrm>
              <a:off x="5611425" y="636975"/>
              <a:ext cx="122025" cy="289925"/>
            </a:xfrm>
            <a:custGeom>
              <a:avLst/>
              <a:gdLst/>
              <a:ahLst/>
              <a:cxnLst/>
              <a:rect l="l" t="t" r="r" b="b"/>
              <a:pathLst>
                <a:path w="4881" h="11597" extrusionOk="0">
                  <a:moveTo>
                    <a:pt x="3786" y="119"/>
                  </a:moveTo>
                  <a:lnTo>
                    <a:pt x="595" y="3120"/>
                  </a:lnTo>
                  <a:lnTo>
                    <a:pt x="0" y="5001"/>
                  </a:lnTo>
                  <a:lnTo>
                    <a:pt x="47" y="6096"/>
                  </a:lnTo>
                  <a:lnTo>
                    <a:pt x="500" y="6525"/>
                  </a:lnTo>
                  <a:lnTo>
                    <a:pt x="928" y="5977"/>
                  </a:lnTo>
                  <a:lnTo>
                    <a:pt x="785" y="7930"/>
                  </a:lnTo>
                  <a:lnTo>
                    <a:pt x="833" y="10168"/>
                  </a:lnTo>
                  <a:lnTo>
                    <a:pt x="1262" y="11597"/>
                  </a:lnTo>
                  <a:lnTo>
                    <a:pt x="1333" y="7978"/>
                  </a:lnTo>
                  <a:lnTo>
                    <a:pt x="3000" y="3834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284" name="Google Shape;2284;p36"/>
            <p:cNvSpPr/>
            <p:nvPr/>
          </p:nvSpPr>
          <p:spPr>
            <a:xfrm>
              <a:off x="5607550" y="378200"/>
              <a:ext cx="391979" cy="664025"/>
            </a:xfrm>
            <a:custGeom>
              <a:avLst/>
              <a:gdLst/>
              <a:ahLst/>
              <a:cxnLst/>
              <a:rect l="l" t="t" r="r" b="b"/>
              <a:pathLst>
                <a:path w="5704" h="9714" extrusionOk="0">
                  <a:moveTo>
                    <a:pt x="4730" y="757"/>
                  </a:moveTo>
                  <a:cubicBezTo>
                    <a:pt x="5003" y="757"/>
                    <a:pt x="5220" y="886"/>
                    <a:pt x="5391" y="1099"/>
                  </a:cubicBezTo>
                  <a:cubicBezTo>
                    <a:pt x="5523" y="1259"/>
                    <a:pt x="5607" y="1450"/>
                    <a:pt x="5637" y="1653"/>
                  </a:cubicBezTo>
                  <a:cubicBezTo>
                    <a:pt x="5656" y="1779"/>
                    <a:pt x="5614" y="1902"/>
                    <a:pt x="5593" y="2025"/>
                  </a:cubicBezTo>
                  <a:lnTo>
                    <a:pt x="5593" y="2023"/>
                  </a:lnTo>
                  <a:cubicBezTo>
                    <a:pt x="5574" y="2133"/>
                    <a:pt x="5514" y="2207"/>
                    <a:pt x="5425" y="2267"/>
                  </a:cubicBezTo>
                  <a:cubicBezTo>
                    <a:pt x="5256" y="2381"/>
                    <a:pt x="5067" y="2435"/>
                    <a:pt x="4871" y="2470"/>
                  </a:cubicBezTo>
                  <a:cubicBezTo>
                    <a:pt x="4771" y="2487"/>
                    <a:pt x="4671" y="2497"/>
                    <a:pt x="4569" y="2497"/>
                  </a:cubicBezTo>
                  <a:cubicBezTo>
                    <a:pt x="4554" y="2497"/>
                    <a:pt x="4539" y="2497"/>
                    <a:pt x="4524" y="2496"/>
                  </a:cubicBezTo>
                  <a:cubicBezTo>
                    <a:pt x="4516" y="2496"/>
                    <a:pt x="4508" y="2497"/>
                    <a:pt x="4500" y="2497"/>
                  </a:cubicBezTo>
                  <a:cubicBezTo>
                    <a:pt x="4381" y="2497"/>
                    <a:pt x="4262" y="2484"/>
                    <a:pt x="4145" y="2463"/>
                  </a:cubicBezTo>
                  <a:cubicBezTo>
                    <a:pt x="3882" y="2416"/>
                    <a:pt x="3584" y="2123"/>
                    <a:pt x="3521" y="1786"/>
                  </a:cubicBezTo>
                  <a:cubicBezTo>
                    <a:pt x="3468" y="1499"/>
                    <a:pt x="3579" y="1278"/>
                    <a:pt x="3796" y="1101"/>
                  </a:cubicBezTo>
                  <a:cubicBezTo>
                    <a:pt x="4045" y="894"/>
                    <a:pt x="4355" y="775"/>
                    <a:pt x="4678" y="759"/>
                  </a:cubicBezTo>
                  <a:cubicBezTo>
                    <a:pt x="4696" y="758"/>
                    <a:pt x="4713" y="757"/>
                    <a:pt x="4730" y="757"/>
                  </a:cubicBezTo>
                  <a:close/>
                  <a:moveTo>
                    <a:pt x="5041" y="4043"/>
                  </a:moveTo>
                  <a:cubicBezTo>
                    <a:pt x="5099" y="4107"/>
                    <a:pt x="5148" y="4178"/>
                    <a:pt x="5186" y="4255"/>
                  </a:cubicBezTo>
                  <a:cubicBezTo>
                    <a:pt x="5298" y="4460"/>
                    <a:pt x="5402" y="4668"/>
                    <a:pt x="5458" y="4896"/>
                  </a:cubicBezTo>
                  <a:cubicBezTo>
                    <a:pt x="5505" y="5051"/>
                    <a:pt x="5539" y="5208"/>
                    <a:pt x="5554" y="5368"/>
                  </a:cubicBezTo>
                  <a:cubicBezTo>
                    <a:pt x="5579" y="5571"/>
                    <a:pt x="5581" y="5775"/>
                    <a:pt x="5600" y="5978"/>
                  </a:cubicBezTo>
                  <a:cubicBezTo>
                    <a:pt x="5602" y="5990"/>
                    <a:pt x="5605" y="6011"/>
                    <a:pt x="5595" y="6011"/>
                  </a:cubicBezTo>
                  <a:cubicBezTo>
                    <a:pt x="5542" y="6011"/>
                    <a:pt x="5514" y="6059"/>
                    <a:pt x="5468" y="6067"/>
                  </a:cubicBezTo>
                  <a:cubicBezTo>
                    <a:pt x="5462" y="6069"/>
                    <a:pt x="5456" y="6069"/>
                    <a:pt x="5450" y="6069"/>
                  </a:cubicBezTo>
                  <a:cubicBezTo>
                    <a:pt x="5416" y="6069"/>
                    <a:pt x="5401" y="6047"/>
                    <a:pt x="5395" y="6010"/>
                  </a:cubicBezTo>
                  <a:cubicBezTo>
                    <a:pt x="5348" y="5655"/>
                    <a:pt x="5263" y="5308"/>
                    <a:pt x="5199" y="4958"/>
                  </a:cubicBezTo>
                  <a:cubicBezTo>
                    <a:pt x="5137" y="4654"/>
                    <a:pt x="5079" y="4351"/>
                    <a:pt x="5041" y="4043"/>
                  </a:cubicBezTo>
                  <a:close/>
                  <a:moveTo>
                    <a:pt x="4091" y="49"/>
                  </a:moveTo>
                  <a:cubicBezTo>
                    <a:pt x="4421" y="49"/>
                    <a:pt x="4729" y="153"/>
                    <a:pt x="5011" y="365"/>
                  </a:cubicBezTo>
                  <a:cubicBezTo>
                    <a:pt x="5321" y="594"/>
                    <a:pt x="5537" y="933"/>
                    <a:pt x="5612" y="1311"/>
                  </a:cubicBezTo>
                  <a:cubicBezTo>
                    <a:pt x="5614" y="1332"/>
                    <a:pt x="5616" y="1352"/>
                    <a:pt x="5616" y="1373"/>
                  </a:cubicBezTo>
                  <a:cubicBezTo>
                    <a:pt x="5625" y="1378"/>
                    <a:pt x="5628" y="1388"/>
                    <a:pt x="5625" y="1399"/>
                  </a:cubicBezTo>
                  <a:cubicBezTo>
                    <a:pt x="5625" y="1401"/>
                    <a:pt x="5621" y="1401"/>
                    <a:pt x="5619" y="1402"/>
                  </a:cubicBezTo>
                  <a:cubicBezTo>
                    <a:pt x="5618" y="1394"/>
                    <a:pt x="5616" y="1385"/>
                    <a:pt x="5612" y="1374"/>
                  </a:cubicBezTo>
                  <a:cubicBezTo>
                    <a:pt x="5546" y="1252"/>
                    <a:pt x="5481" y="1127"/>
                    <a:pt x="5384" y="1020"/>
                  </a:cubicBezTo>
                  <a:cubicBezTo>
                    <a:pt x="5202" y="822"/>
                    <a:pt x="4986" y="713"/>
                    <a:pt x="4724" y="713"/>
                  </a:cubicBezTo>
                  <a:cubicBezTo>
                    <a:pt x="4689" y="713"/>
                    <a:pt x="4653" y="715"/>
                    <a:pt x="4616" y="719"/>
                  </a:cubicBezTo>
                  <a:cubicBezTo>
                    <a:pt x="4317" y="745"/>
                    <a:pt x="4029" y="859"/>
                    <a:pt x="3789" y="1045"/>
                  </a:cubicBezTo>
                  <a:cubicBezTo>
                    <a:pt x="3635" y="1166"/>
                    <a:pt x="3509" y="1311"/>
                    <a:pt x="3473" y="1513"/>
                  </a:cubicBezTo>
                  <a:cubicBezTo>
                    <a:pt x="3426" y="1776"/>
                    <a:pt x="3509" y="2005"/>
                    <a:pt x="3672" y="2211"/>
                  </a:cubicBezTo>
                  <a:cubicBezTo>
                    <a:pt x="3731" y="2284"/>
                    <a:pt x="3801" y="2351"/>
                    <a:pt x="3877" y="2407"/>
                  </a:cubicBezTo>
                  <a:cubicBezTo>
                    <a:pt x="3978" y="2463"/>
                    <a:pt x="4085" y="2500"/>
                    <a:pt x="4197" y="2521"/>
                  </a:cubicBezTo>
                  <a:cubicBezTo>
                    <a:pt x="4304" y="2536"/>
                    <a:pt x="4412" y="2543"/>
                    <a:pt x="4519" y="2543"/>
                  </a:cubicBezTo>
                  <a:cubicBezTo>
                    <a:pt x="4590" y="2543"/>
                    <a:pt x="4660" y="2540"/>
                    <a:pt x="4730" y="2533"/>
                  </a:cubicBezTo>
                  <a:cubicBezTo>
                    <a:pt x="4879" y="2521"/>
                    <a:pt x="5025" y="2489"/>
                    <a:pt x="5167" y="2442"/>
                  </a:cubicBezTo>
                  <a:cubicBezTo>
                    <a:pt x="5277" y="2409"/>
                    <a:pt x="5379" y="2356"/>
                    <a:pt x="5470" y="2286"/>
                  </a:cubicBezTo>
                  <a:cubicBezTo>
                    <a:pt x="5476" y="2280"/>
                    <a:pt x="5483" y="2277"/>
                    <a:pt x="5491" y="2277"/>
                  </a:cubicBezTo>
                  <a:cubicBezTo>
                    <a:pt x="5495" y="2277"/>
                    <a:pt x="5500" y="2278"/>
                    <a:pt x="5504" y="2281"/>
                  </a:cubicBezTo>
                  <a:cubicBezTo>
                    <a:pt x="5490" y="2353"/>
                    <a:pt x="5454" y="2417"/>
                    <a:pt x="5425" y="2484"/>
                  </a:cubicBezTo>
                  <a:cubicBezTo>
                    <a:pt x="5332" y="2684"/>
                    <a:pt x="5218" y="2873"/>
                    <a:pt x="5102" y="3063"/>
                  </a:cubicBezTo>
                  <a:cubicBezTo>
                    <a:pt x="5014" y="3208"/>
                    <a:pt x="4979" y="3368"/>
                    <a:pt x="4964" y="3534"/>
                  </a:cubicBezTo>
                  <a:cubicBezTo>
                    <a:pt x="4932" y="3832"/>
                    <a:pt x="4992" y="4123"/>
                    <a:pt x="5042" y="4414"/>
                  </a:cubicBezTo>
                  <a:cubicBezTo>
                    <a:pt x="5095" y="4711"/>
                    <a:pt x="5153" y="5007"/>
                    <a:pt x="5209" y="5303"/>
                  </a:cubicBezTo>
                  <a:cubicBezTo>
                    <a:pt x="5248" y="5443"/>
                    <a:pt x="5269" y="5587"/>
                    <a:pt x="5295" y="5729"/>
                  </a:cubicBezTo>
                  <a:cubicBezTo>
                    <a:pt x="5342" y="5975"/>
                    <a:pt x="5381" y="6223"/>
                    <a:pt x="5405" y="6472"/>
                  </a:cubicBezTo>
                  <a:cubicBezTo>
                    <a:pt x="5426" y="6714"/>
                    <a:pt x="5430" y="6956"/>
                    <a:pt x="5416" y="7198"/>
                  </a:cubicBezTo>
                  <a:cubicBezTo>
                    <a:pt x="5398" y="7470"/>
                    <a:pt x="5349" y="7740"/>
                    <a:pt x="5269" y="8003"/>
                  </a:cubicBezTo>
                  <a:cubicBezTo>
                    <a:pt x="5263" y="8020"/>
                    <a:pt x="5258" y="8036"/>
                    <a:pt x="5251" y="8054"/>
                  </a:cubicBezTo>
                  <a:cubicBezTo>
                    <a:pt x="5246" y="8068"/>
                    <a:pt x="5233" y="8076"/>
                    <a:pt x="5220" y="8076"/>
                  </a:cubicBezTo>
                  <a:cubicBezTo>
                    <a:pt x="5215" y="8076"/>
                    <a:pt x="5210" y="8075"/>
                    <a:pt x="5206" y="8073"/>
                  </a:cubicBezTo>
                  <a:cubicBezTo>
                    <a:pt x="5181" y="8068"/>
                    <a:pt x="5190" y="8050"/>
                    <a:pt x="5193" y="8034"/>
                  </a:cubicBezTo>
                  <a:cubicBezTo>
                    <a:pt x="5249" y="7845"/>
                    <a:pt x="5283" y="7649"/>
                    <a:pt x="5293" y="7451"/>
                  </a:cubicBezTo>
                  <a:cubicBezTo>
                    <a:pt x="5304" y="7242"/>
                    <a:pt x="5302" y="7033"/>
                    <a:pt x="5288" y="6825"/>
                  </a:cubicBezTo>
                  <a:cubicBezTo>
                    <a:pt x="5272" y="6639"/>
                    <a:pt x="5246" y="6455"/>
                    <a:pt x="5213" y="6273"/>
                  </a:cubicBezTo>
                  <a:cubicBezTo>
                    <a:pt x="5156" y="5966"/>
                    <a:pt x="5085" y="5662"/>
                    <a:pt x="5009" y="5359"/>
                  </a:cubicBezTo>
                  <a:cubicBezTo>
                    <a:pt x="5004" y="5342"/>
                    <a:pt x="5004" y="5322"/>
                    <a:pt x="5000" y="5305"/>
                  </a:cubicBezTo>
                  <a:cubicBezTo>
                    <a:pt x="4951" y="5140"/>
                    <a:pt x="4911" y="4973"/>
                    <a:pt x="4879" y="4805"/>
                  </a:cubicBezTo>
                  <a:cubicBezTo>
                    <a:pt x="4836" y="4604"/>
                    <a:pt x="4794" y="4402"/>
                    <a:pt x="4760" y="4200"/>
                  </a:cubicBezTo>
                  <a:cubicBezTo>
                    <a:pt x="4734" y="4044"/>
                    <a:pt x="4723" y="3888"/>
                    <a:pt x="4704" y="3732"/>
                  </a:cubicBezTo>
                  <a:cubicBezTo>
                    <a:pt x="4694" y="3641"/>
                    <a:pt x="4685" y="3550"/>
                    <a:pt x="4667" y="3459"/>
                  </a:cubicBezTo>
                  <a:cubicBezTo>
                    <a:pt x="4646" y="3345"/>
                    <a:pt x="4608" y="3317"/>
                    <a:pt x="4492" y="3310"/>
                  </a:cubicBezTo>
                  <a:cubicBezTo>
                    <a:pt x="4019" y="3278"/>
                    <a:pt x="3568" y="3166"/>
                    <a:pt x="3149" y="2936"/>
                  </a:cubicBezTo>
                  <a:cubicBezTo>
                    <a:pt x="3058" y="2887"/>
                    <a:pt x="2969" y="2831"/>
                    <a:pt x="2876" y="2784"/>
                  </a:cubicBezTo>
                  <a:cubicBezTo>
                    <a:pt x="2852" y="2772"/>
                    <a:pt x="2832" y="2765"/>
                    <a:pt x="2815" y="2765"/>
                  </a:cubicBezTo>
                  <a:cubicBezTo>
                    <a:pt x="2781" y="2765"/>
                    <a:pt x="2758" y="2790"/>
                    <a:pt x="2741" y="2842"/>
                  </a:cubicBezTo>
                  <a:cubicBezTo>
                    <a:pt x="2588" y="3312"/>
                    <a:pt x="2334" y="3729"/>
                    <a:pt x="2045" y="4127"/>
                  </a:cubicBezTo>
                  <a:cubicBezTo>
                    <a:pt x="1829" y="4421"/>
                    <a:pt x="1610" y="4714"/>
                    <a:pt x="1393" y="5009"/>
                  </a:cubicBezTo>
                  <a:cubicBezTo>
                    <a:pt x="1331" y="5124"/>
                    <a:pt x="1258" y="5233"/>
                    <a:pt x="1194" y="5349"/>
                  </a:cubicBezTo>
                  <a:cubicBezTo>
                    <a:pt x="1077" y="5568"/>
                    <a:pt x="974" y="5796"/>
                    <a:pt x="884" y="6029"/>
                  </a:cubicBezTo>
                  <a:cubicBezTo>
                    <a:pt x="756" y="6357"/>
                    <a:pt x="663" y="6697"/>
                    <a:pt x="605" y="7044"/>
                  </a:cubicBezTo>
                  <a:cubicBezTo>
                    <a:pt x="567" y="7270"/>
                    <a:pt x="549" y="7501"/>
                    <a:pt x="553" y="7733"/>
                  </a:cubicBezTo>
                  <a:cubicBezTo>
                    <a:pt x="553" y="7768"/>
                    <a:pt x="565" y="7807"/>
                    <a:pt x="535" y="7838"/>
                  </a:cubicBezTo>
                  <a:cubicBezTo>
                    <a:pt x="523" y="7850"/>
                    <a:pt x="535" y="7864"/>
                    <a:pt x="544" y="7875"/>
                  </a:cubicBezTo>
                  <a:cubicBezTo>
                    <a:pt x="555" y="7887"/>
                    <a:pt x="576" y="7905"/>
                    <a:pt x="556" y="7922"/>
                  </a:cubicBezTo>
                  <a:cubicBezTo>
                    <a:pt x="549" y="7927"/>
                    <a:pt x="541" y="7930"/>
                    <a:pt x="532" y="7930"/>
                  </a:cubicBezTo>
                  <a:cubicBezTo>
                    <a:pt x="520" y="7930"/>
                    <a:pt x="508" y="7925"/>
                    <a:pt x="498" y="7915"/>
                  </a:cubicBezTo>
                  <a:cubicBezTo>
                    <a:pt x="455" y="7878"/>
                    <a:pt x="439" y="7824"/>
                    <a:pt x="434" y="7771"/>
                  </a:cubicBezTo>
                  <a:cubicBezTo>
                    <a:pt x="409" y="7587"/>
                    <a:pt x="395" y="7403"/>
                    <a:pt x="377" y="7217"/>
                  </a:cubicBezTo>
                  <a:cubicBezTo>
                    <a:pt x="358" y="7016"/>
                    <a:pt x="374" y="6816"/>
                    <a:pt x="386" y="6618"/>
                  </a:cubicBezTo>
                  <a:cubicBezTo>
                    <a:pt x="398" y="6418"/>
                    <a:pt x="391" y="6211"/>
                    <a:pt x="441" y="6013"/>
                  </a:cubicBezTo>
                  <a:cubicBezTo>
                    <a:pt x="449" y="5987"/>
                    <a:pt x="460" y="5960"/>
                    <a:pt x="476" y="5939"/>
                  </a:cubicBezTo>
                  <a:cubicBezTo>
                    <a:pt x="735" y="5554"/>
                    <a:pt x="975" y="5156"/>
                    <a:pt x="1193" y="4744"/>
                  </a:cubicBezTo>
                  <a:cubicBezTo>
                    <a:pt x="1258" y="4623"/>
                    <a:pt x="1315" y="4495"/>
                    <a:pt x="1393" y="4381"/>
                  </a:cubicBezTo>
                  <a:cubicBezTo>
                    <a:pt x="1421" y="4321"/>
                    <a:pt x="1447" y="4262"/>
                    <a:pt x="1473" y="4202"/>
                  </a:cubicBezTo>
                  <a:cubicBezTo>
                    <a:pt x="1482" y="4185"/>
                    <a:pt x="1499" y="4164"/>
                    <a:pt x="1470" y="4151"/>
                  </a:cubicBezTo>
                  <a:cubicBezTo>
                    <a:pt x="1464" y="4149"/>
                    <a:pt x="1460" y="4147"/>
                    <a:pt x="1456" y="4147"/>
                  </a:cubicBezTo>
                  <a:cubicBezTo>
                    <a:pt x="1439" y="4147"/>
                    <a:pt x="1435" y="4169"/>
                    <a:pt x="1428" y="4183"/>
                  </a:cubicBezTo>
                  <a:cubicBezTo>
                    <a:pt x="1378" y="4278"/>
                    <a:pt x="1329" y="4370"/>
                    <a:pt x="1280" y="4465"/>
                  </a:cubicBezTo>
                  <a:cubicBezTo>
                    <a:pt x="1107" y="4803"/>
                    <a:pt x="923" y="5135"/>
                    <a:pt x="725" y="5459"/>
                  </a:cubicBezTo>
                  <a:cubicBezTo>
                    <a:pt x="705" y="5492"/>
                    <a:pt x="686" y="5526"/>
                    <a:pt x="665" y="5559"/>
                  </a:cubicBezTo>
                  <a:cubicBezTo>
                    <a:pt x="654" y="5578"/>
                    <a:pt x="641" y="5588"/>
                    <a:pt x="625" y="5588"/>
                  </a:cubicBezTo>
                  <a:cubicBezTo>
                    <a:pt x="613" y="5588"/>
                    <a:pt x="600" y="5582"/>
                    <a:pt x="586" y="5568"/>
                  </a:cubicBezTo>
                  <a:cubicBezTo>
                    <a:pt x="539" y="5519"/>
                    <a:pt x="490" y="5471"/>
                    <a:pt x="444" y="5422"/>
                  </a:cubicBezTo>
                  <a:cubicBezTo>
                    <a:pt x="431" y="5410"/>
                    <a:pt x="416" y="5403"/>
                    <a:pt x="399" y="5403"/>
                  </a:cubicBezTo>
                  <a:cubicBezTo>
                    <a:pt x="397" y="5403"/>
                    <a:pt x="395" y="5403"/>
                    <a:pt x="393" y="5403"/>
                  </a:cubicBezTo>
                  <a:cubicBezTo>
                    <a:pt x="384" y="5431"/>
                    <a:pt x="377" y="5459"/>
                    <a:pt x="369" y="5489"/>
                  </a:cubicBezTo>
                  <a:cubicBezTo>
                    <a:pt x="307" y="5654"/>
                    <a:pt x="281" y="5825"/>
                    <a:pt x="249" y="5997"/>
                  </a:cubicBezTo>
                  <a:cubicBezTo>
                    <a:pt x="246" y="6025"/>
                    <a:pt x="242" y="6060"/>
                    <a:pt x="206" y="6064"/>
                  </a:cubicBezTo>
                  <a:cubicBezTo>
                    <a:pt x="205" y="6064"/>
                    <a:pt x="204" y="6064"/>
                    <a:pt x="203" y="6064"/>
                  </a:cubicBezTo>
                  <a:cubicBezTo>
                    <a:pt x="169" y="6064"/>
                    <a:pt x="151" y="6037"/>
                    <a:pt x="139" y="6010"/>
                  </a:cubicBezTo>
                  <a:cubicBezTo>
                    <a:pt x="123" y="5976"/>
                    <a:pt x="113" y="5939"/>
                    <a:pt x="111" y="5903"/>
                  </a:cubicBezTo>
                  <a:cubicBezTo>
                    <a:pt x="99" y="5712"/>
                    <a:pt x="123" y="5522"/>
                    <a:pt x="183" y="5340"/>
                  </a:cubicBezTo>
                  <a:cubicBezTo>
                    <a:pt x="211" y="5207"/>
                    <a:pt x="256" y="5075"/>
                    <a:pt x="316" y="4951"/>
                  </a:cubicBezTo>
                  <a:cubicBezTo>
                    <a:pt x="325" y="4930"/>
                    <a:pt x="334" y="4907"/>
                    <a:pt x="342" y="4884"/>
                  </a:cubicBezTo>
                  <a:cubicBezTo>
                    <a:pt x="321" y="4830"/>
                    <a:pt x="362" y="4795"/>
                    <a:pt x="384" y="4758"/>
                  </a:cubicBezTo>
                  <a:cubicBezTo>
                    <a:pt x="491" y="4574"/>
                    <a:pt x="621" y="4405"/>
                    <a:pt x="768" y="4253"/>
                  </a:cubicBezTo>
                  <a:cubicBezTo>
                    <a:pt x="819" y="4204"/>
                    <a:pt x="853" y="4137"/>
                    <a:pt x="921" y="4107"/>
                  </a:cubicBezTo>
                  <a:cubicBezTo>
                    <a:pt x="1035" y="3974"/>
                    <a:pt x="1177" y="3873"/>
                    <a:pt x="1312" y="3764"/>
                  </a:cubicBezTo>
                  <a:cubicBezTo>
                    <a:pt x="1445" y="3655"/>
                    <a:pt x="1594" y="3555"/>
                    <a:pt x="1738" y="3457"/>
                  </a:cubicBezTo>
                  <a:cubicBezTo>
                    <a:pt x="1750" y="3452"/>
                    <a:pt x="1761" y="3447"/>
                    <a:pt x="1773" y="3441"/>
                  </a:cubicBezTo>
                  <a:lnTo>
                    <a:pt x="1785" y="3425"/>
                  </a:lnTo>
                  <a:cubicBezTo>
                    <a:pt x="1789" y="3394"/>
                    <a:pt x="1817" y="3378"/>
                    <a:pt x="1838" y="3359"/>
                  </a:cubicBezTo>
                  <a:cubicBezTo>
                    <a:pt x="2032" y="3161"/>
                    <a:pt x="2208" y="2949"/>
                    <a:pt x="2320" y="2691"/>
                  </a:cubicBezTo>
                  <a:cubicBezTo>
                    <a:pt x="2337" y="2649"/>
                    <a:pt x="2357" y="2609"/>
                    <a:pt x="2374" y="2568"/>
                  </a:cubicBezTo>
                  <a:cubicBezTo>
                    <a:pt x="2493" y="2275"/>
                    <a:pt x="2504" y="1967"/>
                    <a:pt x="2499" y="1657"/>
                  </a:cubicBezTo>
                  <a:cubicBezTo>
                    <a:pt x="2492" y="1348"/>
                    <a:pt x="2578" y="1045"/>
                    <a:pt x="2744" y="784"/>
                  </a:cubicBezTo>
                  <a:cubicBezTo>
                    <a:pt x="2984" y="407"/>
                    <a:pt x="3323" y="168"/>
                    <a:pt x="3761" y="82"/>
                  </a:cubicBezTo>
                  <a:cubicBezTo>
                    <a:pt x="3873" y="60"/>
                    <a:pt x="3983" y="49"/>
                    <a:pt x="4091" y="49"/>
                  </a:cubicBezTo>
                  <a:close/>
                  <a:moveTo>
                    <a:pt x="2827" y="2815"/>
                  </a:moveTo>
                  <a:cubicBezTo>
                    <a:pt x="2843" y="2815"/>
                    <a:pt x="2867" y="2829"/>
                    <a:pt x="2907" y="2854"/>
                  </a:cubicBezTo>
                  <a:cubicBezTo>
                    <a:pt x="3203" y="3038"/>
                    <a:pt x="3516" y="3182"/>
                    <a:pt x="3857" y="3264"/>
                  </a:cubicBezTo>
                  <a:cubicBezTo>
                    <a:pt x="4073" y="3315"/>
                    <a:pt x="4292" y="3348"/>
                    <a:pt x="4511" y="3364"/>
                  </a:cubicBezTo>
                  <a:cubicBezTo>
                    <a:pt x="4585" y="3369"/>
                    <a:pt x="4609" y="3406"/>
                    <a:pt x="4618" y="3466"/>
                  </a:cubicBezTo>
                  <a:cubicBezTo>
                    <a:pt x="4634" y="3559"/>
                    <a:pt x="4646" y="3652"/>
                    <a:pt x="4655" y="3746"/>
                  </a:cubicBezTo>
                  <a:cubicBezTo>
                    <a:pt x="4685" y="4039"/>
                    <a:pt x="4732" y="4330"/>
                    <a:pt x="4787" y="4619"/>
                  </a:cubicBezTo>
                  <a:cubicBezTo>
                    <a:pt x="4878" y="5100"/>
                    <a:pt x="5020" y="5568"/>
                    <a:pt x="5118" y="6046"/>
                  </a:cubicBezTo>
                  <a:cubicBezTo>
                    <a:pt x="5209" y="6483"/>
                    <a:pt x="5270" y="6923"/>
                    <a:pt x="5248" y="7368"/>
                  </a:cubicBezTo>
                  <a:cubicBezTo>
                    <a:pt x="5237" y="7573"/>
                    <a:pt x="5207" y="7777"/>
                    <a:pt x="5156" y="7975"/>
                  </a:cubicBezTo>
                  <a:cubicBezTo>
                    <a:pt x="5151" y="7998"/>
                    <a:pt x="5148" y="8019"/>
                    <a:pt x="5142" y="8041"/>
                  </a:cubicBezTo>
                  <a:cubicBezTo>
                    <a:pt x="5055" y="8385"/>
                    <a:pt x="4899" y="8699"/>
                    <a:pt x="4695" y="8990"/>
                  </a:cubicBezTo>
                  <a:cubicBezTo>
                    <a:pt x="4569" y="9174"/>
                    <a:pt x="4432" y="9353"/>
                    <a:pt x="4257" y="9495"/>
                  </a:cubicBezTo>
                  <a:cubicBezTo>
                    <a:pt x="4098" y="9624"/>
                    <a:pt x="3906" y="9658"/>
                    <a:pt x="3712" y="9661"/>
                  </a:cubicBezTo>
                  <a:cubicBezTo>
                    <a:pt x="3634" y="9664"/>
                    <a:pt x="3556" y="9667"/>
                    <a:pt x="3478" y="9667"/>
                  </a:cubicBezTo>
                  <a:cubicBezTo>
                    <a:pt x="3400" y="9667"/>
                    <a:pt x="3323" y="9664"/>
                    <a:pt x="3246" y="9653"/>
                  </a:cubicBezTo>
                  <a:cubicBezTo>
                    <a:pt x="3119" y="9635"/>
                    <a:pt x="3084" y="9600"/>
                    <a:pt x="3070" y="9475"/>
                  </a:cubicBezTo>
                  <a:cubicBezTo>
                    <a:pt x="3061" y="9397"/>
                    <a:pt x="2983" y="9337"/>
                    <a:pt x="2881" y="9333"/>
                  </a:cubicBezTo>
                  <a:cubicBezTo>
                    <a:pt x="2879" y="9333"/>
                    <a:pt x="2877" y="9333"/>
                    <a:pt x="2876" y="9333"/>
                  </a:cubicBezTo>
                  <a:cubicBezTo>
                    <a:pt x="2786" y="9333"/>
                    <a:pt x="2730" y="9379"/>
                    <a:pt x="2716" y="9463"/>
                  </a:cubicBezTo>
                  <a:cubicBezTo>
                    <a:pt x="2714" y="9474"/>
                    <a:pt x="2713" y="9484"/>
                    <a:pt x="2713" y="9493"/>
                  </a:cubicBezTo>
                  <a:cubicBezTo>
                    <a:pt x="2706" y="9619"/>
                    <a:pt x="2681" y="9654"/>
                    <a:pt x="2558" y="9661"/>
                  </a:cubicBezTo>
                  <a:cubicBezTo>
                    <a:pt x="2499" y="9665"/>
                    <a:pt x="2440" y="9666"/>
                    <a:pt x="2382" y="9666"/>
                  </a:cubicBezTo>
                  <a:cubicBezTo>
                    <a:pt x="1959" y="9666"/>
                    <a:pt x="1558" y="9574"/>
                    <a:pt x="1194" y="9332"/>
                  </a:cubicBezTo>
                  <a:cubicBezTo>
                    <a:pt x="1128" y="9290"/>
                    <a:pt x="1073" y="9234"/>
                    <a:pt x="1030" y="9169"/>
                  </a:cubicBezTo>
                  <a:cubicBezTo>
                    <a:pt x="805" y="8834"/>
                    <a:pt x="675" y="8462"/>
                    <a:pt x="625" y="8062"/>
                  </a:cubicBezTo>
                  <a:cubicBezTo>
                    <a:pt x="597" y="7808"/>
                    <a:pt x="593" y="7551"/>
                    <a:pt x="618" y="7296"/>
                  </a:cubicBezTo>
                  <a:cubicBezTo>
                    <a:pt x="618" y="7288"/>
                    <a:pt x="621" y="7281"/>
                    <a:pt x="625" y="7274"/>
                  </a:cubicBezTo>
                  <a:cubicBezTo>
                    <a:pt x="726" y="6446"/>
                    <a:pt x="1016" y="5685"/>
                    <a:pt x="1470" y="4991"/>
                  </a:cubicBezTo>
                  <a:cubicBezTo>
                    <a:pt x="1648" y="4718"/>
                    <a:pt x="1859" y="4467"/>
                    <a:pt x="2052" y="4204"/>
                  </a:cubicBezTo>
                  <a:cubicBezTo>
                    <a:pt x="2348" y="3801"/>
                    <a:pt x="2613" y="3378"/>
                    <a:pt x="2776" y="2900"/>
                  </a:cubicBezTo>
                  <a:cubicBezTo>
                    <a:pt x="2795" y="2841"/>
                    <a:pt x="2804" y="2815"/>
                    <a:pt x="2827" y="2815"/>
                  </a:cubicBezTo>
                  <a:close/>
                  <a:moveTo>
                    <a:pt x="4032" y="0"/>
                  </a:moveTo>
                  <a:cubicBezTo>
                    <a:pt x="4013" y="0"/>
                    <a:pt x="3996" y="1"/>
                    <a:pt x="3984" y="2"/>
                  </a:cubicBezTo>
                  <a:lnTo>
                    <a:pt x="3929" y="7"/>
                  </a:lnTo>
                  <a:cubicBezTo>
                    <a:pt x="3493" y="47"/>
                    <a:pt x="3132" y="235"/>
                    <a:pt x="2846" y="564"/>
                  </a:cubicBezTo>
                  <a:cubicBezTo>
                    <a:pt x="2585" y="861"/>
                    <a:pt x="2444" y="1243"/>
                    <a:pt x="2453" y="1636"/>
                  </a:cubicBezTo>
                  <a:cubicBezTo>
                    <a:pt x="2457" y="2028"/>
                    <a:pt x="2425" y="2410"/>
                    <a:pt x="2230" y="2766"/>
                  </a:cubicBezTo>
                  <a:cubicBezTo>
                    <a:pt x="2088" y="3022"/>
                    <a:pt x="1910" y="3252"/>
                    <a:pt x="1682" y="3429"/>
                  </a:cubicBezTo>
                  <a:cubicBezTo>
                    <a:pt x="1408" y="3641"/>
                    <a:pt x="1124" y="3839"/>
                    <a:pt x="872" y="4078"/>
                  </a:cubicBezTo>
                  <a:cubicBezTo>
                    <a:pt x="453" y="4472"/>
                    <a:pt x="167" y="4940"/>
                    <a:pt x="48" y="5506"/>
                  </a:cubicBezTo>
                  <a:cubicBezTo>
                    <a:pt x="39" y="5545"/>
                    <a:pt x="36" y="5585"/>
                    <a:pt x="29" y="5626"/>
                  </a:cubicBezTo>
                  <a:cubicBezTo>
                    <a:pt x="9" y="5724"/>
                    <a:pt x="1" y="5825"/>
                    <a:pt x="1" y="5925"/>
                  </a:cubicBezTo>
                  <a:lnTo>
                    <a:pt x="1" y="5938"/>
                  </a:lnTo>
                  <a:cubicBezTo>
                    <a:pt x="1" y="5960"/>
                    <a:pt x="6" y="5983"/>
                    <a:pt x="15" y="6004"/>
                  </a:cubicBezTo>
                  <a:cubicBezTo>
                    <a:pt x="22" y="6024"/>
                    <a:pt x="23" y="6045"/>
                    <a:pt x="30" y="6066"/>
                  </a:cubicBezTo>
                  <a:cubicBezTo>
                    <a:pt x="55" y="6142"/>
                    <a:pt x="126" y="6201"/>
                    <a:pt x="200" y="6201"/>
                  </a:cubicBezTo>
                  <a:cubicBezTo>
                    <a:pt x="245" y="6201"/>
                    <a:pt x="292" y="6179"/>
                    <a:pt x="330" y="6127"/>
                  </a:cubicBezTo>
                  <a:cubicBezTo>
                    <a:pt x="342" y="6110"/>
                    <a:pt x="360" y="6094"/>
                    <a:pt x="384" y="6067"/>
                  </a:cubicBezTo>
                  <a:lnTo>
                    <a:pt x="384" y="6067"/>
                  </a:lnTo>
                  <a:cubicBezTo>
                    <a:pt x="374" y="6146"/>
                    <a:pt x="367" y="6211"/>
                    <a:pt x="358" y="6278"/>
                  </a:cubicBezTo>
                  <a:cubicBezTo>
                    <a:pt x="300" y="6707"/>
                    <a:pt x="297" y="7144"/>
                    <a:pt x="348" y="7577"/>
                  </a:cubicBezTo>
                  <a:cubicBezTo>
                    <a:pt x="411" y="8113"/>
                    <a:pt x="556" y="8622"/>
                    <a:pt x="839" y="9092"/>
                  </a:cubicBezTo>
                  <a:cubicBezTo>
                    <a:pt x="977" y="9323"/>
                    <a:pt x="1189" y="9444"/>
                    <a:pt x="1424" y="9540"/>
                  </a:cubicBezTo>
                  <a:cubicBezTo>
                    <a:pt x="1652" y="9633"/>
                    <a:pt x="1892" y="9688"/>
                    <a:pt x="2138" y="9702"/>
                  </a:cubicBezTo>
                  <a:lnTo>
                    <a:pt x="2157" y="9702"/>
                  </a:lnTo>
                  <a:cubicBezTo>
                    <a:pt x="2181" y="9702"/>
                    <a:pt x="2204" y="9707"/>
                    <a:pt x="2225" y="9714"/>
                  </a:cubicBezTo>
                  <a:lnTo>
                    <a:pt x="2485" y="9714"/>
                  </a:lnTo>
                  <a:cubicBezTo>
                    <a:pt x="2502" y="9709"/>
                    <a:pt x="2520" y="9705"/>
                    <a:pt x="2539" y="9705"/>
                  </a:cubicBezTo>
                  <a:cubicBezTo>
                    <a:pt x="2539" y="9703"/>
                    <a:pt x="2539" y="9702"/>
                    <a:pt x="2539" y="9702"/>
                  </a:cubicBezTo>
                  <a:lnTo>
                    <a:pt x="2569" y="9702"/>
                  </a:lnTo>
                  <a:cubicBezTo>
                    <a:pt x="2697" y="9696"/>
                    <a:pt x="2753" y="9640"/>
                    <a:pt x="2758" y="9511"/>
                  </a:cubicBezTo>
                  <a:cubicBezTo>
                    <a:pt x="2763" y="9412"/>
                    <a:pt x="2790" y="9383"/>
                    <a:pt x="2872" y="9381"/>
                  </a:cubicBezTo>
                  <a:cubicBezTo>
                    <a:pt x="2874" y="9381"/>
                    <a:pt x="2876" y="9381"/>
                    <a:pt x="2878" y="9381"/>
                  </a:cubicBezTo>
                  <a:cubicBezTo>
                    <a:pt x="2976" y="9381"/>
                    <a:pt x="3025" y="9423"/>
                    <a:pt x="3032" y="9514"/>
                  </a:cubicBezTo>
                  <a:cubicBezTo>
                    <a:pt x="3037" y="9605"/>
                    <a:pt x="3093" y="9663"/>
                    <a:pt x="3198" y="9689"/>
                  </a:cubicBezTo>
                  <a:cubicBezTo>
                    <a:pt x="3233" y="9698"/>
                    <a:pt x="3270" y="9693"/>
                    <a:pt x="3305" y="9703"/>
                  </a:cubicBezTo>
                  <a:lnTo>
                    <a:pt x="3307" y="9703"/>
                  </a:lnTo>
                  <a:cubicBezTo>
                    <a:pt x="3331" y="9703"/>
                    <a:pt x="3354" y="9707"/>
                    <a:pt x="3377" y="9714"/>
                  </a:cubicBezTo>
                  <a:lnTo>
                    <a:pt x="3696" y="9714"/>
                  </a:lnTo>
                  <a:cubicBezTo>
                    <a:pt x="3715" y="9709"/>
                    <a:pt x="3736" y="9705"/>
                    <a:pt x="3757" y="9705"/>
                  </a:cubicBezTo>
                  <a:cubicBezTo>
                    <a:pt x="3757" y="9703"/>
                    <a:pt x="3757" y="9703"/>
                    <a:pt x="3757" y="9702"/>
                  </a:cubicBezTo>
                  <a:cubicBezTo>
                    <a:pt x="3768" y="9702"/>
                    <a:pt x="3778" y="9702"/>
                    <a:pt x="3788" y="9702"/>
                  </a:cubicBezTo>
                  <a:cubicBezTo>
                    <a:pt x="4061" y="9702"/>
                    <a:pt x="4296" y="9610"/>
                    <a:pt x="4485" y="9407"/>
                  </a:cubicBezTo>
                  <a:cubicBezTo>
                    <a:pt x="4757" y="9123"/>
                    <a:pt x="4981" y="8797"/>
                    <a:pt x="5153" y="8441"/>
                  </a:cubicBezTo>
                  <a:cubicBezTo>
                    <a:pt x="5433" y="7849"/>
                    <a:pt x="5509" y="7221"/>
                    <a:pt x="5460" y="6574"/>
                  </a:cubicBezTo>
                  <a:cubicBezTo>
                    <a:pt x="5457" y="6540"/>
                    <a:pt x="5459" y="6522"/>
                    <a:pt x="5489" y="6522"/>
                  </a:cubicBezTo>
                  <a:cubicBezTo>
                    <a:pt x="5494" y="6522"/>
                    <a:pt x="5500" y="6522"/>
                    <a:pt x="5507" y="6523"/>
                  </a:cubicBezTo>
                  <a:cubicBezTo>
                    <a:pt x="5514" y="6524"/>
                    <a:pt x="5520" y="6525"/>
                    <a:pt x="5526" y="6525"/>
                  </a:cubicBezTo>
                  <a:cubicBezTo>
                    <a:pt x="5576" y="6525"/>
                    <a:pt x="5609" y="6493"/>
                    <a:pt x="5628" y="6443"/>
                  </a:cubicBezTo>
                  <a:cubicBezTo>
                    <a:pt x="5642" y="6408"/>
                    <a:pt x="5651" y="6369"/>
                    <a:pt x="5653" y="6330"/>
                  </a:cubicBezTo>
                  <a:cubicBezTo>
                    <a:pt x="5665" y="5985"/>
                    <a:pt x="5639" y="5641"/>
                    <a:pt x="5598" y="5300"/>
                  </a:cubicBezTo>
                  <a:cubicBezTo>
                    <a:pt x="5542" y="4830"/>
                    <a:pt x="5367" y="4402"/>
                    <a:pt x="5093" y="4016"/>
                  </a:cubicBezTo>
                  <a:cubicBezTo>
                    <a:pt x="5039" y="3937"/>
                    <a:pt x="5009" y="3844"/>
                    <a:pt x="5007" y="3748"/>
                  </a:cubicBezTo>
                  <a:cubicBezTo>
                    <a:pt x="5002" y="3475"/>
                    <a:pt x="5051" y="3220"/>
                    <a:pt x="5207" y="2989"/>
                  </a:cubicBezTo>
                  <a:cubicBezTo>
                    <a:pt x="5307" y="2838"/>
                    <a:pt x="5393" y="2680"/>
                    <a:pt x="5465" y="2516"/>
                  </a:cubicBezTo>
                  <a:cubicBezTo>
                    <a:pt x="5546" y="2332"/>
                    <a:pt x="5626" y="2146"/>
                    <a:pt x="5684" y="1953"/>
                  </a:cubicBezTo>
                  <a:cubicBezTo>
                    <a:pt x="5695" y="1920"/>
                    <a:pt x="5677" y="1883"/>
                    <a:pt x="5702" y="1855"/>
                  </a:cubicBezTo>
                  <a:lnTo>
                    <a:pt x="5703" y="1572"/>
                  </a:lnTo>
                  <a:cubicBezTo>
                    <a:pt x="5675" y="1520"/>
                    <a:pt x="5688" y="1462"/>
                    <a:pt x="5681" y="1408"/>
                  </a:cubicBezTo>
                  <a:cubicBezTo>
                    <a:pt x="5589" y="698"/>
                    <a:pt x="5016" y="114"/>
                    <a:pt x="4315" y="17"/>
                  </a:cubicBezTo>
                  <a:cubicBezTo>
                    <a:pt x="4290" y="13"/>
                    <a:pt x="4130" y="0"/>
                    <a:pt x="40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36"/>
            <p:cNvSpPr/>
            <p:nvPr/>
          </p:nvSpPr>
          <p:spPr>
            <a:xfrm>
              <a:off x="5644350" y="563525"/>
              <a:ext cx="333256" cy="393472"/>
            </a:xfrm>
            <a:custGeom>
              <a:avLst/>
              <a:gdLst/>
              <a:ahLst/>
              <a:cxnLst/>
              <a:rect l="l" t="t" r="r" b="b"/>
              <a:pathLst>
                <a:path w="4645" h="5496" extrusionOk="0">
                  <a:moveTo>
                    <a:pt x="2201" y="1"/>
                  </a:moveTo>
                  <a:cubicBezTo>
                    <a:pt x="2179" y="1"/>
                    <a:pt x="2170" y="27"/>
                    <a:pt x="2150" y="86"/>
                  </a:cubicBezTo>
                  <a:cubicBezTo>
                    <a:pt x="1987" y="563"/>
                    <a:pt x="1722" y="986"/>
                    <a:pt x="1426" y="1389"/>
                  </a:cubicBezTo>
                  <a:cubicBezTo>
                    <a:pt x="1235" y="1654"/>
                    <a:pt x="1022" y="1904"/>
                    <a:pt x="845" y="2176"/>
                  </a:cubicBezTo>
                  <a:cubicBezTo>
                    <a:pt x="390" y="2872"/>
                    <a:pt x="100" y="3631"/>
                    <a:pt x="0" y="4460"/>
                  </a:cubicBezTo>
                  <a:cubicBezTo>
                    <a:pt x="58" y="4469"/>
                    <a:pt x="102" y="4511"/>
                    <a:pt x="149" y="4543"/>
                  </a:cubicBezTo>
                  <a:cubicBezTo>
                    <a:pt x="639" y="4862"/>
                    <a:pt x="1170" y="5114"/>
                    <a:pt x="1727" y="5290"/>
                  </a:cubicBezTo>
                  <a:cubicBezTo>
                    <a:pt x="1976" y="5368"/>
                    <a:pt x="2232" y="5426"/>
                    <a:pt x="2492" y="5460"/>
                  </a:cubicBezTo>
                  <a:cubicBezTo>
                    <a:pt x="2666" y="5483"/>
                    <a:pt x="2841" y="5496"/>
                    <a:pt x="3016" y="5496"/>
                  </a:cubicBezTo>
                  <a:cubicBezTo>
                    <a:pt x="3063" y="5496"/>
                    <a:pt x="3111" y="5495"/>
                    <a:pt x="3158" y="5493"/>
                  </a:cubicBezTo>
                  <a:cubicBezTo>
                    <a:pt x="3359" y="5481"/>
                    <a:pt x="3561" y="5456"/>
                    <a:pt x="3759" y="5416"/>
                  </a:cubicBezTo>
                  <a:cubicBezTo>
                    <a:pt x="4001" y="5372"/>
                    <a:pt x="4238" y="5311"/>
                    <a:pt x="4471" y="5232"/>
                  </a:cubicBezTo>
                  <a:cubicBezTo>
                    <a:pt x="4480" y="5227"/>
                    <a:pt x="4491" y="5225"/>
                    <a:pt x="4502" y="5225"/>
                  </a:cubicBezTo>
                  <a:cubicBezTo>
                    <a:pt x="4507" y="5225"/>
                    <a:pt x="4513" y="5225"/>
                    <a:pt x="4518" y="5226"/>
                  </a:cubicBezTo>
                  <a:cubicBezTo>
                    <a:pt x="4523" y="5204"/>
                    <a:pt x="4527" y="5183"/>
                    <a:pt x="4532" y="5160"/>
                  </a:cubicBezTo>
                  <a:cubicBezTo>
                    <a:pt x="4581" y="4962"/>
                    <a:pt x="4611" y="4758"/>
                    <a:pt x="4622" y="4555"/>
                  </a:cubicBezTo>
                  <a:cubicBezTo>
                    <a:pt x="4644" y="4108"/>
                    <a:pt x="4585" y="3668"/>
                    <a:pt x="4494" y="3231"/>
                  </a:cubicBezTo>
                  <a:cubicBezTo>
                    <a:pt x="4394" y="2753"/>
                    <a:pt x="4253" y="2285"/>
                    <a:pt x="4162" y="1804"/>
                  </a:cubicBezTo>
                  <a:cubicBezTo>
                    <a:pt x="4106" y="1515"/>
                    <a:pt x="4059" y="1224"/>
                    <a:pt x="4031" y="931"/>
                  </a:cubicBezTo>
                  <a:cubicBezTo>
                    <a:pt x="4020" y="837"/>
                    <a:pt x="4008" y="744"/>
                    <a:pt x="3992" y="651"/>
                  </a:cubicBezTo>
                  <a:cubicBezTo>
                    <a:pt x="3983" y="593"/>
                    <a:pt x="3959" y="554"/>
                    <a:pt x="3887" y="549"/>
                  </a:cubicBezTo>
                  <a:cubicBezTo>
                    <a:pt x="3666" y="535"/>
                    <a:pt x="3447" y="500"/>
                    <a:pt x="3231" y="449"/>
                  </a:cubicBezTo>
                  <a:cubicBezTo>
                    <a:pt x="2891" y="369"/>
                    <a:pt x="2577" y="223"/>
                    <a:pt x="2281" y="39"/>
                  </a:cubicBezTo>
                  <a:cubicBezTo>
                    <a:pt x="2241" y="15"/>
                    <a:pt x="2218" y="1"/>
                    <a:pt x="2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36"/>
            <p:cNvSpPr/>
            <p:nvPr/>
          </p:nvSpPr>
          <p:spPr>
            <a:xfrm>
              <a:off x="5776925" y="1003091"/>
              <a:ext cx="60700" cy="39300"/>
            </a:xfrm>
            <a:custGeom>
              <a:avLst/>
              <a:gdLst/>
              <a:ahLst/>
              <a:cxnLst/>
              <a:rect l="l" t="t" r="r" b="b"/>
              <a:pathLst>
                <a:path w="2428" h="1572" extrusionOk="0">
                  <a:moveTo>
                    <a:pt x="404" y="1572"/>
                  </a:moveTo>
                  <a:lnTo>
                    <a:pt x="785" y="1286"/>
                  </a:lnTo>
                  <a:lnTo>
                    <a:pt x="857" y="929"/>
                  </a:lnTo>
                  <a:lnTo>
                    <a:pt x="1000" y="524"/>
                  </a:lnTo>
                  <a:lnTo>
                    <a:pt x="1547" y="953"/>
                  </a:lnTo>
                  <a:lnTo>
                    <a:pt x="1643" y="1310"/>
                  </a:lnTo>
                  <a:lnTo>
                    <a:pt x="2190" y="1572"/>
                  </a:lnTo>
                  <a:lnTo>
                    <a:pt x="2428" y="334"/>
                  </a:lnTo>
                  <a:lnTo>
                    <a:pt x="0" y="0"/>
                  </a:lnTo>
                  <a:lnTo>
                    <a:pt x="0" y="1405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rgbClr val="353E66">
                    <a:alpha val="77254"/>
                  </a:srgbClr>
                </a:gs>
              </a:gsLst>
              <a:lin ang="16198662" scaled="0"/>
            </a:gra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287" name="Google Shape;2287;p36"/>
            <p:cNvSpPr/>
            <p:nvPr/>
          </p:nvSpPr>
          <p:spPr>
            <a:xfrm>
              <a:off x="5954480" y="652871"/>
              <a:ext cx="39525" cy="142268"/>
            </a:xfrm>
            <a:custGeom>
              <a:avLst/>
              <a:gdLst/>
              <a:ahLst/>
              <a:cxnLst/>
              <a:rect l="l" t="t" r="r" b="b"/>
              <a:pathLst>
                <a:path w="566" h="203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307"/>
                    <a:pt x="97" y="612"/>
                    <a:pt x="159" y="914"/>
                  </a:cubicBezTo>
                  <a:cubicBezTo>
                    <a:pt x="223" y="1264"/>
                    <a:pt x="308" y="1611"/>
                    <a:pt x="355" y="1966"/>
                  </a:cubicBezTo>
                  <a:cubicBezTo>
                    <a:pt x="361" y="2003"/>
                    <a:pt x="376" y="2027"/>
                    <a:pt x="411" y="2027"/>
                  </a:cubicBezTo>
                  <a:cubicBezTo>
                    <a:pt x="416" y="2027"/>
                    <a:pt x="422" y="2026"/>
                    <a:pt x="428" y="2025"/>
                  </a:cubicBezTo>
                  <a:cubicBezTo>
                    <a:pt x="476" y="2016"/>
                    <a:pt x="495" y="2037"/>
                    <a:pt x="558" y="1973"/>
                  </a:cubicBezTo>
                  <a:cubicBezTo>
                    <a:pt x="565" y="1966"/>
                    <a:pt x="562" y="1946"/>
                    <a:pt x="562" y="1934"/>
                  </a:cubicBezTo>
                  <a:cubicBezTo>
                    <a:pt x="542" y="1731"/>
                    <a:pt x="539" y="1527"/>
                    <a:pt x="516" y="1324"/>
                  </a:cubicBezTo>
                  <a:cubicBezTo>
                    <a:pt x="500" y="1164"/>
                    <a:pt x="467" y="1007"/>
                    <a:pt x="418" y="854"/>
                  </a:cubicBezTo>
                  <a:cubicBezTo>
                    <a:pt x="362" y="624"/>
                    <a:pt x="258" y="416"/>
                    <a:pt x="146" y="211"/>
                  </a:cubicBezTo>
                  <a:cubicBezTo>
                    <a:pt x="108" y="134"/>
                    <a:pt x="59" y="6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36"/>
            <p:cNvSpPr/>
            <p:nvPr/>
          </p:nvSpPr>
          <p:spPr>
            <a:xfrm>
              <a:off x="5715760" y="381550"/>
              <a:ext cx="275959" cy="244173"/>
            </a:xfrm>
            <a:custGeom>
              <a:avLst/>
              <a:gdLst/>
              <a:ahLst/>
              <a:cxnLst/>
              <a:rect l="l" t="t" r="r" b="b"/>
              <a:pathLst>
                <a:path w="4037" h="3572" extrusionOk="0">
                  <a:moveTo>
                    <a:pt x="2508" y="0"/>
                  </a:moveTo>
                  <a:cubicBezTo>
                    <a:pt x="2401" y="0"/>
                    <a:pt x="2291" y="11"/>
                    <a:pt x="2180" y="33"/>
                  </a:cubicBezTo>
                  <a:cubicBezTo>
                    <a:pt x="1741" y="121"/>
                    <a:pt x="1403" y="359"/>
                    <a:pt x="1163" y="735"/>
                  </a:cubicBezTo>
                  <a:cubicBezTo>
                    <a:pt x="996" y="996"/>
                    <a:pt x="910" y="1299"/>
                    <a:pt x="917" y="1609"/>
                  </a:cubicBezTo>
                  <a:cubicBezTo>
                    <a:pt x="923" y="1918"/>
                    <a:pt x="912" y="2226"/>
                    <a:pt x="793" y="2519"/>
                  </a:cubicBezTo>
                  <a:cubicBezTo>
                    <a:pt x="775" y="2561"/>
                    <a:pt x="756" y="2602"/>
                    <a:pt x="739" y="2642"/>
                  </a:cubicBezTo>
                  <a:cubicBezTo>
                    <a:pt x="626" y="2900"/>
                    <a:pt x="451" y="3112"/>
                    <a:pt x="257" y="3310"/>
                  </a:cubicBezTo>
                  <a:cubicBezTo>
                    <a:pt x="253" y="3313"/>
                    <a:pt x="227" y="3338"/>
                    <a:pt x="225" y="3340"/>
                  </a:cubicBezTo>
                  <a:cubicBezTo>
                    <a:pt x="209" y="3355"/>
                    <a:pt x="197" y="3373"/>
                    <a:pt x="190" y="3394"/>
                  </a:cubicBezTo>
                  <a:cubicBezTo>
                    <a:pt x="181" y="3413"/>
                    <a:pt x="169" y="3431"/>
                    <a:pt x="151" y="3445"/>
                  </a:cubicBezTo>
                  <a:cubicBezTo>
                    <a:pt x="101" y="3485"/>
                    <a:pt x="51" y="3527"/>
                    <a:pt x="1" y="3569"/>
                  </a:cubicBezTo>
                  <a:cubicBezTo>
                    <a:pt x="8" y="3571"/>
                    <a:pt x="16" y="3571"/>
                    <a:pt x="23" y="3571"/>
                  </a:cubicBezTo>
                  <a:cubicBezTo>
                    <a:pt x="38" y="3571"/>
                    <a:pt x="52" y="3569"/>
                    <a:pt x="65" y="3566"/>
                  </a:cubicBezTo>
                  <a:cubicBezTo>
                    <a:pt x="334" y="3513"/>
                    <a:pt x="576" y="3408"/>
                    <a:pt x="772" y="3212"/>
                  </a:cubicBezTo>
                  <a:cubicBezTo>
                    <a:pt x="981" y="3003"/>
                    <a:pt x="1093" y="2737"/>
                    <a:pt x="1196" y="2467"/>
                  </a:cubicBezTo>
                  <a:cubicBezTo>
                    <a:pt x="1220" y="2407"/>
                    <a:pt x="1247" y="2384"/>
                    <a:pt x="1304" y="2384"/>
                  </a:cubicBezTo>
                  <a:cubicBezTo>
                    <a:pt x="1306" y="2384"/>
                    <a:pt x="1308" y="2384"/>
                    <a:pt x="1310" y="2384"/>
                  </a:cubicBezTo>
                  <a:lnTo>
                    <a:pt x="2220" y="2384"/>
                  </a:lnTo>
                  <a:cubicBezTo>
                    <a:pt x="2230" y="2384"/>
                    <a:pt x="2240" y="2385"/>
                    <a:pt x="2250" y="2385"/>
                  </a:cubicBezTo>
                  <a:cubicBezTo>
                    <a:pt x="2268" y="2385"/>
                    <a:pt x="2286" y="2382"/>
                    <a:pt x="2297" y="2360"/>
                  </a:cubicBezTo>
                  <a:cubicBezTo>
                    <a:pt x="2220" y="2302"/>
                    <a:pt x="2152" y="2237"/>
                    <a:pt x="2090" y="2162"/>
                  </a:cubicBezTo>
                  <a:cubicBezTo>
                    <a:pt x="1927" y="1956"/>
                    <a:pt x="1845" y="1729"/>
                    <a:pt x="1892" y="1464"/>
                  </a:cubicBezTo>
                  <a:cubicBezTo>
                    <a:pt x="1929" y="1264"/>
                    <a:pt x="2053" y="1117"/>
                    <a:pt x="2210" y="996"/>
                  </a:cubicBezTo>
                  <a:cubicBezTo>
                    <a:pt x="2448" y="810"/>
                    <a:pt x="2735" y="698"/>
                    <a:pt x="3037" y="670"/>
                  </a:cubicBezTo>
                  <a:cubicBezTo>
                    <a:pt x="3073" y="666"/>
                    <a:pt x="3109" y="664"/>
                    <a:pt x="3144" y="664"/>
                  </a:cubicBezTo>
                  <a:cubicBezTo>
                    <a:pt x="3405" y="664"/>
                    <a:pt x="3620" y="773"/>
                    <a:pt x="3803" y="973"/>
                  </a:cubicBezTo>
                  <a:cubicBezTo>
                    <a:pt x="3901" y="1078"/>
                    <a:pt x="3966" y="1203"/>
                    <a:pt x="4033" y="1327"/>
                  </a:cubicBezTo>
                  <a:lnTo>
                    <a:pt x="4036" y="1324"/>
                  </a:lnTo>
                  <a:cubicBezTo>
                    <a:pt x="4035" y="1304"/>
                    <a:pt x="4035" y="1283"/>
                    <a:pt x="4031" y="1264"/>
                  </a:cubicBezTo>
                  <a:cubicBezTo>
                    <a:pt x="3956" y="884"/>
                    <a:pt x="3740" y="545"/>
                    <a:pt x="3430" y="316"/>
                  </a:cubicBezTo>
                  <a:cubicBezTo>
                    <a:pt x="3148" y="105"/>
                    <a:pt x="2839" y="0"/>
                    <a:pt x="250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36"/>
            <p:cNvSpPr/>
            <p:nvPr/>
          </p:nvSpPr>
          <p:spPr>
            <a:xfrm>
              <a:off x="5956720" y="738863"/>
              <a:ext cx="29394" cy="189487"/>
            </a:xfrm>
            <a:custGeom>
              <a:avLst/>
              <a:gdLst/>
              <a:ahLst/>
              <a:cxnLst/>
              <a:rect l="l" t="t" r="r" b="b"/>
              <a:pathLst>
                <a:path w="430" h="2772" extrusionOk="0">
                  <a:moveTo>
                    <a:pt x="0" y="1"/>
                  </a:moveTo>
                  <a:cubicBezTo>
                    <a:pt x="2" y="18"/>
                    <a:pt x="4" y="36"/>
                    <a:pt x="9" y="53"/>
                  </a:cubicBezTo>
                  <a:cubicBezTo>
                    <a:pt x="85" y="357"/>
                    <a:pt x="156" y="662"/>
                    <a:pt x="213" y="969"/>
                  </a:cubicBezTo>
                  <a:cubicBezTo>
                    <a:pt x="246" y="1151"/>
                    <a:pt x="272" y="1333"/>
                    <a:pt x="286" y="1519"/>
                  </a:cubicBezTo>
                  <a:cubicBezTo>
                    <a:pt x="302" y="1728"/>
                    <a:pt x="304" y="1938"/>
                    <a:pt x="293" y="2147"/>
                  </a:cubicBezTo>
                  <a:cubicBezTo>
                    <a:pt x="283" y="2343"/>
                    <a:pt x="249" y="2539"/>
                    <a:pt x="193" y="2730"/>
                  </a:cubicBezTo>
                  <a:cubicBezTo>
                    <a:pt x="188" y="2746"/>
                    <a:pt x="181" y="2764"/>
                    <a:pt x="204" y="2769"/>
                  </a:cubicBezTo>
                  <a:cubicBezTo>
                    <a:pt x="208" y="2771"/>
                    <a:pt x="213" y="2771"/>
                    <a:pt x="217" y="2771"/>
                  </a:cubicBezTo>
                  <a:cubicBezTo>
                    <a:pt x="232" y="2771"/>
                    <a:pt x="246" y="2763"/>
                    <a:pt x="251" y="2750"/>
                  </a:cubicBezTo>
                  <a:cubicBezTo>
                    <a:pt x="258" y="2732"/>
                    <a:pt x="263" y="2715"/>
                    <a:pt x="269" y="2697"/>
                  </a:cubicBezTo>
                  <a:cubicBezTo>
                    <a:pt x="349" y="2436"/>
                    <a:pt x="398" y="2166"/>
                    <a:pt x="416" y="1892"/>
                  </a:cubicBezTo>
                  <a:cubicBezTo>
                    <a:pt x="430" y="1650"/>
                    <a:pt x="426" y="1409"/>
                    <a:pt x="405" y="1168"/>
                  </a:cubicBezTo>
                  <a:cubicBezTo>
                    <a:pt x="383" y="919"/>
                    <a:pt x="342" y="672"/>
                    <a:pt x="297" y="425"/>
                  </a:cubicBezTo>
                  <a:cubicBezTo>
                    <a:pt x="269" y="283"/>
                    <a:pt x="249" y="141"/>
                    <a:pt x="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36"/>
            <p:cNvSpPr/>
            <p:nvPr/>
          </p:nvSpPr>
          <p:spPr>
            <a:xfrm>
              <a:off x="5614375" y="530450"/>
              <a:ext cx="377424" cy="393477"/>
            </a:xfrm>
            <a:custGeom>
              <a:avLst/>
              <a:gdLst/>
              <a:ahLst/>
              <a:cxnLst/>
              <a:rect l="l" t="t" r="r" b="b"/>
              <a:pathLst>
                <a:path w="5408" h="5653" extrusionOk="0">
                  <a:moveTo>
                    <a:pt x="5392" y="1"/>
                  </a:moveTo>
                  <a:cubicBezTo>
                    <a:pt x="5385" y="1"/>
                    <a:pt x="5379" y="4"/>
                    <a:pt x="5374" y="10"/>
                  </a:cubicBezTo>
                  <a:cubicBezTo>
                    <a:pt x="5283" y="80"/>
                    <a:pt x="5179" y="132"/>
                    <a:pt x="5069" y="166"/>
                  </a:cubicBezTo>
                  <a:cubicBezTo>
                    <a:pt x="4928" y="213"/>
                    <a:pt x="4781" y="243"/>
                    <a:pt x="4632" y="257"/>
                  </a:cubicBezTo>
                  <a:cubicBezTo>
                    <a:pt x="4561" y="263"/>
                    <a:pt x="4490" y="266"/>
                    <a:pt x="4418" y="266"/>
                  </a:cubicBezTo>
                  <a:cubicBezTo>
                    <a:pt x="4312" y="266"/>
                    <a:pt x="4206" y="259"/>
                    <a:pt x="4101" y="245"/>
                  </a:cubicBezTo>
                  <a:cubicBezTo>
                    <a:pt x="3989" y="224"/>
                    <a:pt x="3880" y="185"/>
                    <a:pt x="3780" y="131"/>
                  </a:cubicBezTo>
                  <a:cubicBezTo>
                    <a:pt x="3769" y="153"/>
                    <a:pt x="3753" y="157"/>
                    <a:pt x="3735" y="157"/>
                  </a:cubicBezTo>
                  <a:cubicBezTo>
                    <a:pt x="3725" y="157"/>
                    <a:pt x="3714" y="155"/>
                    <a:pt x="3703" y="155"/>
                  </a:cubicBezTo>
                  <a:cubicBezTo>
                    <a:pt x="3501" y="155"/>
                    <a:pt x="3299" y="156"/>
                    <a:pt x="3096" y="156"/>
                  </a:cubicBezTo>
                  <a:cubicBezTo>
                    <a:pt x="2995" y="156"/>
                    <a:pt x="2894" y="156"/>
                    <a:pt x="2793" y="155"/>
                  </a:cubicBezTo>
                  <a:cubicBezTo>
                    <a:pt x="2732" y="155"/>
                    <a:pt x="2704" y="178"/>
                    <a:pt x="2679" y="239"/>
                  </a:cubicBezTo>
                  <a:cubicBezTo>
                    <a:pt x="2576" y="508"/>
                    <a:pt x="2464" y="776"/>
                    <a:pt x="2255" y="984"/>
                  </a:cubicBezTo>
                  <a:cubicBezTo>
                    <a:pt x="2059" y="1179"/>
                    <a:pt x="1817" y="1286"/>
                    <a:pt x="1547" y="1339"/>
                  </a:cubicBezTo>
                  <a:cubicBezTo>
                    <a:pt x="1534" y="1342"/>
                    <a:pt x="1521" y="1343"/>
                    <a:pt x="1507" y="1343"/>
                  </a:cubicBezTo>
                  <a:cubicBezTo>
                    <a:pt x="1499" y="1343"/>
                    <a:pt x="1491" y="1343"/>
                    <a:pt x="1484" y="1342"/>
                  </a:cubicBezTo>
                  <a:cubicBezTo>
                    <a:pt x="1534" y="1300"/>
                    <a:pt x="1584" y="1258"/>
                    <a:pt x="1634" y="1218"/>
                  </a:cubicBezTo>
                  <a:cubicBezTo>
                    <a:pt x="1652" y="1204"/>
                    <a:pt x="1673" y="1193"/>
                    <a:pt x="1673" y="1167"/>
                  </a:cubicBezTo>
                  <a:lnTo>
                    <a:pt x="1673" y="1167"/>
                  </a:lnTo>
                  <a:cubicBezTo>
                    <a:pt x="1662" y="1170"/>
                    <a:pt x="1650" y="1174"/>
                    <a:pt x="1640" y="1181"/>
                  </a:cubicBezTo>
                  <a:cubicBezTo>
                    <a:pt x="1496" y="1279"/>
                    <a:pt x="1349" y="1377"/>
                    <a:pt x="1214" y="1488"/>
                  </a:cubicBezTo>
                  <a:cubicBezTo>
                    <a:pt x="1077" y="1598"/>
                    <a:pt x="937" y="1698"/>
                    <a:pt x="823" y="1831"/>
                  </a:cubicBezTo>
                  <a:cubicBezTo>
                    <a:pt x="754" y="1861"/>
                    <a:pt x="721" y="1926"/>
                    <a:pt x="670" y="1977"/>
                  </a:cubicBezTo>
                  <a:cubicBezTo>
                    <a:pt x="523" y="2127"/>
                    <a:pt x="393" y="2298"/>
                    <a:pt x="286" y="2482"/>
                  </a:cubicBezTo>
                  <a:cubicBezTo>
                    <a:pt x="263" y="2518"/>
                    <a:pt x="221" y="2553"/>
                    <a:pt x="244" y="2608"/>
                  </a:cubicBezTo>
                  <a:cubicBezTo>
                    <a:pt x="235" y="2629"/>
                    <a:pt x="227" y="2653"/>
                    <a:pt x="218" y="2674"/>
                  </a:cubicBezTo>
                  <a:cubicBezTo>
                    <a:pt x="158" y="2799"/>
                    <a:pt x="113" y="2929"/>
                    <a:pt x="85" y="3064"/>
                  </a:cubicBezTo>
                  <a:cubicBezTo>
                    <a:pt x="25" y="3244"/>
                    <a:pt x="0" y="3434"/>
                    <a:pt x="13" y="3623"/>
                  </a:cubicBezTo>
                  <a:cubicBezTo>
                    <a:pt x="14" y="3658"/>
                    <a:pt x="23" y="3695"/>
                    <a:pt x="37" y="3728"/>
                  </a:cubicBezTo>
                  <a:cubicBezTo>
                    <a:pt x="49" y="3756"/>
                    <a:pt x="69" y="3788"/>
                    <a:pt x="104" y="3788"/>
                  </a:cubicBezTo>
                  <a:cubicBezTo>
                    <a:pt x="105" y="3788"/>
                    <a:pt x="107" y="3788"/>
                    <a:pt x="109" y="3788"/>
                  </a:cubicBezTo>
                  <a:cubicBezTo>
                    <a:pt x="146" y="3784"/>
                    <a:pt x="146" y="3749"/>
                    <a:pt x="153" y="3721"/>
                  </a:cubicBezTo>
                  <a:cubicBezTo>
                    <a:pt x="183" y="3549"/>
                    <a:pt x="209" y="3376"/>
                    <a:pt x="270" y="3211"/>
                  </a:cubicBezTo>
                  <a:cubicBezTo>
                    <a:pt x="279" y="3183"/>
                    <a:pt x="288" y="3155"/>
                    <a:pt x="295" y="3127"/>
                  </a:cubicBezTo>
                  <a:cubicBezTo>
                    <a:pt x="328" y="3132"/>
                    <a:pt x="332" y="3130"/>
                    <a:pt x="346" y="3144"/>
                  </a:cubicBezTo>
                  <a:cubicBezTo>
                    <a:pt x="393" y="3193"/>
                    <a:pt x="440" y="3242"/>
                    <a:pt x="490" y="3292"/>
                  </a:cubicBezTo>
                  <a:cubicBezTo>
                    <a:pt x="503" y="3306"/>
                    <a:pt x="516" y="3312"/>
                    <a:pt x="527" y="3312"/>
                  </a:cubicBezTo>
                  <a:cubicBezTo>
                    <a:pt x="542" y="3312"/>
                    <a:pt x="555" y="3302"/>
                    <a:pt x="567" y="3283"/>
                  </a:cubicBezTo>
                  <a:cubicBezTo>
                    <a:pt x="590" y="3246"/>
                    <a:pt x="607" y="3216"/>
                    <a:pt x="626" y="3183"/>
                  </a:cubicBezTo>
                  <a:cubicBezTo>
                    <a:pt x="824" y="2859"/>
                    <a:pt x="1008" y="2527"/>
                    <a:pt x="1182" y="2189"/>
                  </a:cubicBezTo>
                  <a:cubicBezTo>
                    <a:pt x="1231" y="2094"/>
                    <a:pt x="1280" y="2000"/>
                    <a:pt x="1329" y="1907"/>
                  </a:cubicBezTo>
                  <a:cubicBezTo>
                    <a:pt x="1337" y="1892"/>
                    <a:pt x="1341" y="1870"/>
                    <a:pt x="1359" y="1870"/>
                  </a:cubicBezTo>
                  <a:cubicBezTo>
                    <a:pt x="1362" y="1870"/>
                    <a:pt x="1367" y="1871"/>
                    <a:pt x="1371" y="1873"/>
                  </a:cubicBezTo>
                  <a:cubicBezTo>
                    <a:pt x="1401" y="1887"/>
                    <a:pt x="1384" y="1908"/>
                    <a:pt x="1375" y="1926"/>
                  </a:cubicBezTo>
                  <a:cubicBezTo>
                    <a:pt x="1349" y="1985"/>
                    <a:pt x="1322" y="2045"/>
                    <a:pt x="1296" y="2103"/>
                  </a:cubicBezTo>
                  <a:cubicBezTo>
                    <a:pt x="1217" y="2219"/>
                    <a:pt x="1159" y="2347"/>
                    <a:pt x="1094" y="2468"/>
                  </a:cubicBezTo>
                  <a:cubicBezTo>
                    <a:pt x="875" y="2881"/>
                    <a:pt x="633" y="3285"/>
                    <a:pt x="370" y="3672"/>
                  </a:cubicBezTo>
                  <a:cubicBezTo>
                    <a:pt x="358" y="3693"/>
                    <a:pt x="348" y="3716"/>
                    <a:pt x="342" y="3739"/>
                  </a:cubicBezTo>
                  <a:cubicBezTo>
                    <a:pt x="293" y="3937"/>
                    <a:pt x="298" y="4140"/>
                    <a:pt x="288" y="4342"/>
                  </a:cubicBezTo>
                  <a:cubicBezTo>
                    <a:pt x="276" y="4542"/>
                    <a:pt x="260" y="4740"/>
                    <a:pt x="279" y="4941"/>
                  </a:cubicBezTo>
                  <a:cubicBezTo>
                    <a:pt x="298" y="5127"/>
                    <a:pt x="311" y="5311"/>
                    <a:pt x="335" y="5495"/>
                  </a:cubicBezTo>
                  <a:cubicBezTo>
                    <a:pt x="342" y="5548"/>
                    <a:pt x="356" y="5602"/>
                    <a:pt x="400" y="5639"/>
                  </a:cubicBezTo>
                  <a:cubicBezTo>
                    <a:pt x="409" y="5648"/>
                    <a:pt x="420" y="5652"/>
                    <a:pt x="432" y="5652"/>
                  </a:cubicBezTo>
                  <a:cubicBezTo>
                    <a:pt x="440" y="5652"/>
                    <a:pt x="450" y="5650"/>
                    <a:pt x="458" y="5644"/>
                  </a:cubicBezTo>
                  <a:cubicBezTo>
                    <a:pt x="477" y="5628"/>
                    <a:pt x="484" y="5604"/>
                    <a:pt x="474" y="5592"/>
                  </a:cubicBezTo>
                  <a:cubicBezTo>
                    <a:pt x="462" y="5578"/>
                    <a:pt x="455" y="5492"/>
                    <a:pt x="455" y="5457"/>
                  </a:cubicBezTo>
                  <a:cubicBezTo>
                    <a:pt x="449" y="5225"/>
                    <a:pt x="469" y="4994"/>
                    <a:pt x="507" y="4766"/>
                  </a:cubicBezTo>
                  <a:cubicBezTo>
                    <a:pt x="565" y="4421"/>
                    <a:pt x="658" y="4080"/>
                    <a:pt x="786" y="3753"/>
                  </a:cubicBezTo>
                  <a:cubicBezTo>
                    <a:pt x="875" y="3519"/>
                    <a:pt x="979" y="3292"/>
                    <a:pt x="1096" y="3071"/>
                  </a:cubicBezTo>
                  <a:cubicBezTo>
                    <a:pt x="1159" y="2957"/>
                    <a:pt x="1231" y="2848"/>
                    <a:pt x="1294" y="2732"/>
                  </a:cubicBezTo>
                  <a:cubicBezTo>
                    <a:pt x="1512" y="2438"/>
                    <a:pt x="1731" y="2145"/>
                    <a:pt x="1946" y="1849"/>
                  </a:cubicBezTo>
                  <a:cubicBezTo>
                    <a:pt x="2236" y="1453"/>
                    <a:pt x="2490" y="1035"/>
                    <a:pt x="2642" y="564"/>
                  </a:cubicBezTo>
                  <a:cubicBezTo>
                    <a:pt x="2659" y="514"/>
                    <a:pt x="2683" y="488"/>
                    <a:pt x="2717" y="488"/>
                  </a:cubicBezTo>
                  <a:cubicBezTo>
                    <a:pt x="2735" y="488"/>
                    <a:pt x="2754" y="495"/>
                    <a:pt x="2777" y="508"/>
                  </a:cubicBezTo>
                  <a:cubicBezTo>
                    <a:pt x="2870" y="555"/>
                    <a:pt x="2960" y="611"/>
                    <a:pt x="3051" y="660"/>
                  </a:cubicBezTo>
                  <a:cubicBezTo>
                    <a:pt x="3470" y="890"/>
                    <a:pt x="3920" y="1000"/>
                    <a:pt x="4394" y="1034"/>
                  </a:cubicBezTo>
                  <a:cubicBezTo>
                    <a:pt x="4508" y="1041"/>
                    <a:pt x="4548" y="1069"/>
                    <a:pt x="4569" y="1183"/>
                  </a:cubicBezTo>
                  <a:cubicBezTo>
                    <a:pt x="4587" y="1274"/>
                    <a:pt x="4595" y="1365"/>
                    <a:pt x="4606" y="1456"/>
                  </a:cubicBezTo>
                  <a:cubicBezTo>
                    <a:pt x="4625" y="1612"/>
                    <a:pt x="4636" y="1768"/>
                    <a:pt x="4662" y="1922"/>
                  </a:cubicBezTo>
                  <a:cubicBezTo>
                    <a:pt x="4695" y="2126"/>
                    <a:pt x="4737" y="2327"/>
                    <a:pt x="4781" y="2529"/>
                  </a:cubicBezTo>
                  <a:cubicBezTo>
                    <a:pt x="4813" y="2697"/>
                    <a:pt x="4853" y="2864"/>
                    <a:pt x="4902" y="3029"/>
                  </a:cubicBezTo>
                  <a:lnTo>
                    <a:pt x="5113" y="3029"/>
                  </a:lnTo>
                  <a:cubicBezTo>
                    <a:pt x="5056" y="2732"/>
                    <a:pt x="4997" y="2436"/>
                    <a:pt x="4946" y="2138"/>
                  </a:cubicBezTo>
                  <a:cubicBezTo>
                    <a:pt x="4895" y="1847"/>
                    <a:pt x="4836" y="1558"/>
                    <a:pt x="4865" y="1258"/>
                  </a:cubicBezTo>
                  <a:cubicBezTo>
                    <a:pt x="4883" y="1093"/>
                    <a:pt x="4918" y="932"/>
                    <a:pt x="5006" y="786"/>
                  </a:cubicBezTo>
                  <a:cubicBezTo>
                    <a:pt x="5120" y="599"/>
                    <a:pt x="5235" y="409"/>
                    <a:pt x="5326" y="208"/>
                  </a:cubicBezTo>
                  <a:cubicBezTo>
                    <a:pt x="5358" y="141"/>
                    <a:pt x="5391" y="76"/>
                    <a:pt x="5407" y="6"/>
                  </a:cubicBezTo>
                  <a:cubicBezTo>
                    <a:pt x="5403" y="2"/>
                    <a:pt x="5397" y="1"/>
                    <a:pt x="53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36"/>
            <p:cNvSpPr/>
            <p:nvPr/>
          </p:nvSpPr>
          <p:spPr>
            <a:xfrm>
              <a:off x="5991381" y="471988"/>
              <a:ext cx="1025" cy="2119"/>
            </a:xfrm>
            <a:custGeom>
              <a:avLst/>
              <a:gdLst/>
              <a:ahLst/>
              <a:cxnLst/>
              <a:rect l="l" t="t" r="r" b="b"/>
              <a:pathLst>
                <a:path w="15" h="31" extrusionOk="0">
                  <a:moveTo>
                    <a:pt x="4" y="1"/>
                  </a:moveTo>
                  <a:lnTo>
                    <a:pt x="1" y="4"/>
                  </a:lnTo>
                  <a:cubicBezTo>
                    <a:pt x="3" y="13"/>
                    <a:pt x="6" y="22"/>
                    <a:pt x="8" y="30"/>
                  </a:cubicBezTo>
                  <a:cubicBezTo>
                    <a:pt x="10" y="29"/>
                    <a:pt x="11" y="29"/>
                    <a:pt x="11" y="27"/>
                  </a:cubicBezTo>
                  <a:cubicBezTo>
                    <a:pt x="15" y="18"/>
                    <a:pt x="13" y="8"/>
                    <a:pt x="4" y="1"/>
                  </a:cubicBezTo>
                  <a:close/>
                </a:path>
              </a:pathLst>
            </a:custGeom>
            <a:solidFill>
              <a:srgbClr val="596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36"/>
            <p:cNvSpPr/>
            <p:nvPr/>
          </p:nvSpPr>
          <p:spPr>
            <a:xfrm>
              <a:off x="5731256" y="344503"/>
              <a:ext cx="239525" cy="129606"/>
            </a:xfrm>
            <a:custGeom>
              <a:avLst/>
              <a:gdLst/>
              <a:ahLst/>
              <a:cxnLst/>
              <a:rect l="l" t="t" r="r" b="b"/>
              <a:pathLst>
                <a:path w="3504" h="1896" extrusionOk="0">
                  <a:moveTo>
                    <a:pt x="1955" y="1"/>
                  </a:moveTo>
                  <a:lnTo>
                    <a:pt x="1955" y="1"/>
                  </a:lnTo>
                  <a:cubicBezTo>
                    <a:pt x="2155" y="99"/>
                    <a:pt x="2224" y="185"/>
                    <a:pt x="2246" y="244"/>
                  </a:cubicBezTo>
                  <a:cubicBezTo>
                    <a:pt x="2257" y="269"/>
                    <a:pt x="2257" y="299"/>
                    <a:pt x="2246" y="323"/>
                  </a:cubicBezTo>
                  <a:lnTo>
                    <a:pt x="2229" y="335"/>
                  </a:lnTo>
                  <a:lnTo>
                    <a:pt x="2211" y="327"/>
                  </a:lnTo>
                  <a:cubicBezTo>
                    <a:pt x="2071" y="125"/>
                    <a:pt x="1890" y="20"/>
                    <a:pt x="1689" y="20"/>
                  </a:cubicBezTo>
                  <a:cubicBezTo>
                    <a:pt x="1549" y="20"/>
                    <a:pt x="1403" y="73"/>
                    <a:pt x="1265" y="174"/>
                  </a:cubicBezTo>
                  <a:cubicBezTo>
                    <a:pt x="1338" y="146"/>
                    <a:pt x="1417" y="130"/>
                    <a:pt x="1496" y="127"/>
                  </a:cubicBezTo>
                  <a:cubicBezTo>
                    <a:pt x="1636" y="127"/>
                    <a:pt x="1764" y="193"/>
                    <a:pt x="1887" y="327"/>
                  </a:cubicBezTo>
                  <a:lnTo>
                    <a:pt x="1890" y="350"/>
                  </a:lnTo>
                  <a:lnTo>
                    <a:pt x="1871" y="360"/>
                  </a:lnTo>
                  <a:cubicBezTo>
                    <a:pt x="1813" y="353"/>
                    <a:pt x="1755" y="341"/>
                    <a:pt x="1699" y="323"/>
                  </a:cubicBezTo>
                  <a:cubicBezTo>
                    <a:pt x="1599" y="297"/>
                    <a:pt x="1487" y="265"/>
                    <a:pt x="1366" y="265"/>
                  </a:cubicBezTo>
                  <a:cubicBezTo>
                    <a:pt x="1084" y="265"/>
                    <a:pt x="854" y="446"/>
                    <a:pt x="667" y="818"/>
                  </a:cubicBezTo>
                  <a:cubicBezTo>
                    <a:pt x="891" y="567"/>
                    <a:pt x="1221" y="449"/>
                    <a:pt x="1408" y="449"/>
                  </a:cubicBezTo>
                  <a:cubicBezTo>
                    <a:pt x="1475" y="449"/>
                    <a:pt x="1519" y="465"/>
                    <a:pt x="1535" y="495"/>
                  </a:cubicBezTo>
                  <a:lnTo>
                    <a:pt x="1535" y="513"/>
                  </a:lnTo>
                  <a:lnTo>
                    <a:pt x="1519" y="525"/>
                  </a:lnTo>
                  <a:cubicBezTo>
                    <a:pt x="1114" y="579"/>
                    <a:pt x="912" y="770"/>
                    <a:pt x="698" y="974"/>
                  </a:cubicBezTo>
                  <a:cubicBezTo>
                    <a:pt x="516" y="1147"/>
                    <a:pt x="327" y="1326"/>
                    <a:pt x="1" y="1440"/>
                  </a:cubicBezTo>
                  <a:lnTo>
                    <a:pt x="48" y="1440"/>
                  </a:lnTo>
                  <a:cubicBezTo>
                    <a:pt x="896" y="1440"/>
                    <a:pt x="1347" y="851"/>
                    <a:pt x="1351" y="846"/>
                  </a:cubicBezTo>
                  <a:lnTo>
                    <a:pt x="1356" y="839"/>
                  </a:lnTo>
                  <a:lnTo>
                    <a:pt x="1377" y="830"/>
                  </a:lnTo>
                  <a:lnTo>
                    <a:pt x="1391" y="849"/>
                  </a:lnTo>
                  <a:lnTo>
                    <a:pt x="1382" y="870"/>
                  </a:lnTo>
                  <a:cubicBezTo>
                    <a:pt x="1370" y="889"/>
                    <a:pt x="1356" y="916"/>
                    <a:pt x="1338" y="947"/>
                  </a:cubicBezTo>
                  <a:cubicBezTo>
                    <a:pt x="1196" y="1200"/>
                    <a:pt x="881" y="1763"/>
                    <a:pt x="99" y="1896"/>
                  </a:cubicBezTo>
                  <a:lnTo>
                    <a:pt x="178" y="1896"/>
                  </a:lnTo>
                  <a:cubicBezTo>
                    <a:pt x="1175" y="1896"/>
                    <a:pt x="1563" y="1363"/>
                    <a:pt x="1710" y="1163"/>
                  </a:cubicBezTo>
                  <a:cubicBezTo>
                    <a:pt x="1724" y="1142"/>
                    <a:pt x="1736" y="1126"/>
                    <a:pt x="1747" y="1112"/>
                  </a:cubicBezTo>
                  <a:cubicBezTo>
                    <a:pt x="1938" y="872"/>
                    <a:pt x="2255" y="726"/>
                    <a:pt x="2593" y="726"/>
                  </a:cubicBezTo>
                  <a:cubicBezTo>
                    <a:pt x="2893" y="726"/>
                    <a:pt x="3207" y="840"/>
                    <a:pt x="3503" y="1054"/>
                  </a:cubicBezTo>
                  <a:cubicBezTo>
                    <a:pt x="3291" y="535"/>
                    <a:pt x="3067" y="130"/>
                    <a:pt x="2495" y="44"/>
                  </a:cubicBezTo>
                  <a:lnTo>
                    <a:pt x="2495" y="44"/>
                  </a:lnTo>
                  <a:cubicBezTo>
                    <a:pt x="2711" y="155"/>
                    <a:pt x="2865" y="348"/>
                    <a:pt x="2865" y="476"/>
                  </a:cubicBezTo>
                  <a:lnTo>
                    <a:pt x="2856" y="492"/>
                  </a:lnTo>
                  <a:lnTo>
                    <a:pt x="2839" y="495"/>
                  </a:lnTo>
                  <a:cubicBezTo>
                    <a:pt x="2757" y="465"/>
                    <a:pt x="2700" y="400"/>
                    <a:pt x="2636" y="325"/>
                  </a:cubicBezTo>
                  <a:cubicBezTo>
                    <a:pt x="2513" y="186"/>
                    <a:pt x="2364" y="15"/>
                    <a:pt x="19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36"/>
            <p:cNvSpPr/>
            <p:nvPr/>
          </p:nvSpPr>
          <p:spPr>
            <a:xfrm>
              <a:off x="5836750" y="425725"/>
              <a:ext cx="162908" cy="129600"/>
            </a:xfrm>
            <a:custGeom>
              <a:avLst/>
              <a:gdLst/>
              <a:ahLst/>
              <a:cxnLst/>
              <a:rect l="l" t="t" r="r" b="b"/>
              <a:pathLst>
                <a:path w="2188" h="1741" extrusionOk="0">
                  <a:moveTo>
                    <a:pt x="1366" y="631"/>
                  </a:moveTo>
                  <a:cubicBezTo>
                    <a:pt x="1461" y="631"/>
                    <a:pt x="1558" y="666"/>
                    <a:pt x="1637" y="744"/>
                  </a:cubicBezTo>
                  <a:cubicBezTo>
                    <a:pt x="1880" y="988"/>
                    <a:pt x="1708" y="1405"/>
                    <a:pt x="1363" y="1405"/>
                  </a:cubicBezTo>
                  <a:cubicBezTo>
                    <a:pt x="1151" y="1405"/>
                    <a:pt x="977" y="1233"/>
                    <a:pt x="976" y="1020"/>
                  </a:cubicBezTo>
                  <a:cubicBezTo>
                    <a:pt x="976" y="787"/>
                    <a:pt x="1167" y="631"/>
                    <a:pt x="1366" y="631"/>
                  </a:cubicBezTo>
                  <a:close/>
                  <a:moveTo>
                    <a:pt x="1267" y="1"/>
                  </a:moveTo>
                  <a:cubicBezTo>
                    <a:pt x="1248" y="1"/>
                    <a:pt x="1230" y="2"/>
                    <a:pt x="1211" y="3"/>
                  </a:cubicBezTo>
                  <a:cubicBezTo>
                    <a:pt x="886" y="19"/>
                    <a:pt x="578" y="138"/>
                    <a:pt x="327" y="343"/>
                  </a:cubicBezTo>
                  <a:cubicBezTo>
                    <a:pt x="111" y="522"/>
                    <a:pt x="1" y="743"/>
                    <a:pt x="54" y="1030"/>
                  </a:cubicBezTo>
                  <a:cubicBezTo>
                    <a:pt x="115" y="1367"/>
                    <a:pt x="413" y="1659"/>
                    <a:pt x="676" y="1707"/>
                  </a:cubicBezTo>
                  <a:cubicBezTo>
                    <a:pt x="793" y="1728"/>
                    <a:pt x="912" y="1740"/>
                    <a:pt x="1032" y="1740"/>
                  </a:cubicBezTo>
                  <a:cubicBezTo>
                    <a:pt x="1040" y="1740"/>
                    <a:pt x="1048" y="1740"/>
                    <a:pt x="1056" y="1740"/>
                  </a:cubicBezTo>
                  <a:cubicBezTo>
                    <a:pt x="1066" y="1740"/>
                    <a:pt x="1076" y="1740"/>
                    <a:pt x="1085" y="1740"/>
                  </a:cubicBezTo>
                  <a:cubicBezTo>
                    <a:pt x="1191" y="1740"/>
                    <a:pt x="1297" y="1731"/>
                    <a:pt x="1403" y="1714"/>
                  </a:cubicBezTo>
                  <a:cubicBezTo>
                    <a:pt x="1600" y="1679"/>
                    <a:pt x="1787" y="1624"/>
                    <a:pt x="1956" y="1510"/>
                  </a:cubicBezTo>
                  <a:cubicBezTo>
                    <a:pt x="2045" y="1451"/>
                    <a:pt x="2105" y="1375"/>
                    <a:pt x="2124" y="1267"/>
                  </a:cubicBezTo>
                  <a:cubicBezTo>
                    <a:pt x="2147" y="1144"/>
                    <a:pt x="2187" y="1023"/>
                    <a:pt x="2168" y="897"/>
                  </a:cubicBezTo>
                  <a:cubicBezTo>
                    <a:pt x="2138" y="694"/>
                    <a:pt x="2054" y="501"/>
                    <a:pt x="1924" y="343"/>
                  </a:cubicBezTo>
                  <a:cubicBezTo>
                    <a:pt x="1752" y="131"/>
                    <a:pt x="1538" y="1"/>
                    <a:pt x="1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94" name="Google Shape;2294;p36"/>
            <p:cNvGrpSpPr/>
            <p:nvPr/>
          </p:nvGrpSpPr>
          <p:grpSpPr>
            <a:xfrm rot="-1674655" flipH="1">
              <a:off x="5900251" y="474387"/>
              <a:ext cx="67576" cy="57905"/>
              <a:chOff x="6688530" y="2567647"/>
              <a:chExt cx="64529" cy="55301"/>
            </a:xfrm>
          </p:grpSpPr>
          <p:sp>
            <p:nvSpPr>
              <p:cNvPr id="2295" name="Google Shape;2295;p36"/>
              <p:cNvSpPr/>
              <p:nvPr/>
            </p:nvSpPr>
            <p:spPr>
              <a:xfrm>
                <a:off x="6688530" y="2567647"/>
                <a:ext cx="64529" cy="55301"/>
              </a:xfrm>
              <a:custGeom>
                <a:avLst/>
                <a:gdLst/>
                <a:ahLst/>
                <a:cxnLst/>
                <a:rect l="l" t="t" r="r" b="b"/>
                <a:pathLst>
                  <a:path w="944" h="809" extrusionOk="0">
                    <a:moveTo>
                      <a:pt x="404" y="1"/>
                    </a:moveTo>
                    <a:cubicBezTo>
                      <a:pt x="181" y="1"/>
                      <a:pt x="1" y="181"/>
                      <a:pt x="1" y="404"/>
                    </a:cubicBezTo>
                    <a:cubicBezTo>
                      <a:pt x="1" y="647"/>
                      <a:pt x="200" y="809"/>
                      <a:pt x="407" y="809"/>
                    </a:cubicBezTo>
                    <a:cubicBezTo>
                      <a:pt x="506" y="809"/>
                      <a:pt x="607" y="772"/>
                      <a:pt x="690" y="690"/>
                    </a:cubicBezTo>
                    <a:cubicBezTo>
                      <a:pt x="944" y="436"/>
                      <a:pt x="763" y="3"/>
                      <a:pt x="4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36"/>
              <p:cNvSpPr/>
              <p:nvPr/>
            </p:nvSpPr>
            <p:spPr>
              <a:xfrm>
                <a:off x="6697553" y="2579063"/>
                <a:ext cx="34179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29" extrusionOk="0">
                    <a:moveTo>
                      <a:pt x="214" y="0"/>
                    </a:moveTo>
                    <a:cubicBezTo>
                      <a:pt x="95" y="0"/>
                      <a:pt x="0" y="97"/>
                      <a:pt x="0" y="214"/>
                    </a:cubicBezTo>
                    <a:cubicBezTo>
                      <a:pt x="0" y="343"/>
                      <a:pt x="105" y="428"/>
                      <a:pt x="215" y="428"/>
                    </a:cubicBezTo>
                    <a:cubicBezTo>
                      <a:pt x="267" y="428"/>
                      <a:pt x="321" y="409"/>
                      <a:pt x="365" y="365"/>
                    </a:cubicBezTo>
                    <a:cubicBezTo>
                      <a:pt x="500" y="230"/>
                      <a:pt x="405" y="0"/>
                      <a:pt x="214" y="0"/>
                    </a:cubicBezTo>
                    <a:close/>
                  </a:path>
                </a:pathLst>
              </a:custGeom>
              <a:solidFill>
                <a:srgbClr val="080A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36"/>
              <p:cNvSpPr/>
              <p:nvPr/>
            </p:nvSpPr>
            <p:spPr>
              <a:xfrm>
                <a:off x="6711567" y="2577833"/>
                <a:ext cx="16953" cy="14423"/>
              </a:xfrm>
              <a:custGeom>
                <a:avLst/>
                <a:gdLst/>
                <a:ahLst/>
                <a:cxnLst/>
                <a:rect l="l" t="t" r="r" b="b"/>
                <a:pathLst>
                  <a:path w="248" h="211" extrusionOk="0">
                    <a:moveTo>
                      <a:pt x="105" y="1"/>
                    </a:moveTo>
                    <a:cubicBezTo>
                      <a:pt x="48" y="1"/>
                      <a:pt x="0" y="48"/>
                      <a:pt x="0" y="106"/>
                    </a:cubicBezTo>
                    <a:cubicBezTo>
                      <a:pt x="0" y="169"/>
                      <a:pt x="52" y="211"/>
                      <a:pt x="107" y="211"/>
                    </a:cubicBezTo>
                    <a:cubicBezTo>
                      <a:pt x="133" y="211"/>
                      <a:pt x="159" y="201"/>
                      <a:pt x="181" y="180"/>
                    </a:cubicBezTo>
                    <a:cubicBezTo>
                      <a:pt x="247" y="115"/>
                      <a:pt x="200" y="1"/>
                      <a:pt x="105" y="1"/>
                    </a:cubicBezTo>
                    <a:close/>
                  </a:path>
                </a:pathLst>
              </a:custGeom>
              <a:solidFill>
                <a:srgbClr val="F2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36"/>
              <p:cNvSpPr/>
              <p:nvPr/>
            </p:nvSpPr>
            <p:spPr>
              <a:xfrm>
                <a:off x="6699672" y="2598135"/>
                <a:ext cx="7041" cy="6084"/>
              </a:xfrm>
              <a:custGeom>
                <a:avLst/>
                <a:gdLst/>
                <a:ahLst/>
                <a:cxnLst/>
                <a:rect l="l" t="t" r="r" b="b"/>
                <a:pathLst>
                  <a:path w="103" h="89" extrusionOk="0">
                    <a:moveTo>
                      <a:pt x="44" y="0"/>
                    </a:moveTo>
                    <a:cubicBezTo>
                      <a:pt x="20" y="0"/>
                      <a:pt x="1" y="19"/>
                      <a:pt x="1" y="44"/>
                    </a:cubicBezTo>
                    <a:cubicBezTo>
                      <a:pt x="1" y="71"/>
                      <a:pt x="22" y="89"/>
                      <a:pt x="44" y="89"/>
                    </a:cubicBezTo>
                    <a:cubicBezTo>
                      <a:pt x="55" y="89"/>
                      <a:pt x="66" y="85"/>
                      <a:pt x="74" y="75"/>
                    </a:cubicBezTo>
                    <a:cubicBezTo>
                      <a:pt x="102" y="47"/>
                      <a:pt x="83" y="0"/>
                      <a:pt x="44" y="0"/>
                    </a:cubicBezTo>
                    <a:close/>
                  </a:path>
                </a:pathLst>
              </a:custGeom>
              <a:solidFill>
                <a:srgbClr val="F2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9" name="Google Shape;2299;p36"/>
            <p:cNvGrpSpPr/>
            <p:nvPr/>
          </p:nvGrpSpPr>
          <p:grpSpPr>
            <a:xfrm>
              <a:off x="5982668" y="469875"/>
              <a:ext cx="81826" cy="69075"/>
              <a:chOff x="6061053" y="476510"/>
              <a:chExt cx="83437" cy="55782"/>
            </a:xfrm>
          </p:grpSpPr>
          <p:sp>
            <p:nvSpPr>
              <p:cNvPr id="2300" name="Google Shape;2300;p36"/>
              <p:cNvSpPr/>
              <p:nvPr/>
            </p:nvSpPr>
            <p:spPr>
              <a:xfrm>
                <a:off x="6061053" y="509352"/>
                <a:ext cx="71140" cy="2294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304" extrusionOk="0">
                    <a:moveTo>
                      <a:pt x="561" y="1"/>
                    </a:moveTo>
                    <a:cubicBezTo>
                      <a:pt x="522" y="1"/>
                      <a:pt x="484" y="9"/>
                      <a:pt x="448" y="24"/>
                    </a:cubicBezTo>
                    <a:cubicBezTo>
                      <a:pt x="327" y="84"/>
                      <a:pt x="136" y="119"/>
                      <a:pt x="2" y="129"/>
                    </a:cubicBezTo>
                    <a:cubicBezTo>
                      <a:pt x="1" y="175"/>
                      <a:pt x="11" y="222"/>
                      <a:pt x="34" y="263"/>
                    </a:cubicBezTo>
                    <a:cubicBezTo>
                      <a:pt x="53" y="289"/>
                      <a:pt x="80" y="303"/>
                      <a:pt x="115" y="303"/>
                    </a:cubicBezTo>
                    <a:cubicBezTo>
                      <a:pt x="133" y="303"/>
                      <a:pt x="154" y="300"/>
                      <a:pt x="176" y="292"/>
                    </a:cubicBezTo>
                    <a:cubicBezTo>
                      <a:pt x="223" y="275"/>
                      <a:pt x="269" y="254"/>
                      <a:pt x="313" y="233"/>
                    </a:cubicBezTo>
                    <a:cubicBezTo>
                      <a:pt x="448" y="168"/>
                      <a:pt x="649" y="72"/>
                      <a:pt x="853" y="47"/>
                    </a:cubicBezTo>
                    <a:lnTo>
                      <a:pt x="888" y="43"/>
                    </a:lnTo>
                    <a:cubicBezTo>
                      <a:pt x="905" y="42"/>
                      <a:pt x="924" y="40"/>
                      <a:pt x="942" y="36"/>
                    </a:cubicBezTo>
                    <a:cubicBezTo>
                      <a:pt x="907" y="33"/>
                      <a:pt x="868" y="29"/>
                      <a:pt x="826" y="24"/>
                    </a:cubicBezTo>
                    <a:cubicBezTo>
                      <a:pt x="746" y="12"/>
                      <a:pt x="663" y="3"/>
                      <a:pt x="581" y="1"/>
                    </a:cubicBezTo>
                    <a:cubicBezTo>
                      <a:pt x="574" y="1"/>
                      <a:pt x="568" y="1"/>
                      <a:pt x="5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36"/>
              <p:cNvSpPr/>
              <p:nvPr/>
            </p:nvSpPr>
            <p:spPr>
              <a:xfrm>
                <a:off x="6061354" y="476510"/>
                <a:ext cx="83135" cy="42409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562" extrusionOk="0">
                    <a:moveTo>
                      <a:pt x="181" y="26"/>
                    </a:moveTo>
                    <a:lnTo>
                      <a:pt x="181" y="26"/>
                    </a:lnTo>
                    <a:cubicBezTo>
                      <a:pt x="389" y="114"/>
                      <a:pt x="887" y="225"/>
                      <a:pt x="1034" y="363"/>
                    </a:cubicBezTo>
                    <a:cubicBezTo>
                      <a:pt x="1043" y="372"/>
                      <a:pt x="1045" y="375"/>
                      <a:pt x="1041" y="375"/>
                    </a:cubicBezTo>
                    <a:lnTo>
                      <a:pt x="1040" y="375"/>
                    </a:lnTo>
                    <a:cubicBezTo>
                      <a:pt x="1029" y="375"/>
                      <a:pt x="977" y="352"/>
                      <a:pt x="903" y="331"/>
                    </a:cubicBezTo>
                    <a:cubicBezTo>
                      <a:pt x="815" y="303"/>
                      <a:pt x="724" y="289"/>
                      <a:pt x="633" y="288"/>
                    </a:cubicBezTo>
                    <a:cubicBezTo>
                      <a:pt x="629" y="288"/>
                      <a:pt x="624" y="287"/>
                      <a:pt x="620" y="287"/>
                    </a:cubicBezTo>
                    <a:cubicBezTo>
                      <a:pt x="563" y="287"/>
                      <a:pt x="506" y="298"/>
                      <a:pt x="451" y="316"/>
                    </a:cubicBezTo>
                    <a:cubicBezTo>
                      <a:pt x="438" y="321"/>
                      <a:pt x="424" y="323"/>
                      <a:pt x="410" y="323"/>
                    </a:cubicBezTo>
                    <a:cubicBezTo>
                      <a:pt x="260" y="323"/>
                      <a:pt x="181" y="26"/>
                      <a:pt x="181" y="26"/>
                    </a:cubicBezTo>
                    <a:close/>
                    <a:moveTo>
                      <a:pt x="132" y="0"/>
                    </a:moveTo>
                    <a:cubicBezTo>
                      <a:pt x="111" y="54"/>
                      <a:pt x="4" y="356"/>
                      <a:pt x="0" y="561"/>
                    </a:cubicBezTo>
                    <a:cubicBezTo>
                      <a:pt x="132" y="552"/>
                      <a:pt x="319" y="517"/>
                      <a:pt x="435" y="458"/>
                    </a:cubicBezTo>
                    <a:cubicBezTo>
                      <a:pt x="476" y="440"/>
                      <a:pt x="520" y="433"/>
                      <a:pt x="563" y="433"/>
                    </a:cubicBezTo>
                    <a:cubicBezTo>
                      <a:pt x="568" y="433"/>
                      <a:pt x="572" y="433"/>
                      <a:pt x="577" y="433"/>
                    </a:cubicBezTo>
                    <a:cubicBezTo>
                      <a:pt x="661" y="437"/>
                      <a:pt x="743" y="444"/>
                      <a:pt x="826" y="456"/>
                    </a:cubicBezTo>
                    <a:cubicBezTo>
                      <a:pt x="892" y="466"/>
                      <a:pt x="961" y="472"/>
                      <a:pt x="1027" y="472"/>
                    </a:cubicBezTo>
                    <a:cubicBezTo>
                      <a:pt x="1070" y="461"/>
                      <a:pt x="1094" y="447"/>
                      <a:pt x="1098" y="430"/>
                    </a:cubicBezTo>
                    <a:cubicBezTo>
                      <a:pt x="1101" y="412"/>
                      <a:pt x="1089" y="393"/>
                      <a:pt x="1063" y="367"/>
                    </a:cubicBezTo>
                    <a:cubicBezTo>
                      <a:pt x="954" y="265"/>
                      <a:pt x="677" y="179"/>
                      <a:pt x="431" y="102"/>
                    </a:cubicBezTo>
                    <a:cubicBezTo>
                      <a:pt x="317" y="65"/>
                      <a:pt x="207" y="32"/>
                      <a:pt x="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36"/>
              <p:cNvSpPr/>
              <p:nvPr/>
            </p:nvSpPr>
            <p:spPr>
              <a:xfrm>
                <a:off x="6074934" y="478321"/>
                <a:ext cx="65256" cy="26411"/>
              </a:xfrm>
              <a:custGeom>
                <a:avLst/>
                <a:gdLst/>
                <a:ahLst/>
                <a:cxnLst/>
                <a:rect l="l" t="t" r="r" b="b"/>
                <a:pathLst>
                  <a:path w="865" h="35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80" y="299"/>
                      <a:pt x="230" y="299"/>
                    </a:cubicBezTo>
                    <a:cubicBezTo>
                      <a:pt x="244" y="299"/>
                      <a:pt x="258" y="295"/>
                      <a:pt x="271" y="290"/>
                    </a:cubicBezTo>
                    <a:cubicBezTo>
                      <a:pt x="330" y="271"/>
                      <a:pt x="392" y="262"/>
                      <a:pt x="453" y="262"/>
                    </a:cubicBezTo>
                    <a:cubicBezTo>
                      <a:pt x="544" y="264"/>
                      <a:pt x="635" y="278"/>
                      <a:pt x="723" y="306"/>
                    </a:cubicBezTo>
                    <a:cubicBezTo>
                      <a:pt x="797" y="328"/>
                      <a:pt x="849" y="350"/>
                      <a:pt x="860" y="350"/>
                    </a:cubicBezTo>
                    <a:cubicBezTo>
                      <a:pt x="865" y="350"/>
                      <a:pt x="863" y="346"/>
                      <a:pt x="854" y="337"/>
                    </a:cubicBezTo>
                    <a:cubicBezTo>
                      <a:pt x="707" y="199"/>
                      <a:pt x="209" y="90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03" name="Google Shape;2303;p36"/>
            <p:cNvSpPr/>
            <p:nvPr/>
          </p:nvSpPr>
          <p:spPr>
            <a:xfrm>
              <a:off x="5642875" y="891650"/>
              <a:ext cx="321321" cy="152500"/>
            </a:xfrm>
            <a:custGeom>
              <a:avLst/>
              <a:gdLst/>
              <a:ahLst/>
              <a:cxnLst/>
              <a:rect l="l" t="t" r="r" b="b"/>
              <a:pathLst>
                <a:path w="4550" h="2393" extrusionOk="0">
                  <a:moveTo>
                    <a:pt x="33" y="0"/>
                  </a:moveTo>
                  <a:cubicBezTo>
                    <a:pt x="28" y="6"/>
                    <a:pt x="26" y="13"/>
                    <a:pt x="25" y="21"/>
                  </a:cubicBezTo>
                  <a:cubicBezTo>
                    <a:pt x="0" y="276"/>
                    <a:pt x="4" y="533"/>
                    <a:pt x="33" y="787"/>
                  </a:cubicBezTo>
                  <a:cubicBezTo>
                    <a:pt x="84" y="1187"/>
                    <a:pt x="212" y="1559"/>
                    <a:pt x="437" y="1894"/>
                  </a:cubicBezTo>
                  <a:cubicBezTo>
                    <a:pt x="480" y="1959"/>
                    <a:pt x="537" y="2015"/>
                    <a:pt x="601" y="2057"/>
                  </a:cubicBezTo>
                  <a:cubicBezTo>
                    <a:pt x="966" y="2299"/>
                    <a:pt x="1367" y="2391"/>
                    <a:pt x="1789" y="2391"/>
                  </a:cubicBezTo>
                  <a:cubicBezTo>
                    <a:pt x="1847" y="2391"/>
                    <a:pt x="1906" y="2390"/>
                    <a:pt x="1965" y="2386"/>
                  </a:cubicBezTo>
                  <a:cubicBezTo>
                    <a:pt x="2088" y="2379"/>
                    <a:pt x="2113" y="2346"/>
                    <a:pt x="2120" y="2218"/>
                  </a:cubicBezTo>
                  <a:cubicBezTo>
                    <a:pt x="2120" y="2209"/>
                    <a:pt x="2121" y="2199"/>
                    <a:pt x="2123" y="2188"/>
                  </a:cubicBezTo>
                  <a:cubicBezTo>
                    <a:pt x="2137" y="2104"/>
                    <a:pt x="2195" y="2058"/>
                    <a:pt x="2283" y="2058"/>
                  </a:cubicBezTo>
                  <a:cubicBezTo>
                    <a:pt x="2285" y="2058"/>
                    <a:pt x="2286" y="2058"/>
                    <a:pt x="2288" y="2058"/>
                  </a:cubicBezTo>
                  <a:cubicBezTo>
                    <a:pt x="2390" y="2062"/>
                    <a:pt x="2468" y="2122"/>
                    <a:pt x="2477" y="2200"/>
                  </a:cubicBezTo>
                  <a:cubicBezTo>
                    <a:pt x="2491" y="2325"/>
                    <a:pt x="2526" y="2360"/>
                    <a:pt x="2653" y="2378"/>
                  </a:cubicBezTo>
                  <a:cubicBezTo>
                    <a:pt x="2730" y="2389"/>
                    <a:pt x="2807" y="2392"/>
                    <a:pt x="2885" y="2392"/>
                  </a:cubicBezTo>
                  <a:cubicBezTo>
                    <a:pt x="2963" y="2392"/>
                    <a:pt x="3041" y="2389"/>
                    <a:pt x="3119" y="2386"/>
                  </a:cubicBezTo>
                  <a:cubicBezTo>
                    <a:pt x="3315" y="2383"/>
                    <a:pt x="3506" y="2349"/>
                    <a:pt x="3666" y="2220"/>
                  </a:cubicBezTo>
                  <a:cubicBezTo>
                    <a:pt x="3841" y="2078"/>
                    <a:pt x="3976" y="1899"/>
                    <a:pt x="4104" y="1715"/>
                  </a:cubicBezTo>
                  <a:cubicBezTo>
                    <a:pt x="4306" y="1424"/>
                    <a:pt x="4462" y="1110"/>
                    <a:pt x="4549" y="766"/>
                  </a:cubicBezTo>
                  <a:cubicBezTo>
                    <a:pt x="4544" y="765"/>
                    <a:pt x="4539" y="765"/>
                    <a:pt x="4534" y="765"/>
                  </a:cubicBezTo>
                  <a:cubicBezTo>
                    <a:pt x="4523" y="765"/>
                    <a:pt x="4513" y="767"/>
                    <a:pt x="4502" y="772"/>
                  </a:cubicBezTo>
                  <a:cubicBezTo>
                    <a:pt x="4271" y="851"/>
                    <a:pt x="4032" y="912"/>
                    <a:pt x="3790" y="956"/>
                  </a:cubicBezTo>
                  <a:cubicBezTo>
                    <a:pt x="3592" y="996"/>
                    <a:pt x="3392" y="1021"/>
                    <a:pt x="3191" y="1033"/>
                  </a:cubicBezTo>
                  <a:cubicBezTo>
                    <a:pt x="3144" y="1035"/>
                    <a:pt x="3096" y="1036"/>
                    <a:pt x="3049" y="1036"/>
                  </a:cubicBezTo>
                  <a:cubicBezTo>
                    <a:pt x="2873" y="1036"/>
                    <a:pt x="2697" y="1023"/>
                    <a:pt x="2523" y="1000"/>
                  </a:cubicBezTo>
                  <a:cubicBezTo>
                    <a:pt x="2263" y="966"/>
                    <a:pt x="2009" y="908"/>
                    <a:pt x="1758" y="830"/>
                  </a:cubicBezTo>
                  <a:cubicBezTo>
                    <a:pt x="1201" y="654"/>
                    <a:pt x="672" y="402"/>
                    <a:pt x="181" y="83"/>
                  </a:cubicBezTo>
                  <a:cubicBezTo>
                    <a:pt x="135" y="51"/>
                    <a:pt x="91" y="9"/>
                    <a:pt x="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36"/>
            <p:cNvSpPr/>
            <p:nvPr/>
          </p:nvSpPr>
          <p:spPr>
            <a:xfrm rot="1207549">
              <a:off x="5653367" y="613859"/>
              <a:ext cx="61316" cy="205080"/>
            </a:xfrm>
            <a:custGeom>
              <a:avLst/>
              <a:gdLst/>
              <a:ahLst/>
              <a:cxnLst/>
              <a:rect l="l" t="t" r="r" b="b"/>
              <a:pathLst>
                <a:path w="1157" h="3870" extrusionOk="0">
                  <a:moveTo>
                    <a:pt x="1156" y="1"/>
                  </a:moveTo>
                  <a:lnTo>
                    <a:pt x="1156" y="1"/>
                  </a:lnTo>
                  <a:cubicBezTo>
                    <a:pt x="380" y="1242"/>
                    <a:pt x="225" y="2564"/>
                    <a:pt x="141" y="3293"/>
                  </a:cubicBezTo>
                  <a:cubicBezTo>
                    <a:pt x="97" y="3666"/>
                    <a:pt x="78" y="3831"/>
                    <a:pt x="11" y="3866"/>
                  </a:cubicBezTo>
                  <a:lnTo>
                    <a:pt x="1" y="3870"/>
                  </a:lnTo>
                  <a:lnTo>
                    <a:pt x="8" y="3870"/>
                  </a:lnTo>
                  <a:cubicBezTo>
                    <a:pt x="174" y="3870"/>
                    <a:pt x="481" y="3552"/>
                    <a:pt x="804" y="3072"/>
                  </a:cubicBezTo>
                  <a:cubicBezTo>
                    <a:pt x="781" y="2900"/>
                    <a:pt x="770" y="2727"/>
                    <a:pt x="770" y="2553"/>
                  </a:cubicBezTo>
                  <a:cubicBezTo>
                    <a:pt x="770" y="2518"/>
                    <a:pt x="770" y="2483"/>
                    <a:pt x="772" y="2446"/>
                  </a:cubicBezTo>
                  <a:cubicBezTo>
                    <a:pt x="781" y="1727"/>
                    <a:pt x="884" y="1012"/>
                    <a:pt x="1079" y="321"/>
                  </a:cubicBezTo>
                  <a:cubicBezTo>
                    <a:pt x="1104" y="214"/>
                    <a:pt x="1130" y="107"/>
                    <a:pt x="11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36"/>
            <p:cNvSpPr/>
            <p:nvPr/>
          </p:nvSpPr>
          <p:spPr>
            <a:xfrm>
              <a:off x="5625700" y="628650"/>
              <a:ext cx="96450" cy="92275"/>
            </a:xfrm>
            <a:custGeom>
              <a:avLst/>
              <a:gdLst/>
              <a:ahLst/>
              <a:cxnLst/>
              <a:rect l="l" t="t" r="r" b="b"/>
              <a:pathLst>
                <a:path w="3858" h="3691" extrusionOk="0">
                  <a:moveTo>
                    <a:pt x="2167" y="786"/>
                  </a:moveTo>
                  <a:lnTo>
                    <a:pt x="1000" y="1905"/>
                  </a:lnTo>
                  <a:lnTo>
                    <a:pt x="191" y="3000"/>
                  </a:lnTo>
                  <a:lnTo>
                    <a:pt x="0" y="3691"/>
                  </a:lnTo>
                  <a:lnTo>
                    <a:pt x="1429" y="3667"/>
                  </a:lnTo>
                  <a:lnTo>
                    <a:pt x="2596" y="1572"/>
                  </a:lnTo>
                  <a:lnTo>
                    <a:pt x="38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306" name="Google Shape;2306;p36"/>
            <p:cNvSpPr/>
            <p:nvPr/>
          </p:nvSpPr>
          <p:spPr>
            <a:xfrm>
              <a:off x="5646550" y="881075"/>
              <a:ext cx="13075" cy="16650"/>
            </a:xfrm>
            <a:custGeom>
              <a:avLst/>
              <a:gdLst/>
              <a:ahLst/>
              <a:cxnLst/>
              <a:rect l="l" t="t" r="r" b="b"/>
              <a:pathLst>
                <a:path w="523" h="666" extrusionOk="0">
                  <a:moveTo>
                    <a:pt x="23" y="95"/>
                  </a:moveTo>
                  <a:lnTo>
                    <a:pt x="0" y="500"/>
                  </a:lnTo>
                  <a:lnTo>
                    <a:pt x="476" y="666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307" name="Google Shape;2307;p36"/>
            <p:cNvSpPr/>
            <p:nvPr/>
          </p:nvSpPr>
          <p:spPr>
            <a:xfrm>
              <a:off x="5959075" y="907250"/>
              <a:ext cx="17875" cy="49425"/>
            </a:xfrm>
            <a:custGeom>
              <a:avLst/>
              <a:gdLst/>
              <a:ahLst/>
              <a:cxnLst/>
              <a:rect l="l" t="t" r="r" b="b"/>
              <a:pathLst>
                <a:path w="715" h="1977" extrusionOk="0">
                  <a:moveTo>
                    <a:pt x="619" y="0"/>
                  </a:moveTo>
                  <a:lnTo>
                    <a:pt x="95" y="1429"/>
                  </a:lnTo>
                  <a:lnTo>
                    <a:pt x="0" y="1977"/>
                  </a:lnTo>
                  <a:lnTo>
                    <a:pt x="453" y="1048"/>
                  </a:lnTo>
                  <a:lnTo>
                    <a:pt x="715" y="31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2308" name="Google Shape;2308;p36"/>
          <p:cNvGrpSpPr/>
          <p:nvPr/>
        </p:nvGrpSpPr>
        <p:grpSpPr>
          <a:xfrm>
            <a:off x="1625871" y="3650997"/>
            <a:ext cx="365000" cy="532457"/>
            <a:chOff x="4566516" y="1947370"/>
            <a:chExt cx="554038" cy="808100"/>
          </a:xfrm>
        </p:grpSpPr>
        <p:sp>
          <p:nvSpPr>
            <p:cNvPr id="2309" name="Google Shape;2309;p36"/>
            <p:cNvSpPr/>
            <p:nvPr/>
          </p:nvSpPr>
          <p:spPr>
            <a:xfrm>
              <a:off x="4566516" y="1947370"/>
              <a:ext cx="554038" cy="714883"/>
            </a:xfrm>
            <a:custGeom>
              <a:avLst/>
              <a:gdLst/>
              <a:ahLst/>
              <a:cxnLst/>
              <a:rect l="l" t="t" r="r" b="b"/>
              <a:pathLst>
                <a:path w="8105" h="10458" extrusionOk="0">
                  <a:moveTo>
                    <a:pt x="4772" y="1005"/>
                  </a:moveTo>
                  <a:cubicBezTo>
                    <a:pt x="4904" y="1005"/>
                    <a:pt x="4990" y="1043"/>
                    <a:pt x="5037" y="1124"/>
                  </a:cubicBezTo>
                  <a:cubicBezTo>
                    <a:pt x="5109" y="1245"/>
                    <a:pt x="5182" y="1508"/>
                    <a:pt x="5256" y="1762"/>
                  </a:cubicBezTo>
                  <a:cubicBezTo>
                    <a:pt x="5314" y="1965"/>
                    <a:pt x="5368" y="2158"/>
                    <a:pt x="5421" y="2281"/>
                  </a:cubicBezTo>
                  <a:lnTo>
                    <a:pt x="5424" y="2288"/>
                  </a:lnTo>
                  <a:cubicBezTo>
                    <a:pt x="6047" y="2980"/>
                    <a:pt x="7090" y="4525"/>
                    <a:pt x="7090" y="7058"/>
                  </a:cubicBezTo>
                  <a:cubicBezTo>
                    <a:pt x="7090" y="7204"/>
                    <a:pt x="7083" y="7344"/>
                    <a:pt x="7071" y="7481"/>
                  </a:cubicBezTo>
                  <a:lnTo>
                    <a:pt x="7076" y="7474"/>
                  </a:lnTo>
                  <a:lnTo>
                    <a:pt x="7076" y="7474"/>
                  </a:lnTo>
                  <a:cubicBezTo>
                    <a:pt x="6967" y="8697"/>
                    <a:pt x="6396" y="9498"/>
                    <a:pt x="6040" y="9886"/>
                  </a:cubicBezTo>
                  <a:cubicBezTo>
                    <a:pt x="5549" y="10422"/>
                    <a:pt x="5358" y="10422"/>
                    <a:pt x="4644" y="10422"/>
                  </a:cubicBezTo>
                  <a:cubicBezTo>
                    <a:pt x="4280" y="10422"/>
                    <a:pt x="4215" y="10363"/>
                    <a:pt x="4215" y="10240"/>
                  </a:cubicBezTo>
                  <a:cubicBezTo>
                    <a:pt x="4215" y="10165"/>
                    <a:pt x="4131" y="10101"/>
                    <a:pt x="4029" y="10101"/>
                  </a:cubicBezTo>
                  <a:cubicBezTo>
                    <a:pt x="3927" y="10101"/>
                    <a:pt x="3843" y="10165"/>
                    <a:pt x="3843" y="10240"/>
                  </a:cubicBezTo>
                  <a:cubicBezTo>
                    <a:pt x="3843" y="10363"/>
                    <a:pt x="3778" y="10422"/>
                    <a:pt x="3414" y="10422"/>
                  </a:cubicBezTo>
                  <a:cubicBezTo>
                    <a:pt x="2700" y="10422"/>
                    <a:pt x="2509" y="10422"/>
                    <a:pt x="2018" y="9886"/>
                  </a:cubicBezTo>
                  <a:cubicBezTo>
                    <a:pt x="1699" y="9539"/>
                    <a:pt x="1126" y="8629"/>
                    <a:pt x="1010" y="7477"/>
                  </a:cubicBezTo>
                  <a:lnTo>
                    <a:pt x="1010" y="7477"/>
                  </a:lnTo>
                  <a:lnTo>
                    <a:pt x="1017" y="7482"/>
                  </a:lnTo>
                  <a:cubicBezTo>
                    <a:pt x="1001" y="7342"/>
                    <a:pt x="994" y="7200"/>
                    <a:pt x="994" y="7058"/>
                  </a:cubicBezTo>
                  <a:cubicBezTo>
                    <a:pt x="994" y="4914"/>
                    <a:pt x="1848" y="3057"/>
                    <a:pt x="2690" y="2332"/>
                  </a:cubicBezTo>
                  <a:lnTo>
                    <a:pt x="2695" y="2323"/>
                  </a:lnTo>
                  <a:cubicBezTo>
                    <a:pt x="2746" y="2209"/>
                    <a:pt x="2793" y="2000"/>
                    <a:pt x="2844" y="1781"/>
                  </a:cubicBezTo>
                  <a:cubicBezTo>
                    <a:pt x="2900" y="1534"/>
                    <a:pt x="2958" y="1278"/>
                    <a:pt x="3019" y="1175"/>
                  </a:cubicBezTo>
                  <a:cubicBezTo>
                    <a:pt x="3075" y="1075"/>
                    <a:pt x="3180" y="1027"/>
                    <a:pt x="3340" y="1027"/>
                  </a:cubicBezTo>
                  <a:cubicBezTo>
                    <a:pt x="3499" y="1027"/>
                    <a:pt x="3677" y="1075"/>
                    <a:pt x="3820" y="1113"/>
                  </a:cubicBezTo>
                  <a:cubicBezTo>
                    <a:pt x="3918" y="1138"/>
                    <a:pt x="3996" y="1159"/>
                    <a:pt x="4041" y="1159"/>
                  </a:cubicBezTo>
                  <a:cubicBezTo>
                    <a:pt x="4096" y="1159"/>
                    <a:pt x="4180" y="1133"/>
                    <a:pt x="4288" y="1101"/>
                  </a:cubicBezTo>
                  <a:cubicBezTo>
                    <a:pt x="4436" y="1057"/>
                    <a:pt x="4618" y="1005"/>
                    <a:pt x="4772" y="1005"/>
                  </a:cubicBezTo>
                  <a:close/>
                  <a:moveTo>
                    <a:pt x="4039" y="0"/>
                  </a:moveTo>
                  <a:cubicBezTo>
                    <a:pt x="3026" y="0"/>
                    <a:pt x="2234" y="1757"/>
                    <a:pt x="1848" y="2805"/>
                  </a:cubicBezTo>
                  <a:cubicBezTo>
                    <a:pt x="1792" y="2959"/>
                    <a:pt x="1736" y="3121"/>
                    <a:pt x="1683" y="3284"/>
                  </a:cubicBezTo>
                  <a:cubicBezTo>
                    <a:pt x="1420" y="3547"/>
                    <a:pt x="978" y="4327"/>
                    <a:pt x="612" y="5368"/>
                  </a:cubicBezTo>
                  <a:cubicBezTo>
                    <a:pt x="114" y="6779"/>
                    <a:pt x="0" y="8299"/>
                    <a:pt x="133" y="8369"/>
                  </a:cubicBezTo>
                  <a:lnTo>
                    <a:pt x="163" y="8376"/>
                  </a:lnTo>
                  <a:lnTo>
                    <a:pt x="179" y="8373"/>
                  </a:lnTo>
                  <a:lnTo>
                    <a:pt x="190" y="8371"/>
                  </a:lnTo>
                  <a:cubicBezTo>
                    <a:pt x="256" y="8336"/>
                    <a:pt x="277" y="8170"/>
                    <a:pt x="319" y="7798"/>
                  </a:cubicBezTo>
                  <a:cubicBezTo>
                    <a:pt x="403" y="7069"/>
                    <a:pt x="558" y="5745"/>
                    <a:pt x="1334" y="4504"/>
                  </a:cubicBezTo>
                  <a:lnTo>
                    <a:pt x="1334" y="4504"/>
                  </a:lnTo>
                  <a:cubicBezTo>
                    <a:pt x="1308" y="4611"/>
                    <a:pt x="1282" y="4718"/>
                    <a:pt x="1257" y="4825"/>
                  </a:cubicBezTo>
                  <a:cubicBezTo>
                    <a:pt x="1063" y="5517"/>
                    <a:pt x="959" y="6232"/>
                    <a:pt x="950" y="6951"/>
                  </a:cubicBezTo>
                  <a:cubicBezTo>
                    <a:pt x="950" y="6986"/>
                    <a:pt x="949" y="7023"/>
                    <a:pt x="949" y="7058"/>
                  </a:cubicBezTo>
                  <a:cubicBezTo>
                    <a:pt x="949" y="7232"/>
                    <a:pt x="959" y="7405"/>
                    <a:pt x="982" y="7577"/>
                  </a:cubicBezTo>
                  <a:cubicBezTo>
                    <a:pt x="1036" y="8005"/>
                    <a:pt x="1150" y="8422"/>
                    <a:pt x="1322" y="8818"/>
                  </a:cubicBezTo>
                  <a:cubicBezTo>
                    <a:pt x="1329" y="8837"/>
                    <a:pt x="1338" y="8855"/>
                    <a:pt x="1347" y="8874"/>
                  </a:cubicBezTo>
                  <a:cubicBezTo>
                    <a:pt x="1429" y="9062"/>
                    <a:pt x="1524" y="9244"/>
                    <a:pt x="1631" y="9421"/>
                  </a:cubicBezTo>
                  <a:cubicBezTo>
                    <a:pt x="1734" y="9595"/>
                    <a:pt x="1853" y="9758"/>
                    <a:pt x="1988" y="9910"/>
                  </a:cubicBezTo>
                  <a:cubicBezTo>
                    <a:pt x="2490" y="10457"/>
                    <a:pt x="2686" y="10457"/>
                    <a:pt x="3412" y="10457"/>
                  </a:cubicBezTo>
                  <a:cubicBezTo>
                    <a:pt x="3578" y="10457"/>
                    <a:pt x="3691" y="10445"/>
                    <a:pt x="3764" y="10414"/>
                  </a:cubicBezTo>
                  <a:cubicBezTo>
                    <a:pt x="3773" y="10410"/>
                    <a:pt x="3782" y="10407"/>
                    <a:pt x="3790" y="10401"/>
                  </a:cubicBezTo>
                  <a:cubicBezTo>
                    <a:pt x="3796" y="10398"/>
                    <a:pt x="3803" y="10394"/>
                    <a:pt x="3808" y="10391"/>
                  </a:cubicBezTo>
                  <a:cubicBezTo>
                    <a:pt x="3857" y="10356"/>
                    <a:pt x="3876" y="10307"/>
                    <a:pt x="3876" y="10236"/>
                  </a:cubicBezTo>
                  <a:cubicBezTo>
                    <a:pt x="3876" y="10184"/>
                    <a:pt x="3948" y="10135"/>
                    <a:pt x="4027" y="10135"/>
                  </a:cubicBezTo>
                  <a:cubicBezTo>
                    <a:pt x="4062" y="10135"/>
                    <a:pt x="4096" y="10145"/>
                    <a:pt x="4125" y="10163"/>
                  </a:cubicBezTo>
                  <a:cubicBezTo>
                    <a:pt x="4132" y="10168"/>
                    <a:pt x="4139" y="10172"/>
                    <a:pt x="4145" y="10177"/>
                  </a:cubicBezTo>
                  <a:cubicBezTo>
                    <a:pt x="4146" y="10179"/>
                    <a:pt x="4148" y="10180"/>
                    <a:pt x="4150" y="10180"/>
                  </a:cubicBezTo>
                  <a:cubicBezTo>
                    <a:pt x="4166" y="10196"/>
                    <a:pt x="4176" y="10215"/>
                    <a:pt x="4176" y="10236"/>
                  </a:cubicBezTo>
                  <a:cubicBezTo>
                    <a:pt x="4176" y="10403"/>
                    <a:pt x="4290" y="10456"/>
                    <a:pt x="4642" y="10456"/>
                  </a:cubicBezTo>
                  <a:cubicBezTo>
                    <a:pt x="4867" y="10456"/>
                    <a:pt x="5040" y="10456"/>
                    <a:pt x="5188" y="10440"/>
                  </a:cubicBezTo>
                  <a:lnTo>
                    <a:pt x="5198" y="10438"/>
                  </a:lnTo>
                  <a:cubicBezTo>
                    <a:pt x="5225" y="10435"/>
                    <a:pt x="5249" y="10431"/>
                    <a:pt x="5272" y="10428"/>
                  </a:cubicBezTo>
                  <a:lnTo>
                    <a:pt x="5288" y="10426"/>
                  </a:lnTo>
                  <a:cubicBezTo>
                    <a:pt x="5360" y="10414"/>
                    <a:pt x="5430" y="10392"/>
                    <a:pt x="5496" y="10364"/>
                  </a:cubicBezTo>
                  <a:cubicBezTo>
                    <a:pt x="5509" y="10359"/>
                    <a:pt x="5519" y="10356"/>
                    <a:pt x="5530" y="10350"/>
                  </a:cubicBezTo>
                  <a:cubicBezTo>
                    <a:pt x="5619" y="10308"/>
                    <a:pt x="5701" y="10254"/>
                    <a:pt x="5777" y="10189"/>
                  </a:cubicBezTo>
                  <a:cubicBezTo>
                    <a:pt x="5814" y="10159"/>
                    <a:pt x="5849" y="10128"/>
                    <a:pt x="5887" y="10091"/>
                  </a:cubicBezTo>
                  <a:lnTo>
                    <a:pt x="5931" y="10047"/>
                  </a:lnTo>
                  <a:cubicBezTo>
                    <a:pt x="5973" y="10005"/>
                    <a:pt x="6019" y="9958"/>
                    <a:pt x="6064" y="9907"/>
                  </a:cubicBezTo>
                  <a:cubicBezTo>
                    <a:pt x="6415" y="9525"/>
                    <a:pt x="6974" y="8743"/>
                    <a:pt x="7102" y="7556"/>
                  </a:cubicBezTo>
                  <a:cubicBezTo>
                    <a:pt x="7120" y="7389"/>
                    <a:pt x="7128" y="7223"/>
                    <a:pt x="7128" y="7055"/>
                  </a:cubicBezTo>
                  <a:cubicBezTo>
                    <a:pt x="7128" y="7020"/>
                    <a:pt x="7128" y="6983"/>
                    <a:pt x="7127" y="6944"/>
                  </a:cubicBezTo>
                  <a:cubicBezTo>
                    <a:pt x="7116" y="6064"/>
                    <a:pt x="6981" y="5303"/>
                    <a:pt x="6781" y="4660"/>
                  </a:cubicBezTo>
                  <a:cubicBezTo>
                    <a:pt x="6764" y="4584"/>
                    <a:pt x="6744" y="4509"/>
                    <a:pt x="6725" y="4434"/>
                  </a:cubicBezTo>
                  <a:lnTo>
                    <a:pt x="6725" y="4434"/>
                  </a:lnTo>
                  <a:cubicBezTo>
                    <a:pt x="7539" y="5694"/>
                    <a:pt x="7696" y="7051"/>
                    <a:pt x="7782" y="7793"/>
                  </a:cubicBezTo>
                  <a:cubicBezTo>
                    <a:pt x="7826" y="8166"/>
                    <a:pt x="7847" y="8331"/>
                    <a:pt x="7912" y="8366"/>
                  </a:cubicBezTo>
                  <a:lnTo>
                    <a:pt x="7923" y="8369"/>
                  </a:lnTo>
                  <a:lnTo>
                    <a:pt x="7938" y="8373"/>
                  </a:lnTo>
                  <a:lnTo>
                    <a:pt x="7968" y="8364"/>
                  </a:lnTo>
                  <a:cubicBezTo>
                    <a:pt x="8105" y="8299"/>
                    <a:pt x="7991" y="6779"/>
                    <a:pt x="7493" y="5368"/>
                  </a:cubicBezTo>
                  <a:cubicBezTo>
                    <a:pt x="7113" y="4286"/>
                    <a:pt x="6652" y="3487"/>
                    <a:pt x="6394" y="3256"/>
                  </a:cubicBezTo>
                  <a:lnTo>
                    <a:pt x="6389" y="3261"/>
                  </a:lnTo>
                  <a:cubicBezTo>
                    <a:pt x="6338" y="3105"/>
                    <a:pt x="6285" y="2954"/>
                    <a:pt x="6231" y="2805"/>
                  </a:cubicBezTo>
                  <a:cubicBezTo>
                    <a:pt x="5847" y="1757"/>
                    <a:pt x="5053" y="0"/>
                    <a:pt x="4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10" name="Google Shape;2310;p36"/>
            <p:cNvGrpSpPr/>
            <p:nvPr/>
          </p:nvGrpSpPr>
          <p:grpSpPr>
            <a:xfrm>
              <a:off x="4675174" y="2644799"/>
              <a:ext cx="336253" cy="110671"/>
              <a:chOff x="4675174" y="2644799"/>
              <a:chExt cx="336253" cy="110671"/>
            </a:xfrm>
          </p:grpSpPr>
          <p:sp>
            <p:nvSpPr>
              <p:cNvPr id="2311" name="Google Shape;2311;p36"/>
              <p:cNvSpPr/>
              <p:nvPr/>
            </p:nvSpPr>
            <p:spPr>
              <a:xfrm>
                <a:off x="4868150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549" y="1"/>
                    </a:moveTo>
                    <a:lnTo>
                      <a:pt x="0" y="48"/>
                    </a:lnTo>
                    <a:cubicBezTo>
                      <a:pt x="41" y="129"/>
                      <a:pt x="128" y="329"/>
                      <a:pt x="99" y="511"/>
                    </a:cubicBezTo>
                    <a:cubicBezTo>
                      <a:pt x="77" y="642"/>
                      <a:pt x="170" y="751"/>
                      <a:pt x="300" y="905"/>
                    </a:cubicBezTo>
                    <a:cubicBezTo>
                      <a:pt x="425" y="1054"/>
                      <a:pt x="582" y="1240"/>
                      <a:pt x="686" y="1515"/>
                    </a:cubicBezTo>
                    <a:cubicBezTo>
                      <a:pt x="717" y="1601"/>
                      <a:pt x="800" y="1619"/>
                      <a:pt x="863" y="1619"/>
                    </a:cubicBezTo>
                    <a:cubicBezTo>
                      <a:pt x="1031" y="1619"/>
                      <a:pt x="1238" y="1501"/>
                      <a:pt x="1263" y="1394"/>
                    </a:cubicBezTo>
                    <a:lnTo>
                      <a:pt x="1259" y="1391"/>
                    </a:lnTo>
                    <a:cubicBezTo>
                      <a:pt x="1156" y="921"/>
                      <a:pt x="549" y="634"/>
                      <a:pt x="542" y="632"/>
                    </a:cubicBezTo>
                    <a:cubicBezTo>
                      <a:pt x="513" y="620"/>
                      <a:pt x="526" y="579"/>
                      <a:pt x="552" y="579"/>
                    </a:cubicBezTo>
                    <a:cubicBezTo>
                      <a:pt x="556" y="579"/>
                      <a:pt x="560" y="580"/>
                      <a:pt x="565" y="583"/>
                    </a:cubicBezTo>
                    <a:cubicBezTo>
                      <a:pt x="591" y="595"/>
                      <a:pt x="1201" y="884"/>
                      <a:pt x="1312" y="1380"/>
                    </a:cubicBezTo>
                    <a:cubicBezTo>
                      <a:pt x="1312" y="1380"/>
                      <a:pt x="1312" y="1380"/>
                      <a:pt x="1312" y="1382"/>
                    </a:cubicBezTo>
                    <a:cubicBezTo>
                      <a:pt x="1333" y="1405"/>
                      <a:pt x="1396" y="1430"/>
                      <a:pt x="1473" y="1430"/>
                    </a:cubicBezTo>
                    <a:cubicBezTo>
                      <a:pt x="1526" y="1430"/>
                      <a:pt x="1694" y="1415"/>
                      <a:pt x="1764" y="1249"/>
                    </a:cubicBezTo>
                    <a:cubicBezTo>
                      <a:pt x="1662" y="781"/>
                      <a:pt x="800" y="541"/>
                      <a:pt x="793" y="539"/>
                    </a:cubicBezTo>
                    <a:cubicBezTo>
                      <a:pt x="760" y="529"/>
                      <a:pt x="770" y="485"/>
                      <a:pt x="799" y="485"/>
                    </a:cubicBezTo>
                    <a:cubicBezTo>
                      <a:pt x="801" y="485"/>
                      <a:pt x="804" y="486"/>
                      <a:pt x="807" y="486"/>
                    </a:cubicBezTo>
                    <a:cubicBezTo>
                      <a:pt x="842" y="497"/>
                      <a:pt x="1683" y="732"/>
                      <a:pt x="1811" y="1216"/>
                    </a:cubicBezTo>
                    <a:cubicBezTo>
                      <a:pt x="1839" y="1220"/>
                      <a:pt x="1865" y="1222"/>
                      <a:pt x="1889" y="1222"/>
                    </a:cubicBezTo>
                    <a:cubicBezTo>
                      <a:pt x="1982" y="1222"/>
                      <a:pt x="2046" y="1190"/>
                      <a:pt x="2067" y="1133"/>
                    </a:cubicBezTo>
                    <a:cubicBezTo>
                      <a:pt x="2095" y="1056"/>
                      <a:pt x="2044" y="947"/>
                      <a:pt x="1939" y="858"/>
                    </a:cubicBezTo>
                    <a:cubicBezTo>
                      <a:pt x="1736" y="684"/>
                      <a:pt x="1238" y="490"/>
                      <a:pt x="872" y="393"/>
                    </a:cubicBezTo>
                    <a:cubicBezTo>
                      <a:pt x="696" y="348"/>
                      <a:pt x="595" y="223"/>
                      <a:pt x="5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36"/>
              <p:cNvSpPr/>
              <p:nvPr/>
            </p:nvSpPr>
            <p:spPr>
              <a:xfrm>
                <a:off x="4675174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1549" y="1"/>
                    </a:moveTo>
                    <a:cubicBezTo>
                      <a:pt x="1503" y="223"/>
                      <a:pt x="1400" y="348"/>
                      <a:pt x="1225" y="393"/>
                    </a:cubicBezTo>
                    <a:cubicBezTo>
                      <a:pt x="860" y="490"/>
                      <a:pt x="360" y="684"/>
                      <a:pt x="159" y="858"/>
                    </a:cubicBezTo>
                    <a:cubicBezTo>
                      <a:pt x="52" y="947"/>
                      <a:pt x="1" y="1054"/>
                      <a:pt x="31" y="1133"/>
                    </a:cubicBezTo>
                    <a:cubicBezTo>
                      <a:pt x="52" y="1191"/>
                      <a:pt x="117" y="1221"/>
                      <a:pt x="211" y="1221"/>
                    </a:cubicBezTo>
                    <a:cubicBezTo>
                      <a:pt x="234" y="1221"/>
                      <a:pt x="260" y="1219"/>
                      <a:pt x="287" y="1216"/>
                    </a:cubicBezTo>
                    <a:cubicBezTo>
                      <a:pt x="416" y="732"/>
                      <a:pt x="1254" y="497"/>
                      <a:pt x="1291" y="486"/>
                    </a:cubicBezTo>
                    <a:cubicBezTo>
                      <a:pt x="1294" y="486"/>
                      <a:pt x="1296" y="485"/>
                      <a:pt x="1299" y="485"/>
                    </a:cubicBezTo>
                    <a:cubicBezTo>
                      <a:pt x="1326" y="485"/>
                      <a:pt x="1336" y="529"/>
                      <a:pt x="1305" y="537"/>
                    </a:cubicBezTo>
                    <a:cubicBezTo>
                      <a:pt x="1296" y="541"/>
                      <a:pt x="436" y="781"/>
                      <a:pt x="332" y="1249"/>
                    </a:cubicBezTo>
                    <a:cubicBezTo>
                      <a:pt x="402" y="1415"/>
                      <a:pt x="572" y="1430"/>
                      <a:pt x="623" y="1430"/>
                    </a:cubicBezTo>
                    <a:cubicBezTo>
                      <a:pt x="702" y="1430"/>
                      <a:pt x="763" y="1405"/>
                      <a:pt x="786" y="1382"/>
                    </a:cubicBezTo>
                    <a:cubicBezTo>
                      <a:pt x="786" y="1380"/>
                      <a:pt x="786" y="1380"/>
                      <a:pt x="786" y="1380"/>
                    </a:cubicBezTo>
                    <a:cubicBezTo>
                      <a:pt x="895" y="884"/>
                      <a:pt x="1507" y="595"/>
                      <a:pt x="1533" y="583"/>
                    </a:cubicBezTo>
                    <a:cubicBezTo>
                      <a:pt x="1537" y="581"/>
                      <a:pt x="1540" y="581"/>
                      <a:pt x="1543" y="581"/>
                    </a:cubicBezTo>
                    <a:cubicBezTo>
                      <a:pt x="1567" y="581"/>
                      <a:pt x="1580" y="618"/>
                      <a:pt x="1554" y="630"/>
                    </a:cubicBezTo>
                    <a:cubicBezTo>
                      <a:pt x="1549" y="634"/>
                      <a:pt x="941" y="921"/>
                      <a:pt x="837" y="1391"/>
                    </a:cubicBezTo>
                    <a:lnTo>
                      <a:pt x="834" y="1394"/>
                    </a:lnTo>
                    <a:cubicBezTo>
                      <a:pt x="858" y="1501"/>
                      <a:pt x="1067" y="1619"/>
                      <a:pt x="1233" y="1619"/>
                    </a:cubicBezTo>
                    <a:cubicBezTo>
                      <a:pt x="1298" y="1619"/>
                      <a:pt x="1381" y="1601"/>
                      <a:pt x="1412" y="1515"/>
                    </a:cubicBezTo>
                    <a:cubicBezTo>
                      <a:pt x="1516" y="1240"/>
                      <a:pt x="1672" y="1054"/>
                      <a:pt x="1798" y="905"/>
                    </a:cubicBezTo>
                    <a:cubicBezTo>
                      <a:pt x="1928" y="751"/>
                      <a:pt x="2020" y="642"/>
                      <a:pt x="1999" y="511"/>
                    </a:cubicBezTo>
                    <a:cubicBezTo>
                      <a:pt x="1970" y="329"/>
                      <a:pt x="2055" y="129"/>
                      <a:pt x="2096" y="48"/>
                    </a:cubicBez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13" name="Google Shape;2313;p36"/>
            <p:cNvSpPr/>
            <p:nvPr/>
          </p:nvSpPr>
          <p:spPr>
            <a:xfrm>
              <a:off x="4578746" y="2255326"/>
              <a:ext cx="79090" cy="264544"/>
            </a:xfrm>
            <a:custGeom>
              <a:avLst/>
              <a:gdLst/>
              <a:ahLst/>
              <a:cxnLst/>
              <a:rect l="l" t="t" r="r" b="b"/>
              <a:pathLst>
                <a:path w="1157" h="3870" extrusionOk="0">
                  <a:moveTo>
                    <a:pt x="1156" y="1"/>
                  </a:moveTo>
                  <a:lnTo>
                    <a:pt x="1156" y="1"/>
                  </a:lnTo>
                  <a:cubicBezTo>
                    <a:pt x="380" y="1242"/>
                    <a:pt x="225" y="2564"/>
                    <a:pt x="141" y="3293"/>
                  </a:cubicBezTo>
                  <a:cubicBezTo>
                    <a:pt x="97" y="3666"/>
                    <a:pt x="78" y="3831"/>
                    <a:pt x="11" y="3866"/>
                  </a:cubicBezTo>
                  <a:lnTo>
                    <a:pt x="1" y="3870"/>
                  </a:lnTo>
                  <a:lnTo>
                    <a:pt x="8" y="3870"/>
                  </a:lnTo>
                  <a:cubicBezTo>
                    <a:pt x="174" y="3870"/>
                    <a:pt x="481" y="3552"/>
                    <a:pt x="804" y="3072"/>
                  </a:cubicBezTo>
                  <a:cubicBezTo>
                    <a:pt x="781" y="2900"/>
                    <a:pt x="770" y="2727"/>
                    <a:pt x="770" y="2553"/>
                  </a:cubicBezTo>
                  <a:cubicBezTo>
                    <a:pt x="770" y="2518"/>
                    <a:pt x="770" y="2483"/>
                    <a:pt x="772" y="2446"/>
                  </a:cubicBezTo>
                  <a:cubicBezTo>
                    <a:pt x="781" y="1727"/>
                    <a:pt x="884" y="1012"/>
                    <a:pt x="1079" y="321"/>
                  </a:cubicBezTo>
                  <a:cubicBezTo>
                    <a:pt x="1104" y="214"/>
                    <a:pt x="1130" y="107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36"/>
            <p:cNvSpPr/>
            <p:nvPr/>
          </p:nvSpPr>
          <p:spPr>
            <a:xfrm>
              <a:off x="5026432" y="2250677"/>
              <a:ext cx="81824" cy="269192"/>
            </a:xfrm>
            <a:custGeom>
              <a:avLst/>
              <a:gdLst/>
              <a:ahLst/>
              <a:cxnLst/>
              <a:rect l="l" t="t" r="r" b="b"/>
              <a:pathLst>
                <a:path w="1197" h="3938" extrusionOk="0">
                  <a:moveTo>
                    <a:pt x="1" y="0"/>
                  </a:moveTo>
                  <a:cubicBezTo>
                    <a:pt x="20" y="76"/>
                    <a:pt x="39" y="151"/>
                    <a:pt x="57" y="226"/>
                  </a:cubicBezTo>
                  <a:cubicBezTo>
                    <a:pt x="255" y="870"/>
                    <a:pt x="392" y="1631"/>
                    <a:pt x="402" y="2512"/>
                  </a:cubicBezTo>
                  <a:cubicBezTo>
                    <a:pt x="402" y="2549"/>
                    <a:pt x="404" y="2586"/>
                    <a:pt x="404" y="2621"/>
                  </a:cubicBezTo>
                  <a:cubicBezTo>
                    <a:pt x="404" y="2789"/>
                    <a:pt x="395" y="2956"/>
                    <a:pt x="376" y="3122"/>
                  </a:cubicBezTo>
                  <a:cubicBezTo>
                    <a:pt x="704" y="3612"/>
                    <a:pt x="1016" y="3938"/>
                    <a:pt x="1184" y="3938"/>
                  </a:cubicBezTo>
                  <a:cubicBezTo>
                    <a:pt x="1188" y="3938"/>
                    <a:pt x="1193" y="3936"/>
                    <a:pt x="1196" y="3936"/>
                  </a:cubicBezTo>
                  <a:lnTo>
                    <a:pt x="1188" y="3934"/>
                  </a:lnTo>
                  <a:cubicBezTo>
                    <a:pt x="1123" y="3899"/>
                    <a:pt x="1100" y="3733"/>
                    <a:pt x="1058" y="3361"/>
                  </a:cubicBezTo>
                  <a:cubicBezTo>
                    <a:pt x="972" y="2619"/>
                    <a:pt x="814" y="126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36"/>
            <p:cNvSpPr/>
            <p:nvPr/>
          </p:nvSpPr>
          <p:spPr>
            <a:xfrm>
              <a:off x="4629721" y="2009925"/>
              <a:ext cx="426132" cy="533331"/>
            </a:xfrm>
            <a:custGeom>
              <a:avLst/>
              <a:gdLst/>
              <a:ahLst/>
              <a:cxnLst/>
              <a:rect l="l" t="t" r="r" b="b"/>
              <a:pathLst>
                <a:path w="6095" h="7628" extrusionOk="0">
                  <a:moveTo>
                    <a:pt x="2419" y="129"/>
                  </a:moveTo>
                  <a:cubicBezTo>
                    <a:pt x="2489" y="129"/>
                    <a:pt x="2561" y="155"/>
                    <a:pt x="2619" y="213"/>
                  </a:cubicBezTo>
                  <a:cubicBezTo>
                    <a:pt x="2798" y="392"/>
                    <a:pt x="2672" y="699"/>
                    <a:pt x="2418" y="699"/>
                  </a:cubicBezTo>
                  <a:cubicBezTo>
                    <a:pt x="2260" y="699"/>
                    <a:pt x="2132" y="572"/>
                    <a:pt x="2132" y="415"/>
                  </a:cubicBezTo>
                  <a:cubicBezTo>
                    <a:pt x="2132" y="243"/>
                    <a:pt x="2272" y="129"/>
                    <a:pt x="2419" y="129"/>
                  </a:cubicBezTo>
                  <a:close/>
                  <a:moveTo>
                    <a:pt x="3656" y="128"/>
                  </a:moveTo>
                  <a:cubicBezTo>
                    <a:pt x="3803" y="128"/>
                    <a:pt x="3943" y="243"/>
                    <a:pt x="3943" y="415"/>
                  </a:cubicBezTo>
                  <a:cubicBezTo>
                    <a:pt x="3943" y="571"/>
                    <a:pt x="3815" y="699"/>
                    <a:pt x="3657" y="699"/>
                  </a:cubicBezTo>
                  <a:cubicBezTo>
                    <a:pt x="3405" y="699"/>
                    <a:pt x="3277" y="392"/>
                    <a:pt x="3456" y="213"/>
                  </a:cubicBezTo>
                  <a:cubicBezTo>
                    <a:pt x="3514" y="155"/>
                    <a:pt x="3586" y="128"/>
                    <a:pt x="3656" y="128"/>
                  </a:cubicBezTo>
                  <a:close/>
                  <a:moveTo>
                    <a:pt x="3005" y="504"/>
                  </a:moveTo>
                  <a:cubicBezTo>
                    <a:pt x="3070" y="504"/>
                    <a:pt x="3198" y="632"/>
                    <a:pt x="3368" y="814"/>
                  </a:cubicBezTo>
                  <a:cubicBezTo>
                    <a:pt x="3410" y="860"/>
                    <a:pt x="3450" y="902"/>
                    <a:pt x="3485" y="937"/>
                  </a:cubicBezTo>
                  <a:lnTo>
                    <a:pt x="3489" y="948"/>
                  </a:lnTo>
                  <a:lnTo>
                    <a:pt x="3482" y="956"/>
                  </a:lnTo>
                  <a:lnTo>
                    <a:pt x="3443" y="983"/>
                  </a:lnTo>
                  <a:cubicBezTo>
                    <a:pt x="3415" y="1212"/>
                    <a:pt x="3123" y="1389"/>
                    <a:pt x="3003" y="1389"/>
                  </a:cubicBezTo>
                  <a:cubicBezTo>
                    <a:pt x="2889" y="1389"/>
                    <a:pt x="2595" y="1209"/>
                    <a:pt x="2565" y="984"/>
                  </a:cubicBezTo>
                  <a:lnTo>
                    <a:pt x="2527" y="956"/>
                  </a:lnTo>
                  <a:lnTo>
                    <a:pt x="2521" y="948"/>
                  </a:lnTo>
                  <a:lnTo>
                    <a:pt x="2525" y="937"/>
                  </a:lnTo>
                  <a:cubicBezTo>
                    <a:pt x="2569" y="890"/>
                    <a:pt x="2612" y="839"/>
                    <a:pt x="2656" y="788"/>
                  </a:cubicBezTo>
                  <a:cubicBezTo>
                    <a:pt x="2788" y="635"/>
                    <a:pt x="2902" y="504"/>
                    <a:pt x="3005" y="504"/>
                  </a:cubicBezTo>
                  <a:close/>
                  <a:moveTo>
                    <a:pt x="3776" y="1"/>
                  </a:moveTo>
                  <a:cubicBezTo>
                    <a:pt x="3622" y="1"/>
                    <a:pt x="3440" y="55"/>
                    <a:pt x="3293" y="99"/>
                  </a:cubicBezTo>
                  <a:cubicBezTo>
                    <a:pt x="3184" y="131"/>
                    <a:pt x="3100" y="157"/>
                    <a:pt x="3047" y="157"/>
                  </a:cubicBezTo>
                  <a:cubicBezTo>
                    <a:pt x="3000" y="157"/>
                    <a:pt x="2923" y="136"/>
                    <a:pt x="2825" y="110"/>
                  </a:cubicBezTo>
                  <a:cubicBezTo>
                    <a:pt x="2683" y="73"/>
                    <a:pt x="2504" y="25"/>
                    <a:pt x="2344" y="25"/>
                  </a:cubicBezTo>
                  <a:cubicBezTo>
                    <a:pt x="2186" y="25"/>
                    <a:pt x="2079" y="73"/>
                    <a:pt x="2023" y="173"/>
                  </a:cubicBezTo>
                  <a:cubicBezTo>
                    <a:pt x="1964" y="276"/>
                    <a:pt x="1904" y="532"/>
                    <a:pt x="1848" y="777"/>
                  </a:cubicBezTo>
                  <a:cubicBezTo>
                    <a:pt x="1797" y="997"/>
                    <a:pt x="1750" y="1207"/>
                    <a:pt x="1701" y="1321"/>
                  </a:cubicBezTo>
                  <a:lnTo>
                    <a:pt x="1694" y="1330"/>
                  </a:lnTo>
                  <a:cubicBezTo>
                    <a:pt x="852" y="2055"/>
                    <a:pt x="0" y="3912"/>
                    <a:pt x="0" y="6056"/>
                  </a:cubicBezTo>
                  <a:cubicBezTo>
                    <a:pt x="0" y="6198"/>
                    <a:pt x="7" y="6340"/>
                    <a:pt x="21" y="6480"/>
                  </a:cubicBezTo>
                  <a:cubicBezTo>
                    <a:pt x="885" y="7245"/>
                    <a:pt x="1967" y="7628"/>
                    <a:pt x="3048" y="7628"/>
                  </a:cubicBezTo>
                  <a:cubicBezTo>
                    <a:pt x="4130" y="7628"/>
                    <a:pt x="5211" y="7245"/>
                    <a:pt x="6075" y="6479"/>
                  </a:cubicBezTo>
                  <a:cubicBezTo>
                    <a:pt x="6087" y="6342"/>
                    <a:pt x="6094" y="6202"/>
                    <a:pt x="6094" y="6056"/>
                  </a:cubicBezTo>
                  <a:cubicBezTo>
                    <a:pt x="6094" y="3523"/>
                    <a:pt x="5051" y="1978"/>
                    <a:pt x="4430" y="1284"/>
                  </a:cubicBezTo>
                  <a:lnTo>
                    <a:pt x="4425" y="1279"/>
                  </a:lnTo>
                  <a:cubicBezTo>
                    <a:pt x="4373" y="1154"/>
                    <a:pt x="4318" y="963"/>
                    <a:pt x="4260" y="760"/>
                  </a:cubicBezTo>
                  <a:cubicBezTo>
                    <a:pt x="4188" y="506"/>
                    <a:pt x="4113" y="243"/>
                    <a:pt x="4041" y="122"/>
                  </a:cubicBezTo>
                  <a:cubicBezTo>
                    <a:pt x="3994" y="41"/>
                    <a:pt x="3906" y="1"/>
                    <a:pt x="3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36"/>
            <p:cNvSpPr/>
            <p:nvPr/>
          </p:nvSpPr>
          <p:spPr>
            <a:xfrm>
              <a:off x="4806213" y="2077994"/>
              <a:ext cx="67199" cy="29562"/>
            </a:xfrm>
            <a:custGeom>
              <a:avLst/>
              <a:gdLst/>
              <a:ahLst/>
              <a:cxnLst/>
              <a:rect l="l" t="t" r="r" b="b"/>
              <a:pathLst>
                <a:path w="820" h="361" extrusionOk="0">
                  <a:moveTo>
                    <a:pt x="820" y="1"/>
                  </a:moveTo>
                  <a:cubicBezTo>
                    <a:pt x="706" y="76"/>
                    <a:pt x="513" y="190"/>
                    <a:pt x="409" y="190"/>
                  </a:cubicBezTo>
                  <a:cubicBezTo>
                    <a:pt x="306" y="190"/>
                    <a:pt x="124" y="85"/>
                    <a:pt x="1" y="3"/>
                  </a:cubicBezTo>
                  <a:lnTo>
                    <a:pt x="1" y="3"/>
                  </a:lnTo>
                  <a:cubicBezTo>
                    <a:pt x="46" y="204"/>
                    <a:pt x="316" y="360"/>
                    <a:pt x="409" y="360"/>
                  </a:cubicBezTo>
                  <a:cubicBezTo>
                    <a:pt x="515" y="360"/>
                    <a:pt x="776" y="202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36"/>
            <p:cNvSpPr/>
            <p:nvPr/>
          </p:nvSpPr>
          <p:spPr>
            <a:xfrm>
              <a:off x="4805050" y="2045025"/>
              <a:ext cx="70074" cy="49575"/>
            </a:xfrm>
            <a:custGeom>
              <a:avLst/>
              <a:gdLst/>
              <a:ahLst/>
              <a:cxnLst/>
              <a:rect l="l" t="t" r="r" b="b"/>
              <a:pathLst>
                <a:path w="900" h="637" extrusionOk="0">
                  <a:moveTo>
                    <a:pt x="449" y="0"/>
                  </a:moveTo>
                  <a:cubicBezTo>
                    <a:pt x="358" y="0"/>
                    <a:pt x="244" y="134"/>
                    <a:pt x="122" y="276"/>
                  </a:cubicBezTo>
                  <a:cubicBezTo>
                    <a:pt x="83" y="323"/>
                    <a:pt x="41" y="370"/>
                    <a:pt x="1" y="414"/>
                  </a:cubicBezTo>
                  <a:cubicBezTo>
                    <a:pt x="155" y="526"/>
                    <a:pt x="355" y="637"/>
                    <a:pt x="449" y="637"/>
                  </a:cubicBezTo>
                  <a:cubicBezTo>
                    <a:pt x="565" y="637"/>
                    <a:pt x="809" y="477"/>
                    <a:pt x="900" y="414"/>
                  </a:cubicBezTo>
                  <a:cubicBezTo>
                    <a:pt x="868" y="381"/>
                    <a:pt x="832" y="342"/>
                    <a:pt x="793" y="302"/>
                  </a:cubicBezTo>
                  <a:cubicBezTo>
                    <a:pt x="674" y="174"/>
                    <a:pt x="509" y="0"/>
                    <a:pt x="4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36"/>
            <p:cNvSpPr/>
            <p:nvPr/>
          </p:nvSpPr>
          <p:spPr>
            <a:xfrm>
              <a:off x="4629713" y="2455450"/>
              <a:ext cx="426125" cy="207178"/>
            </a:xfrm>
            <a:custGeom>
              <a:avLst/>
              <a:gdLst/>
              <a:ahLst/>
              <a:cxnLst/>
              <a:rect l="l" t="t" r="r" b="b"/>
              <a:pathLst>
                <a:path w="6068" h="2950" extrusionOk="0">
                  <a:moveTo>
                    <a:pt x="6068" y="1"/>
                  </a:moveTo>
                  <a:lnTo>
                    <a:pt x="6061" y="8"/>
                  </a:lnTo>
                  <a:cubicBezTo>
                    <a:pt x="5226" y="749"/>
                    <a:pt x="4148" y="1158"/>
                    <a:pt x="3031" y="1158"/>
                  </a:cubicBezTo>
                  <a:cubicBezTo>
                    <a:pt x="1918" y="1158"/>
                    <a:pt x="842" y="751"/>
                    <a:pt x="7" y="11"/>
                  </a:cubicBezTo>
                  <a:lnTo>
                    <a:pt x="0" y="4"/>
                  </a:lnTo>
                  <a:lnTo>
                    <a:pt x="0" y="4"/>
                  </a:lnTo>
                  <a:cubicBezTo>
                    <a:pt x="118" y="1156"/>
                    <a:pt x="691" y="2066"/>
                    <a:pt x="1008" y="2413"/>
                  </a:cubicBezTo>
                  <a:cubicBezTo>
                    <a:pt x="1499" y="2949"/>
                    <a:pt x="1692" y="2949"/>
                    <a:pt x="2406" y="2949"/>
                  </a:cubicBezTo>
                  <a:cubicBezTo>
                    <a:pt x="2770" y="2949"/>
                    <a:pt x="2833" y="2891"/>
                    <a:pt x="2833" y="2767"/>
                  </a:cubicBezTo>
                  <a:cubicBezTo>
                    <a:pt x="2833" y="2692"/>
                    <a:pt x="2919" y="2628"/>
                    <a:pt x="3021" y="2628"/>
                  </a:cubicBezTo>
                  <a:cubicBezTo>
                    <a:pt x="3121" y="2628"/>
                    <a:pt x="3207" y="2692"/>
                    <a:pt x="3207" y="2767"/>
                  </a:cubicBezTo>
                  <a:cubicBezTo>
                    <a:pt x="3207" y="2891"/>
                    <a:pt x="3272" y="2949"/>
                    <a:pt x="3636" y="2949"/>
                  </a:cubicBezTo>
                  <a:cubicBezTo>
                    <a:pt x="4348" y="2949"/>
                    <a:pt x="4541" y="2949"/>
                    <a:pt x="5032" y="2413"/>
                  </a:cubicBezTo>
                  <a:cubicBezTo>
                    <a:pt x="5388" y="2025"/>
                    <a:pt x="5959" y="1224"/>
                    <a:pt x="60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36"/>
            <p:cNvSpPr/>
            <p:nvPr/>
          </p:nvSpPr>
          <p:spPr>
            <a:xfrm>
              <a:off x="48596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36"/>
            <p:cNvSpPr/>
            <p:nvPr/>
          </p:nvSpPr>
          <p:spPr>
            <a:xfrm>
              <a:off x="48672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36"/>
            <p:cNvSpPr/>
            <p:nvPr/>
          </p:nvSpPr>
          <p:spPr>
            <a:xfrm>
              <a:off x="48789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36"/>
            <p:cNvSpPr/>
            <p:nvPr/>
          </p:nvSpPr>
          <p:spPr>
            <a:xfrm>
              <a:off x="48690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36"/>
            <p:cNvSpPr/>
            <p:nvPr/>
          </p:nvSpPr>
          <p:spPr>
            <a:xfrm>
              <a:off x="47762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36"/>
            <p:cNvSpPr/>
            <p:nvPr/>
          </p:nvSpPr>
          <p:spPr>
            <a:xfrm>
              <a:off x="47838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36"/>
            <p:cNvSpPr/>
            <p:nvPr/>
          </p:nvSpPr>
          <p:spPr>
            <a:xfrm>
              <a:off x="47955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36"/>
            <p:cNvSpPr/>
            <p:nvPr/>
          </p:nvSpPr>
          <p:spPr>
            <a:xfrm>
              <a:off x="47856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0" name="Google Shape;2750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記帳功能</a:t>
            </a:r>
            <a:endParaRPr lang="zh-TW" altLang="en-US" sz="4400" b="1">
              <a:solidFill>
                <a:schemeClr val="accent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1" name="Google Shape;2753;p40">
            <a:extLst>
              <a:ext uri="{FF2B5EF4-FFF2-40B4-BE49-F238E27FC236}">
                <a16:creationId xmlns:a16="http://schemas.microsoft.com/office/drawing/2014/main" id="{3764E488-3449-DE4F-6AB3-45C3EB6B5C09}"/>
              </a:ext>
            </a:extLst>
          </p:cNvPr>
          <p:cNvGrpSpPr/>
          <p:nvPr/>
        </p:nvGrpSpPr>
        <p:grpSpPr>
          <a:xfrm>
            <a:off x="799094" y="1556728"/>
            <a:ext cx="1178477" cy="572701"/>
            <a:chOff x="51655" y="3808136"/>
            <a:chExt cx="699735" cy="263687"/>
          </a:xfrm>
        </p:grpSpPr>
        <p:sp>
          <p:nvSpPr>
            <p:cNvPr id="22" name="Google Shape;2754;p40">
              <a:extLst>
                <a:ext uri="{FF2B5EF4-FFF2-40B4-BE49-F238E27FC236}">
                  <a16:creationId xmlns:a16="http://schemas.microsoft.com/office/drawing/2014/main" id="{546BA172-F561-0761-6CCA-CCBD50C2CF99}"/>
                </a:ext>
              </a:extLst>
            </p:cNvPr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755;p40">
              <a:extLst>
                <a:ext uri="{FF2B5EF4-FFF2-40B4-BE49-F238E27FC236}">
                  <a16:creationId xmlns:a16="http://schemas.microsoft.com/office/drawing/2014/main" id="{484CC801-BDCD-20A1-4CEA-FCC7991C5F8E}"/>
                </a:ext>
              </a:extLst>
            </p:cNvPr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756;p40">
              <a:extLst>
                <a:ext uri="{FF2B5EF4-FFF2-40B4-BE49-F238E27FC236}">
                  <a16:creationId xmlns:a16="http://schemas.microsoft.com/office/drawing/2014/main" id="{BCD9DE3E-0DE4-1DF8-9A3E-66E3893B6AC1}"/>
                </a:ext>
              </a:extLst>
            </p:cNvPr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757;p40">
              <a:extLst>
                <a:ext uri="{FF2B5EF4-FFF2-40B4-BE49-F238E27FC236}">
                  <a16:creationId xmlns:a16="http://schemas.microsoft.com/office/drawing/2014/main" id="{4BB969C5-1A47-5E6F-BE2A-7719B3A50E46}"/>
                </a:ext>
              </a:extLst>
            </p:cNvPr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758;p40">
              <a:extLst>
                <a:ext uri="{FF2B5EF4-FFF2-40B4-BE49-F238E27FC236}">
                  <a16:creationId xmlns:a16="http://schemas.microsoft.com/office/drawing/2014/main" id="{F2E85075-675C-66CB-2411-4888B9D0EFD4}"/>
                </a:ext>
              </a:extLst>
            </p:cNvPr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59;p40">
              <a:extLst>
                <a:ext uri="{FF2B5EF4-FFF2-40B4-BE49-F238E27FC236}">
                  <a16:creationId xmlns:a16="http://schemas.microsoft.com/office/drawing/2014/main" id="{7AD48DCB-04BB-9298-AF3D-C5FF5BDDAD26}"/>
                </a:ext>
              </a:extLst>
            </p:cNvPr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760;p40">
              <a:extLst>
                <a:ext uri="{FF2B5EF4-FFF2-40B4-BE49-F238E27FC236}">
                  <a16:creationId xmlns:a16="http://schemas.microsoft.com/office/drawing/2014/main" id="{D922719F-B68B-6D6A-4DAF-5DA6B4D2A2CA}"/>
                </a:ext>
              </a:extLst>
            </p:cNvPr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761;p40">
              <a:extLst>
                <a:ext uri="{FF2B5EF4-FFF2-40B4-BE49-F238E27FC236}">
                  <a16:creationId xmlns:a16="http://schemas.microsoft.com/office/drawing/2014/main" id="{728BD9CE-D578-83A1-B0CA-C3604B01F22C}"/>
                </a:ext>
              </a:extLst>
            </p:cNvPr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62;p40">
              <a:extLst>
                <a:ext uri="{FF2B5EF4-FFF2-40B4-BE49-F238E27FC236}">
                  <a16:creationId xmlns:a16="http://schemas.microsoft.com/office/drawing/2014/main" id="{359EE9E1-176E-3BB2-F98B-DB2A1358F781}"/>
                </a:ext>
              </a:extLst>
            </p:cNvPr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2308;p36">
            <a:extLst>
              <a:ext uri="{FF2B5EF4-FFF2-40B4-BE49-F238E27FC236}">
                <a16:creationId xmlns:a16="http://schemas.microsoft.com/office/drawing/2014/main" id="{78E56BEB-5169-C9DD-EBEE-1059889141AE}"/>
              </a:ext>
            </a:extLst>
          </p:cNvPr>
          <p:cNvGrpSpPr/>
          <p:nvPr/>
        </p:nvGrpSpPr>
        <p:grpSpPr>
          <a:xfrm>
            <a:off x="1235923" y="1213238"/>
            <a:ext cx="350910" cy="532455"/>
            <a:chOff x="4566516" y="1947370"/>
            <a:chExt cx="554038" cy="808100"/>
          </a:xfrm>
        </p:grpSpPr>
        <p:sp>
          <p:nvSpPr>
            <p:cNvPr id="2720" name="Google Shape;2309;p36">
              <a:extLst>
                <a:ext uri="{FF2B5EF4-FFF2-40B4-BE49-F238E27FC236}">
                  <a16:creationId xmlns:a16="http://schemas.microsoft.com/office/drawing/2014/main" id="{5188B72F-E6AB-D001-0364-E8358A1939A2}"/>
                </a:ext>
              </a:extLst>
            </p:cNvPr>
            <p:cNvSpPr/>
            <p:nvPr/>
          </p:nvSpPr>
          <p:spPr>
            <a:xfrm>
              <a:off x="4566516" y="1947370"/>
              <a:ext cx="554038" cy="714883"/>
            </a:xfrm>
            <a:custGeom>
              <a:avLst/>
              <a:gdLst/>
              <a:ahLst/>
              <a:cxnLst/>
              <a:rect l="l" t="t" r="r" b="b"/>
              <a:pathLst>
                <a:path w="8105" h="10458" extrusionOk="0">
                  <a:moveTo>
                    <a:pt x="4772" y="1005"/>
                  </a:moveTo>
                  <a:cubicBezTo>
                    <a:pt x="4904" y="1005"/>
                    <a:pt x="4990" y="1043"/>
                    <a:pt x="5037" y="1124"/>
                  </a:cubicBezTo>
                  <a:cubicBezTo>
                    <a:pt x="5109" y="1245"/>
                    <a:pt x="5182" y="1508"/>
                    <a:pt x="5256" y="1762"/>
                  </a:cubicBezTo>
                  <a:cubicBezTo>
                    <a:pt x="5314" y="1965"/>
                    <a:pt x="5368" y="2158"/>
                    <a:pt x="5421" y="2281"/>
                  </a:cubicBezTo>
                  <a:lnTo>
                    <a:pt x="5424" y="2288"/>
                  </a:lnTo>
                  <a:cubicBezTo>
                    <a:pt x="6047" y="2980"/>
                    <a:pt x="7090" y="4525"/>
                    <a:pt x="7090" y="7058"/>
                  </a:cubicBezTo>
                  <a:cubicBezTo>
                    <a:pt x="7090" y="7204"/>
                    <a:pt x="7083" y="7344"/>
                    <a:pt x="7071" y="7481"/>
                  </a:cubicBezTo>
                  <a:lnTo>
                    <a:pt x="7076" y="7474"/>
                  </a:lnTo>
                  <a:lnTo>
                    <a:pt x="7076" y="7474"/>
                  </a:lnTo>
                  <a:cubicBezTo>
                    <a:pt x="6967" y="8697"/>
                    <a:pt x="6396" y="9498"/>
                    <a:pt x="6040" y="9886"/>
                  </a:cubicBezTo>
                  <a:cubicBezTo>
                    <a:pt x="5549" y="10422"/>
                    <a:pt x="5358" y="10422"/>
                    <a:pt x="4644" y="10422"/>
                  </a:cubicBezTo>
                  <a:cubicBezTo>
                    <a:pt x="4280" y="10422"/>
                    <a:pt x="4215" y="10363"/>
                    <a:pt x="4215" y="10240"/>
                  </a:cubicBezTo>
                  <a:cubicBezTo>
                    <a:pt x="4215" y="10165"/>
                    <a:pt x="4131" y="10101"/>
                    <a:pt x="4029" y="10101"/>
                  </a:cubicBezTo>
                  <a:cubicBezTo>
                    <a:pt x="3927" y="10101"/>
                    <a:pt x="3843" y="10165"/>
                    <a:pt x="3843" y="10240"/>
                  </a:cubicBezTo>
                  <a:cubicBezTo>
                    <a:pt x="3843" y="10363"/>
                    <a:pt x="3778" y="10422"/>
                    <a:pt x="3414" y="10422"/>
                  </a:cubicBezTo>
                  <a:cubicBezTo>
                    <a:pt x="2700" y="10422"/>
                    <a:pt x="2509" y="10422"/>
                    <a:pt x="2018" y="9886"/>
                  </a:cubicBezTo>
                  <a:cubicBezTo>
                    <a:pt x="1699" y="9539"/>
                    <a:pt x="1126" y="8629"/>
                    <a:pt x="1010" y="7477"/>
                  </a:cubicBezTo>
                  <a:lnTo>
                    <a:pt x="1010" y="7477"/>
                  </a:lnTo>
                  <a:lnTo>
                    <a:pt x="1017" y="7482"/>
                  </a:lnTo>
                  <a:cubicBezTo>
                    <a:pt x="1001" y="7342"/>
                    <a:pt x="994" y="7200"/>
                    <a:pt x="994" y="7058"/>
                  </a:cubicBezTo>
                  <a:cubicBezTo>
                    <a:pt x="994" y="4914"/>
                    <a:pt x="1848" y="3057"/>
                    <a:pt x="2690" y="2332"/>
                  </a:cubicBezTo>
                  <a:lnTo>
                    <a:pt x="2695" y="2323"/>
                  </a:lnTo>
                  <a:cubicBezTo>
                    <a:pt x="2746" y="2209"/>
                    <a:pt x="2793" y="2000"/>
                    <a:pt x="2844" y="1781"/>
                  </a:cubicBezTo>
                  <a:cubicBezTo>
                    <a:pt x="2900" y="1534"/>
                    <a:pt x="2958" y="1278"/>
                    <a:pt x="3019" y="1175"/>
                  </a:cubicBezTo>
                  <a:cubicBezTo>
                    <a:pt x="3075" y="1075"/>
                    <a:pt x="3180" y="1027"/>
                    <a:pt x="3340" y="1027"/>
                  </a:cubicBezTo>
                  <a:cubicBezTo>
                    <a:pt x="3499" y="1027"/>
                    <a:pt x="3677" y="1075"/>
                    <a:pt x="3820" y="1113"/>
                  </a:cubicBezTo>
                  <a:cubicBezTo>
                    <a:pt x="3918" y="1138"/>
                    <a:pt x="3996" y="1159"/>
                    <a:pt x="4041" y="1159"/>
                  </a:cubicBezTo>
                  <a:cubicBezTo>
                    <a:pt x="4096" y="1159"/>
                    <a:pt x="4180" y="1133"/>
                    <a:pt x="4288" y="1101"/>
                  </a:cubicBezTo>
                  <a:cubicBezTo>
                    <a:pt x="4436" y="1057"/>
                    <a:pt x="4618" y="1005"/>
                    <a:pt x="4772" y="1005"/>
                  </a:cubicBezTo>
                  <a:close/>
                  <a:moveTo>
                    <a:pt x="4039" y="0"/>
                  </a:moveTo>
                  <a:cubicBezTo>
                    <a:pt x="3026" y="0"/>
                    <a:pt x="2234" y="1757"/>
                    <a:pt x="1848" y="2805"/>
                  </a:cubicBezTo>
                  <a:cubicBezTo>
                    <a:pt x="1792" y="2959"/>
                    <a:pt x="1736" y="3121"/>
                    <a:pt x="1683" y="3284"/>
                  </a:cubicBezTo>
                  <a:cubicBezTo>
                    <a:pt x="1420" y="3547"/>
                    <a:pt x="978" y="4327"/>
                    <a:pt x="612" y="5368"/>
                  </a:cubicBezTo>
                  <a:cubicBezTo>
                    <a:pt x="114" y="6779"/>
                    <a:pt x="0" y="8299"/>
                    <a:pt x="133" y="8369"/>
                  </a:cubicBezTo>
                  <a:lnTo>
                    <a:pt x="163" y="8376"/>
                  </a:lnTo>
                  <a:lnTo>
                    <a:pt x="179" y="8373"/>
                  </a:lnTo>
                  <a:lnTo>
                    <a:pt x="190" y="8371"/>
                  </a:lnTo>
                  <a:cubicBezTo>
                    <a:pt x="256" y="8336"/>
                    <a:pt x="277" y="8170"/>
                    <a:pt x="319" y="7798"/>
                  </a:cubicBezTo>
                  <a:cubicBezTo>
                    <a:pt x="403" y="7069"/>
                    <a:pt x="558" y="5745"/>
                    <a:pt x="1334" y="4504"/>
                  </a:cubicBezTo>
                  <a:lnTo>
                    <a:pt x="1334" y="4504"/>
                  </a:lnTo>
                  <a:cubicBezTo>
                    <a:pt x="1308" y="4611"/>
                    <a:pt x="1282" y="4718"/>
                    <a:pt x="1257" y="4825"/>
                  </a:cubicBezTo>
                  <a:cubicBezTo>
                    <a:pt x="1063" y="5517"/>
                    <a:pt x="959" y="6232"/>
                    <a:pt x="950" y="6951"/>
                  </a:cubicBezTo>
                  <a:cubicBezTo>
                    <a:pt x="950" y="6986"/>
                    <a:pt x="949" y="7023"/>
                    <a:pt x="949" y="7058"/>
                  </a:cubicBezTo>
                  <a:cubicBezTo>
                    <a:pt x="949" y="7232"/>
                    <a:pt x="959" y="7405"/>
                    <a:pt x="982" y="7577"/>
                  </a:cubicBezTo>
                  <a:cubicBezTo>
                    <a:pt x="1036" y="8005"/>
                    <a:pt x="1150" y="8422"/>
                    <a:pt x="1322" y="8818"/>
                  </a:cubicBezTo>
                  <a:cubicBezTo>
                    <a:pt x="1329" y="8837"/>
                    <a:pt x="1338" y="8855"/>
                    <a:pt x="1347" y="8874"/>
                  </a:cubicBezTo>
                  <a:cubicBezTo>
                    <a:pt x="1429" y="9062"/>
                    <a:pt x="1524" y="9244"/>
                    <a:pt x="1631" y="9421"/>
                  </a:cubicBezTo>
                  <a:cubicBezTo>
                    <a:pt x="1734" y="9595"/>
                    <a:pt x="1853" y="9758"/>
                    <a:pt x="1988" y="9910"/>
                  </a:cubicBezTo>
                  <a:cubicBezTo>
                    <a:pt x="2490" y="10457"/>
                    <a:pt x="2686" y="10457"/>
                    <a:pt x="3412" y="10457"/>
                  </a:cubicBezTo>
                  <a:cubicBezTo>
                    <a:pt x="3578" y="10457"/>
                    <a:pt x="3691" y="10445"/>
                    <a:pt x="3764" y="10414"/>
                  </a:cubicBezTo>
                  <a:cubicBezTo>
                    <a:pt x="3773" y="10410"/>
                    <a:pt x="3782" y="10407"/>
                    <a:pt x="3790" y="10401"/>
                  </a:cubicBezTo>
                  <a:cubicBezTo>
                    <a:pt x="3796" y="10398"/>
                    <a:pt x="3803" y="10394"/>
                    <a:pt x="3808" y="10391"/>
                  </a:cubicBezTo>
                  <a:cubicBezTo>
                    <a:pt x="3857" y="10356"/>
                    <a:pt x="3876" y="10307"/>
                    <a:pt x="3876" y="10236"/>
                  </a:cubicBezTo>
                  <a:cubicBezTo>
                    <a:pt x="3876" y="10184"/>
                    <a:pt x="3948" y="10135"/>
                    <a:pt x="4027" y="10135"/>
                  </a:cubicBezTo>
                  <a:cubicBezTo>
                    <a:pt x="4062" y="10135"/>
                    <a:pt x="4096" y="10145"/>
                    <a:pt x="4125" y="10163"/>
                  </a:cubicBezTo>
                  <a:cubicBezTo>
                    <a:pt x="4132" y="10168"/>
                    <a:pt x="4139" y="10172"/>
                    <a:pt x="4145" y="10177"/>
                  </a:cubicBezTo>
                  <a:cubicBezTo>
                    <a:pt x="4146" y="10179"/>
                    <a:pt x="4148" y="10180"/>
                    <a:pt x="4150" y="10180"/>
                  </a:cubicBezTo>
                  <a:cubicBezTo>
                    <a:pt x="4166" y="10196"/>
                    <a:pt x="4176" y="10215"/>
                    <a:pt x="4176" y="10236"/>
                  </a:cubicBezTo>
                  <a:cubicBezTo>
                    <a:pt x="4176" y="10403"/>
                    <a:pt x="4290" y="10456"/>
                    <a:pt x="4642" y="10456"/>
                  </a:cubicBezTo>
                  <a:cubicBezTo>
                    <a:pt x="4867" y="10456"/>
                    <a:pt x="5040" y="10456"/>
                    <a:pt x="5188" y="10440"/>
                  </a:cubicBezTo>
                  <a:lnTo>
                    <a:pt x="5198" y="10438"/>
                  </a:lnTo>
                  <a:cubicBezTo>
                    <a:pt x="5225" y="10435"/>
                    <a:pt x="5249" y="10431"/>
                    <a:pt x="5272" y="10428"/>
                  </a:cubicBezTo>
                  <a:lnTo>
                    <a:pt x="5288" y="10426"/>
                  </a:lnTo>
                  <a:cubicBezTo>
                    <a:pt x="5360" y="10414"/>
                    <a:pt x="5430" y="10392"/>
                    <a:pt x="5496" y="10364"/>
                  </a:cubicBezTo>
                  <a:cubicBezTo>
                    <a:pt x="5509" y="10359"/>
                    <a:pt x="5519" y="10356"/>
                    <a:pt x="5530" y="10350"/>
                  </a:cubicBezTo>
                  <a:cubicBezTo>
                    <a:pt x="5619" y="10308"/>
                    <a:pt x="5701" y="10254"/>
                    <a:pt x="5777" y="10189"/>
                  </a:cubicBezTo>
                  <a:cubicBezTo>
                    <a:pt x="5814" y="10159"/>
                    <a:pt x="5849" y="10128"/>
                    <a:pt x="5887" y="10091"/>
                  </a:cubicBezTo>
                  <a:lnTo>
                    <a:pt x="5931" y="10047"/>
                  </a:lnTo>
                  <a:cubicBezTo>
                    <a:pt x="5973" y="10005"/>
                    <a:pt x="6019" y="9958"/>
                    <a:pt x="6064" y="9907"/>
                  </a:cubicBezTo>
                  <a:cubicBezTo>
                    <a:pt x="6415" y="9525"/>
                    <a:pt x="6974" y="8743"/>
                    <a:pt x="7102" y="7556"/>
                  </a:cubicBezTo>
                  <a:cubicBezTo>
                    <a:pt x="7120" y="7389"/>
                    <a:pt x="7128" y="7223"/>
                    <a:pt x="7128" y="7055"/>
                  </a:cubicBezTo>
                  <a:cubicBezTo>
                    <a:pt x="7128" y="7020"/>
                    <a:pt x="7128" y="6983"/>
                    <a:pt x="7127" y="6944"/>
                  </a:cubicBezTo>
                  <a:cubicBezTo>
                    <a:pt x="7116" y="6064"/>
                    <a:pt x="6981" y="5303"/>
                    <a:pt x="6781" y="4660"/>
                  </a:cubicBezTo>
                  <a:cubicBezTo>
                    <a:pt x="6764" y="4584"/>
                    <a:pt x="6744" y="4509"/>
                    <a:pt x="6725" y="4434"/>
                  </a:cubicBezTo>
                  <a:lnTo>
                    <a:pt x="6725" y="4434"/>
                  </a:lnTo>
                  <a:cubicBezTo>
                    <a:pt x="7539" y="5694"/>
                    <a:pt x="7696" y="7051"/>
                    <a:pt x="7782" y="7793"/>
                  </a:cubicBezTo>
                  <a:cubicBezTo>
                    <a:pt x="7826" y="8166"/>
                    <a:pt x="7847" y="8331"/>
                    <a:pt x="7912" y="8366"/>
                  </a:cubicBezTo>
                  <a:lnTo>
                    <a:pt x="7923" y="8369"/>
                  </a:lnTo>
                  <a:lnTo>
                    <a:pt x="7938" y="8373"/>
                  </a:lnTo>
                  <a:lnTo>
                    <a:pt x="7968" y="8364"/>
                  </a:lnTo>
                  <a:cubicBezTo>
                    <a:pt x="8105" y="8299"/>
                    <a:pt x="7991" y="6779"/>
                    <a:pt x="7493" y="5368"/>
                  </a:cubicBezTo>
                  <a:cubicBezTo>
                    <a:pt x="7113" y="4286"/>
                    <a:pt x="6652" y="3487"/>
                    <a:pt x="6394" y="3256"/>
                  </a:cubicBezTo>
                  <a:lnTo>
                    <a:pt x="6389" y="3261"/>
                  </a:lnTo>
                  <a:cubicBezTo>
                    <a:pt x="6338" y="3105"/>
                    <a:pt x="6285" y="2954"/>
                    <a:pt x="6231" y="2805"/>
                  </a:cubicBezTo>
                  <a:cubicBezTo>
                    <a:pt x="5847" y="1757"/>
                    <a:pt x="5053" y="0"/>
                    <a:pt x="4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21" name="Google Shape;2310;p36">
              <a:extLst>
                <a:ext uri="{FF2B5EF4-FFF2-40B4-BE49-F238E27FC236}">
                  <a16:creationId xmlns:a16="http://schemas.microsoft.com/office/drawing/2014/main" id="{015E1718-7A5F-B231-C87D-E9A31266CEF3}"/>
                </a:ext>
              </a:extLst>
            </p:cNvPr>
            <p:cNvGrpSpPr/>
            <p:nvPr/>
          </p:nvGrpSpPr>
          <p:grpSpPr>
            <a:xfrm>
              <a:off x="4675174" y="2644799"/>
              <a:ext cx="336253" cy="110671"/>
              <a:chOff x="4675174" y="2644799"/>
              <a:chExt cx="336253" cy="110671"/>
            </a:xfrm>
          </p:grpSpPr>
          <p:sp>
            <p:nvSpPr>
              <p:cNvPr id="2736" name="Google Shape;2311;p36">
                <a:extLst>
                  <a:ext uri="{FF2B5EF4-FFF2-40B4-BE49-F238E27FC236}">
                    <a16:creationId xmlns:a16="http://schemas.microsoft.com/office/drawing/2014/main" id="{4E96D2F4-4DF2-936D-6155-D515365187AA}"/>
                  </a:ext>
                </a:extLst>
              </p:cNvPr>
              <p:cNvSpPr/>
              <p:nvPr/>
            </p:nvSpPr>
            <p:spPr>
              <a:xfrm>
                <a:off x="4868150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549" y="1"/>
                    </a:moveTo>
                    <a:lnTo>
                      <a:pt x="0" y="48"/>
                    </a:lnTo>
                    <a:cubicBezTo>
                      <a:pt x="41" y="129"/>
                      <a:pt x="128" y="329"/>
                      <a:pt x="99" y="511"/>
                    </a:cubicBezTo>
                    <a:cubicBezTo>
                      <a:pt x="77" y="642"/>
                      <a:pt x="170" y="751"/>
                      <a:pt x="300" y="905"/>
                    </a:cubicBezTo>
                    <a:cubicBezTo>
                      <a:pt x="425" y="1054"/>
                      <a:pt x="582" y="1240"/>
                      <a:pt x="686" y="1515"/>
                    </a:cubicBezTo>
                    <a:cubicBezTo>
                      <a:pt x="717" y="1601"/>
                      <a:pt x="800" y="1619"/>
                      <a:pt x="863" y="1619"/>
                    </a:cubicBezTo>
                    <a:cubicBezTo>
                      <a:pt x="1031" y="1619"/>
                      <a:pt x="1238" y="1501"/>
                      <a:pt x="1263" y="1394"/>
                    </a:cubicBezTo>
                    <a:lnTo>
                      <a:pt x="1259" y="1391"/>
                    </a:lnTo>
                    <a:cubicBezTo>
                      <a:pt x="1156" y="921"/>
                      <a:pt x="549" y="634"/>
                      <a:pt x="542" y="632"/>
                    </a:cubicBezTo>
                    <a:cubicBezTo>
                      <a:pt x="513" y="620"/>
                      <a:pt x="526" y="579"/>
                      <a:pt x="552" y="579"/>
                    </a:cubicBezTo>
                    <a:cubicBezTo>
                      <a:pt x="556" y="579"/>
                      <a:pt x="560" y="580"/>
                      <a:pt x="565" y="583"/>
                    </a:cubicBezTo>
                    <a:cubicBezTo>
                      <a:pt x="591" y="595"/>
                      <a:pt x="1201" y="884"/>
                      <a:pt x="1312" y="1380"/>
                    </a:cubicBezTo>
                    <a:cubicBezTo>
                      <a:pt x="1312" y="1380"/>
                      <a:pt x="1312" y="1380"/>
                      <a:pt x="1312" y="1382"/>
                    </a:cubicBezTo>
                    <a:cubicBezTo>
                      <a:pt x="1333" y="1405"/>
                      <a:pt x="1396" y="1430"/>
                      <a:pt x="1473" y="1430"/>
                    </a:cubicBezTo>
                    <a:cubicBezTo>
                      <a:pt x="1526" y="1430"/>
                      <a:pt x="1694" y="1415"/>
                      <a:pt x="1764" y="1249"/>
                    </a:cubicBezTo>
                    <a:cubicBezTo>
                      <a:pt x="1662" y="781"/>
                      <a:pt x="800" y="541"/>
                      <a:pt x="793" y="539"/>
                    </a:cubicBezTo>
                    <a:cubicBezTo>
                      <a:pt x="760" y="529"/>
                      <a:pt x="770" y="485"/>
                      <a:pt x="799" y="485"/>
                    </a:cubicBezTo>
                    <a:cubicBezTo>
                      <a:pt x="801" y="485"/>
                      <a:pt x="804" y="486"/>
                      <a:pt x="807" y="486"/>
                    </a:cubicBezTo>
                    <a:cubicBezTo>
                      <a:pt x="842" y="497"/>
                      <a:pt x="1683" y="732"/>
                      <a:pt x="1811" y="1216"/>
                    </a:cubicBezTo>
                    <a:cubicBezTo>
                      <a:pt x="1839" y="1220"/>
                      <a:pt x="1865" y="1222"/>
                      <a:pt x="1889" y="1222"/>
                    </a:cubicBezTo>
                    <a:cubicBezTo>
                      <a:pt x="1982" y="1222"/>
                      <a:pt x="2046" y="1190"/>
                      <a:pt x="2067" y="1133"/>
                    </a:cubicBezTo>
                    <a:cubicBezTo>
                      <a:pt x="2095" y="1056"/>
                      <a:pt x="2044" y="947"/>
                      <a:pt x="1939" y="858"/>
                    </a:cubicBezTo>
                    <a:cubicBezTo>
                      <a:pt x="1736" y="684"/>
                      <a:pt x="1238" y="490"/>
                      <a:pt x="872" y="393"/>
                    </a:cubicBezTo>
                    <a:cubicBezTo>
                      <a:pt x="696" y="348"/>
                      <a:pt x="595" y="223"/>
                      <a:pt x="5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312;p36">
                <a:extLst>
                  <a:ext uri="{FF2B5EF4-FFF2-40B4-BE49-F238E27FC236}">
                    <a16:creationId xmlns:a16="http://schemas.microsoft.com/office/drawing/2014/main" id="{4F837A30-048E-E4E5-3B30-6A7F2C9CB5F3}"/>
                  </a:ext>
                </a:extLst>
              </p:cNvPr>
              <p:cNvSpPr/>
              <p:nvPr/>
            </p:nvSpPr>
            <p:spPr>
              <a:xfrm>
                <a:off x="4675174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1549" y="1"/>
                    </a:moveTo>
                    <a:cubicBezTo>
                      <a:pt x="1503" y="223"/>
                      <a:pt x="1400" y="348"/>
                      <a:pt x="1225" y="393"/>
                    </a:cubicBezTo>
                    <a:cubicBezTo>
                      <a:pt x="860" y="490"/>
                      <a:pt x="360" y="684"/>
                      <a:pt x="159" y="858"/>
                    </a:cubicBezTo>
                    <a:cubicBezTo>
                      <a:pt x="52" y="947"/>
                      <a:pt x="1" y="1054"/>
                      <a:pt x="31" y="1133"/>
                    </a:cubicBezTo>
                    <a:cubicBezTo>
                      <a:pt x="52" y="1191"/>
                      <a:pt x="117" y="1221"/>
                      <a:pt x="211" y="1221"/>
                    </a:cubicBezTo>
                    <a:cubicBezTo>
                      <a:pt x="234" y="1221"/>
                      <a:pt x="260" y="1219"/>
                      <a:pt x="287" y="1216"/>
                    </a:cubicBezTo>
                    <a:cubicBezTo>
                      <a:pt x="416" y="732"/>
                      <a:pt x="1254" y="497"/>
                      <a:pt x="1291" y="486"/>
                    </a:cubicBezTo>
                    <a:cubicBezTo>
                      <a:pt x="1294" y="486"/>
                      <a:pt x="1296" y="485"/>
                      <a:pt x="1299" y="485"/>
                    </a:cubicBezTo>
                    <a:cubicBezTo>
                      <a:pt x="1326" y="485"/>
                      <a:pt x="1336" y="529"/>
                      <a:pt x="1305" y="537"/>
                    </a:cubicBezTo>
                    <a:cubicBezTo>
                      <a:pt x="1296" y="541"/>
                      <a:pt x="436" y="781"/>
                      <a:pt x="332" y="1249"/>
                    </a:cubicBezTo>
                    <a:cubicBezTo>
                      <a:pt x="402" y="1415"/>
                      <a:pt x="572" y="1430"/>
                      <a:pt x="623" y="1430"/>
                    </a:cubicBezTo>
                    <a:cubicBezTo>
                      <a:pt x="702" y="1430"/>
                      <a:pt x="763" y="1405"/>
                      <a:pt x="786" y="1382"/>
                    </a:cubicBezTo>
                    <a:cubicBezTo>
                      <a:pt x="786" y="1380"/>
                      <a:pt x="786" y="1380"/>
                      <a:pt x="786" y="1380"/>
                    </a:cubicBezTo>
                    <a:cubicBezTo>
                      <a:pt x="895" y="884"/>
                      <a:pt x="1507" y="595"/>
                      <a:pt x="1533" y="583"/>
                    </a:cubicBezTo>
                    <a:cubicBezTo>
                      <a:pt x="1537" y="581"/>
                      <a:pt x="1540" y="581"/>
                      <a:pt x="1543" y="581"/>
                    </a:cubicBezTo>
                    <a:cubicBezTo>
                      <a:pt x="1567" y="581"/>
                      <a:pt x="1580" y="618"/>
                      <a:pt x="1554" y="630"/>
                    </a:cubicBezTo>
                    <a:cubicBezTo>
                      <a:pt x="1549" y="634"/>
                      <a:pt x="941" y="921"/>
                      <a:pt x="837" y="1391"/>
                    </a:cubicBezTo>
                    <a:lnTo>
                      <a:pt x="834" y="1394"/>
                    </a:lnTo>
                    <a:cubicBezTo>
                      <a:pt x="858" y="1501"/>
                      <a:pt x="1067" y="1619"/>
                      <a:pt x="1233" y="1619"/>
                    </a:cubicBezTo>
                    <a:cubicBezTo>
                      <a:pt x="1298" y="1619"/>
                      <a:pt x="1381" y="1601"/>
                      <a:pt x="1412" y="1515"/>
                    </a:cubicBezTo>
                    <a:cubicBezTo>
                      <a:pt x="1516" y="1240"/>
                      <a:pt x="1672" y="1054"/>
                      <a:pt x="1798" y="905"/>
                    </a:cubicBezTo>
                    <a:cubicBezTo>
                      <a:pt x="1928" y="751"/>
                      <a:pt x="2020" y="642"/>
                      <a:pt x="1999" y="511"/>
                    </a:cubicBezTo>
                    <a:cubicBezTo>
                      <a:pt x="1970" y="329"/>
                      <a:pt x="2055" y="129"/>
                      <a:pt x="2096" y="48"/>
                    </a:cubicBez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2" name="Google Shape;2313;p36">
              <a:extLst>
                <a:ext uri="{FF2B5EF4-FFF2-40B4-BE49-F238E27FC236}">
                  <a16:creationId xmlns:a16="http://schemas.microsoft.com/office/drawing/2014/main" id="{4A211FCB-871D-50C8-E6ED-A780D3FCFD34}"/>
                </a:ext>
              </a:extLst>
            </p:cNvPr>
            <p:cNvSpPr/>
            <p:nvPr/>
          </p:nvSpPr>
          <p:spPr>
            <a:xfrm>
              <a:off x="4578746" y="2255326"/>
              <a:ext cx="79090" cy="264544"/>
            </a:xfrm>
            <a:custGeom>
              <a:avLst/>
              <a:gdLst/>
              <a:ahLst/>
              <a:cxnLst/>
              <a:rect l="l" t="t" r="r" b="b"/>
              <a:pathLst>
                <a:path w="1157" h="3870" extrusionOk="0">
                  <a:moveTo>
                    <a:pt x="1156" y="1"/>
                  </a:moveTo>
                  <a:lnTo>
                    <a:pt x="1156" y="1"/>
                  </a:lnTo>
                  <a:cubicBezTo>
                    <a:pt x="380" y="1242"/>
                    <a:pt x="225" y="2564"/>
                    <a:pt x="141" y="3293"/>
                  </a:cubicBezTo>
                  <a:cubicBezTo>
                    <a:pt x="97" y="3666"/>
                    <a:pt x="78" y="3831"/>
                    <a:pt x="11" y="3866"/>
                  </a:cubicBezTo>
                  <a:lnTo>
                    <a:pt x="1" y="3870"/>
                  </a:lnTo>
                  <a:lnTo>
                    <a:pt x="8" y="3870"/>
                  </a:lnTo>
                  <a:cubicBezTo>
                    <a:pt x="174" y="3870"/>
                    <a:pt x="481" y="3552"/>
                    <a:pt x="804" y="3072"/>
                  </a:cubicBezTo>
                  <a:cubicBezTo>
                    <a:pt x="781" y="2900"/>
                    <a:pt x="770" y="2727"/>
                    <a:pt x="770" y="2553"/>
                  </a:cubicBezTo>
                  <a:cubicBezTo>
                    <a:pt x="770" y="2518"/>
                    <a:pt x="770" y="2483"/>
                    <a:pt x="772" y="2446"/>
                  </a:cubicBezTo>
                  <a:cubicBezTo>
                    <a:pt x="781" y="1727"/>
                    <a:pt x="884" y="1012"/>
                    <a:pt x="1079" y="321"/>
                  </a:cubicBezTo>
                  <a:cubicBezTo>
                    <a:pt x="1104" y="214"/>
                    <a:pt x="1130" y="107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314;p36">
              <a:extLst>
                <a:ext uri="{FF2B5EF4-FFF2-40B4-BE49-F238E27FC236}">
                  <a16:creationId xmlns:a16="http://schemas.microsoft.com/office/drawing/2014/main" id="{26EF77DC-8AFD-5ADB-2DA2-9FDFBE076FAE}"/>
                </a:ext>
              </a:extLst>
            </p:cNvPr>
            <p:cNvSpPr/>
            <p:nvPr/>
          </p:nvSpPr>
          <p:spPr>
            <a:xfrm>
              <a:off x="5026432" y="2250677"/>
              <a:ext cx="81824" cy="269192"/>
            </a:xfrm>
            <a:custGeom>
              <a:avLst/>
              <a:gdLst/>
              <a:ahLst/>
              <a:cxnLst/>
              <a:rect l="l" t="t" r="r" b="b"/>
              <a:pathLst>
                <a:path w="1197" h="3938" extrusionOk="0">
                  <a:moveTo>
                    <a:pt x="1" y="0"/>
                  </a:moveTo>
                  <a:cubicBezTo>
                    <a:pt x="20" y="76"/>
                    <a:pt x="39" y="151"/>
                    <a:pt x="57" y="226"/>
                  </a:cubicBezTo>
                  <a:cubicBezTo>
                    <a:pt x="255" y="870"/>
                    <a:pt x="392" y="1631"/>
                    <a:pt x="402" y="2512"/>
                  </a:cubicBezTo>
                  <a:cubicBezTo>
                    <a:pt x="402" y="2549"/>
                    <a:pt x="404" y="2586"/>
                    <a:pt x="404" y="2621"/>
                  </a:cubicBezTo>
                  <a:cubicBezTo>
                    <a:pt x="404" y="2789"/>
                    <a:pt x="395" y="2956"/>
                    <a:pt x="376" y="3122"/>
                  </a:cubicBezTo>
                  <a:cubicBezTo>
                    <a:pt x="704" y="3612"/>
                    <a:pt x="1016" y="3938"/>
                    <a:pt x="1184" y="3938"/>
                  </a:cubicBezTo>
                  <a:cubicBezTo>
                    <a:pt x="1188" y="3938"/>
                    <a:pt x="1193" y="3936"/>
                    <a:pt x="1196" y="3936"/>
                  </a:cubicBezTo>
                  <a:lnTo>
                    <a:pt x="1188" y="3934"/>
                  </a:lnTo>
                  <a:cubicBezTo>
                    <a:pt x="1123" y="3899"/>
                    <a:pt x="1100" y="3733"/>
                    <a:pt x="1058" y="3361"/>
                  </a:cubicBezTo>
                  <a:cubicBezTo>
                    <a:pt x="972" y="2619"/>
                    <a:pt x="814" y="126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315;p36">
              <a:extLst>
                <a:ext uri="{FF2B5EF4-FFF2-40B4-BE49-F238E27FC236}">
                  <a16:creationId xmlns:a16="http://schemas.microsoft.com/office/drawing/2014/main" id="{1E6E36F5-2E8D-825C-7903-DA2E676124B3}"/>
                </a:ext>
              </a:extLst>
            </p:cNvPr>
            <p:cNvSpPr/>
            <p:nvPr/>
          </p:nvSpPr>
          <p:spPr>
            <a:xfrm>
              <a:off x="4629721" y="2009925"/>
              <a:ext cx="426132" cy="533331"/>
            </a:xfrm>
            <a:custGeom>
              <a:avLst/>
              <a:gdLst/>
              <a:ahLst/>
              <a:cxnLst/>
              <a:rect l="l" t="t" r="r" b="b"/>
              <a:pathLst>
                <a:path w="6095" h="7628" extrusionOk="0">
                  <a:moveTo>
                    <a:pt x="2419" y="129"/>
                  </a:moveTo>
                  <a:cubicBezTo>
                    <a:pt x="2489" y="129"/>
                    <a:pt x="2561" y="155"/>
                    <a:pt x="2619" y="213"/>
                  </a:cubicBezTo>
                  <a:cubicBezTo>
                    <a:pt x="2798" y="392"/>
                    <a:pt x="2672" y="699"/>
                    <a:pt x="2418" y="699"/>
                  </a:cubicBezTo>
                  <a:cubicBezTo>
                    <a:pt x="2260" y="699"/>
                    <a:pt x="2132" y="572"/>
                    <a:pt x="2132" y="415"/>
                  </a:cubicBezTo>
                  <a:cubicBezTo>
                    <a:pt x="2132" y="243"/>
                    <a:pt x="2272" y="129"/>
                    <a:pt x="2419" y="129"/>
                  </a:cubicBezTo>
                  <a:close/>
                  <a:moveTo>
                    <a:pt x="3656" y="128"/>
                  </a:moveTo>
                  <a:cubicBezTo>
                    <a:pt x="3803" y="128"/>
                    <a:pt x="3943" y="243"/>
                    <a:pt x="3943" y="415"/>
                  </a:cubicBezTo>
                  <a:cubicBezTo>
                    <a:pt x="3943" y="571"/>
                    <a:pt x="3815" y="699"/>
                    <a:pt x="3657" y="699"/>
                  </a:cubicBezTo>
                  <a:cubicBezTo>
                    <a:pt x="3405" y="699"/>
                    <a:pt x="3277" y="392"/>
                    <a:pt x="3456" y="213"/>
                  </a:cubicBezTo>
                  <a:cubicBezTo>
                    <a:pt x="3514" y="155"/>
                    <a:pt x="3586" y="128"/>
                    <a:pt x="3656" y="128"/>
                  </a:cubicBezTo>
                  <a:close/>
                  <a:moveTo>
                    <a:pt x="3005" y="504"/>
                  </a:moveTo>
                  <a:cubicBezTo>
                    <a:pt x="3070" y="504"/>
                    <a:pt x="3198" y="632"/>
                    <a:pt x="3368" y="814"/>
                  </a:cubicBezTo>
                  <a:cubicBezTo>
                    <a:pt x="3410" y="860"/>
                    <a:pt x="3450" y="902"/>
                    <a:pt x="3485" y="937"/>
                  </a:cubicBezTo>
                  <a:lnTo>
                    <a:pt x="3489" y="948"/>
                  </a:lnTo>
                  <a:lnTo>
                    <a:pt x="3482" y="956"/>
                  </a:lnTo>
                  <a:lnTo>
                    <a:pt x="3443" y="983"/>
                  </a:lnTo>
                  <a:cubicBezTo>
                    <a:pt x="3415" y="1212"/>
                    <a:pt x="3123" y="1389"/>
                    <a:pt x="3003" y="1389"/>
                  </a:cubicBezTo>
                  <a:cubicBezTo>
                    <a:pt x="2889" y="1389"/>
                    <a:pt x="2595" y="1209"/>
                    <a:pt x="2565" y="984"/>
                  </a:cubicBezTo>
                  <a:lnTo>
                    <a:pt x="2527" y="956"/>
                  </a:lnTo>
                  <a:lnTo>
                    <a:pt x="2521" y="948"/>
                  </a:lnTo>
                  <a:lnTo>
                    <a:pt x="2525" y="937"/>
                  </a:lnTo>
                  <a:cubicBezTo>
                    <a:pt x="2569" y="890"/>
                    <a:pt x="2612" y="839"/>
                    <a:pt x="2656" y="788"/>
                  </a:cubicBezTo>
                  <a:cubicBezTo>
                    <a:pt x="2788" y="635"/>
                    <a:pt x="2902" y="504"/>
                    <a:pt x="3005" y="504"/>
                  </a:cubicBezTo>
                  <a:close/>
                  <a:moveTo>
                    <a:pt x="3776" y="1"/>
                  </a:moveTo>
                  <a:cubicBezTo>
                    <a:pt x="3622" y="1"/>
                    <a:pt x="3440" y="55"/>
                    <a:pt x="3293" y="99"/>
                  </a:cubicBezTo>
                  <a:cubicBezTo>
                    <a:pt x="3184" y="131"/>
                    <a:pt x="3100" y="157"/>
                    <a:pt x="3047" y="157"/>
                  </a:cubicBezTo>
                  <a:cubicBezTo>
                    <a:pt x="3000" y="157"/>
                    <a:pt x="2923" y="136"/>
                    <a:pt x="2825" y="110"/>
                  </a:cubicBezTo>
                  <a:cubicBezTo>
                    <a:pt x="2683" y="73"/>
                    <a:pt x="2504" y="25"/>
                    <a:pt x="2344" y="25"/>
                  </a:cubicBezTo>
                  <a:cubicBezTo>
                    <a:pt x="2186" y="25"/>
                    <a:pt x="2079" y="73"/>
                    <a:pt x="2023" y="173"/>
                  </a:cubicBezTo>
                  <a:cubicBezTo>
                    <a:pt x="1964" y="276"/>
                    <a:pt x="1904" y="532"/>
                    <a:pt x="1848" y="777"/>
                  </a:cubicBezTo>
                  <a:cubicBezTo>
                    <a:pt x="1797" y="997"/>
                    <a:pt x="1750" y="1207"/>
                    <a:pt x="1701" y="1321"/>
                  </a:cubicBezTo>
                  <a:lnTo>
                    <a:pt x="1694" y="1330"/>
                  </a:lnTo>
                  <a:cubicBezTo>
                    <a:pt x="852" y="2055"/>
                    <a:pt x="0" y="3912"/>
                    <a:pt x="0" y="6056"/>
                  </a:cubicBezTo>
                  <a:cubicBezTo>
                    <a:pt x="0" y="6198"/>
                    <a:pt x="7" y="6340"/>
                    <a:pt x="21" y="6480"/>
                  </a:cubicBezTo>
                  <a:cubicBezTo>
                    <a:pt x="885" y="7245"/>
                    <a:pt x="1967" y="7628"/>
                    <a:pt x="3048" y="7628"/>
                  </a:cubicBezTo>
                  <a:cubicBezTo>
                    <a:pt x="4130" y="7628"/>
                    <a:pt x="5211" y="7245"/>
                    <a:pt x="6075" y="6479"/>
                  </a:cubicBezTo>
                  <a:cubicBezTo>
                    <a:pt x="6087" y="6342"/>
                    <a:pt x="6094" y="6202"/>
                    <a:pt x="6094" y="6056"/>
                  </a:cubicBezTo>
                  <a:cubicBezTo>
                    <a:pt x="6094" y="3523"/>
                    <a:pt x="5051" y="1978"/>
                    <a:pt x="4430" y="1284"/>
                  </a:cubicBezTo>
                  <a:lnTo>
                    <a:pt x="4425" y="1279"/>
                  </a:lnTo>
                  <a:cubicBezTo>
                    <a:pt x="4373" y="1154"/>
                    <a:pt x="4318" y="963"/>
                    <a:pt x="4260" y="760"/>
                  </a:cubicBezTo>
                  <a:cubicBezTo>
                    <a:pt x="4188" y="506"/>
                    <a:pt x="4113" y="243"/>
                    <a:pt x="4041" y="122"/>
                  </a:cubicBezTo>
                  <a:cubicBezTo>
                    <a:pt x="3994" y="41"/>
                    <a:pt x="3906" y="1"/>
                    <a:pt x="3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316;p36">
              <a:extLst>
                <a:ext uri="{FF2B5EF4-FFF2-40B4-BE49-F238E27FC236}">
                  <a16:creationId xmlns:a16="http://schemas.microsoft.com/office/drawing/2014/main" id="{6AE08D9A-5C58-A15F-A453-0319B72FDC8F}"/>
                </a:ext>
              </a:extLst>
            </p:cNvPr>
            <p:cNvSpPr/>
            <p:nvPr/>
          </p:nvSpPr>
          <p:spPr>
            <a:xfrm>
              <a:off x="4806213" y="2077994"/>
              <a:ext cx="67199" cy="29562"/>
            </a:xfrm>
            <a:custGeom>
              <a:avLst/>
              <a:gdLst/>
              <a:ahLst/>
              <a:cxnLst/>
              <a:rect l="l" t="t" r="r" b="b"/>
              <a:pathLst>
                <a:path w="820" h="361" extrusionOk="0">
                  <a:moveTo>
                    <a:pt x="820" y="1"/>
                  </a:moveTo>
                  <a:cubicBezTo>
                    <a:pt x="706" y="76"/>
                    <a:pt x="513" y="190"/>
                    <a:pt x="409" y="190"/>
                  </a:cubicBezTo>
                  <a:cubicBezTo>
                    <a:pt x="306" y="190"/>
                    <a:pt x="124" y="85"/>
                    <a:pt x="1" y="3"/>
                  </a:cubicBezTo>
                  <a:lnTo>
                    <a:pt x="1" y="3"/>
                  </a:lnTo>
                  <a:cubicBezTo>
                    <a:pt x="46" y="204"/>
                    <a:pt x="316" y="360"/>
                    <a:pt x="409" y="360"/>
                  </a:cubicBezTo>
                  <a:cubicBezTo>
                    <a:pt x="515" y="360"/>
                    <a:pt x="776" y="202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317;p36">
              <a:extLst>
                <a:ext uri="{FF2B5EF4-FFF2-40B4-BE49-F238E27FC236}">
                  <a16:creationId xmlns:a16="http://schemas.microsoft.com/office/drawing/2014/main" id="{63B976F7-2B97-A180-937F-E69D37A7CD50}"/>
                </a:ext>
              </a:extLst>
            </p:cNvPr>
            <p:cNvSpPr/>
            <p:nvPr/>
          </p:nvSpPr>
          <p:spPr>
            <a:xfrm>
              <a:off x="4805050" y="2045025"/>
              <a:ext cx="70074" cy="49575"/>
            </a:xfrm>
            <a:custGeom>
              <a:avLst/>
              <a:gdLst/>
              <a:ahLst/>
              <a:cxnLst/>
              <a:rect l="l" t="t" r="r" b="b"/>
              <a:pathLst>
                <a:path w="900" h="637" extrusionOk="0">
                  <a:moveTo>
                    <a:pt x="449" y="0"/>
                  </a:moveTo>
                  <a:cubicBezTo>
                    <a:pt x="358" y="0"/>
                    <a:pt x="244" y="134"/>
                    <a:pt x="122" y="276"/>
                  </a:cubicBezTo>
                  <a:cubicBezTo>
                    <a:pt x="83" y="323"/>
                    <a:pt x="41" y="370"/>
                    <a:pt x="1" y="414"/>
                  </a:cubicBezTo>
                  <a:cubicBezTo>
                    <a:pt x="155" y="526"/>
                    <a:pt x="355" y="637"/>
                    <a:pt x="449" y="637"/>
                  </a:cubicBezTo>
                  <a:cubicBezTo>
                    <a:pt x="565" y="637"/>
                    <a:pt x="809" y="477"/>
                    <a:pt x="900" y="414"/>
                  </a:cubicBezTo>
                  <a:cubicBezTo>
                    <a:pt x="868" y="381"/>
                    <a:pt x="832" y="342"/>
                    <a:pt x="793" y="302"/>
                  </a:cubicBezTo>
                  <a:cubicBezTo>
                    <a:pt x="674" y="174"/>
                    <a:pt x="509" y="0"/>
                    <a:pt x="4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318;p36">
              <a:extLst>
                <a:ext uri="{FF2B5EF4-FFF2-40B4-BE49-F238E27FC236}">
                  <a16:creationId xmlns:a16="http://schemas.microsoft.com/office/drawing/2014/main" id="{B447586E-7F76-85E6-7567-3E61CC48C687}"/>
                </a:ext>
              </a:extLst>
            </p:cNvPr>
            <p:cNvSpPr/>
            <p:nvPr/>
          </p:nvSpPr>
          <p:spPr>
            <a:xfrm>
              <a:off x="4629713" y="2455450"/>
              <a:ext cx="426125" cy="207178"/>
            </a:xfrm>
            <a:custGeom>
              <a:avLst/>
              <a:gdLst/>
              <a:ahLst/>
              <a:cxnLst/>
              <a:rect l="l" t="t" r="r" b="b"/>
              <a:pathLst>
                <a:path w="6068" h="2950" extrusionOk="0">
                  <a:moveTo>
                    <a:pt x="6068" y="1"/>
                  </a:moveTo>
                  <a:lnTo>
                    <a:pt x="6061" y="8"/>
                  </a:lnTo>
                  <a:cubicBezTo>
                    <a:pt x="5226" y="749"/>
                    <a:pt x="4148" y="1158"/>
                    <a:pt x="3031" y="1158"/>
                  </a:cubicBezTo>
                  <a:cubicBezTo>
                    <a:pt x="1918" y="1158"/>
                    <a:pt x="842" y="751"/>
                    <a:pt x="7" y="11"/>
                  </a:cubicBezTo>
                  <a:lnTo>
                    <a:pt x="0" y="4"/>
                  </a:lnTo>
                  <a:lnTo>
                    <a:pt x="0" y="4"/>
                  </a:lnTo>
                  <a:cubicBezTo>
                    <a:pt x="118" y="1156"/>
                    <a:pt x="691" y="2066"/>
                    <a:pt x="1008" y="2413"/>
                  </a:cubicBezTo>
                  <a:cubicBezTo>
                    <a:pt x="1499" y="2949"/>
                    <a:pt x="1692" y="2949"/>
                    <a:pt x="2406" y="2949"/>
                  </a:cubicBezTo>
                  <a:cubicBezTo>
                    <a:pt x="2770" y="2949"/>
                    <a:pt x="2833" y="2891"/>
                    <a:pt x="2833" y="2767"/>
                  </a:cubicBezTo>
                  <a:cubicBezTo>
                    <a:pt x="2833" y="2692"/>
                    <a:pt x="2919" y="2628"/>
                    <a:pt x="3021" y="2628"/>
                  </a:cubicBezTo>
                  <a:cubicBezTo>
                    <a:pt x="3121" y="2628"/>
                    <a:pt x="3207" y="2692"/>
                    <a:pt x="3207" y="2767"/>
                  </a:cubicBezTo>
                  <a:cubicBezTo>
                    <a:pt x="3207" y="2891"/>
                    <a:pt x="3272" y="2949"/>
                    <a:pt x="3636" y="2949"/>
                  </a:cubicBezTo>
                  <a:cubicBezTo>
                    <a:pt x="4348" y="2949"/>
                    <a:pt x="4541" y="2949"/>
                    <a:pt x="5032" y="2413"/>
                  </a:cubicBezTo>
                  <a:cubicBezTo>
                    <a:pt x="5388" y="2025"/>
                    <a:pt x="5959" y="1224"/>
                    <a:pt x="60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319;p36">
              <a:extLst>
                <a:ext uri="{FF2B5EF4-FFF2-40B4-BE49-F238E27FC236}">
                  <a16:creationId xmlns:a16="http://schemas.microsoft.com/office/drawing/2014/main" id="{DB8B0630-AB67-12BC-0211-4D5D53781384}"/>
                </a:ext>
              </a:extLst>
            </p:cNvPr>
            <p:cNvSpPr/>
            <p:nvPr/>
          </p:nvSpPr>
          <p:spPr>
            <a:xfrm>
              <a:off x="48596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320;p36">
              <a:extLst>
                <a:ext uri="{FF2B5EF4-FFF2-40B4-BE49-F238E27FC236}">
                  <a16:creationId xmlns:a16="http://schemas.microsoft.com/office/drawing/2014/main" id="{7BE37EC7-DF3C-0A2A-A3E4-A1ECC4D9229C}"/>
                </a:ext>
              </a:extLst>
            </p:cNvPr>
            <p:cNvSpPr/>
            <p:nvPr/>
          </p:nvSpPr>
          <p:spPr>
            <a:xfrm>
              <a:off x="48672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321;p36">
              <a:extLst>
                <a:ext uri="{FF2B5EF4-FFF2-40B4-BE49-F238E27FC236}">
                  <a16:creationId xmlns:a16="http://schemas.microsoft.com/office/drawing/2014/main" id="{1D67964C-3C33-14DC-726C-3AC9B84E7FBD}"/>
                </a:ext>
              </a:extLst>
            </p:cNvPr>
            <p:cNvSpPr/>
            <p:nvPr/>
          </p:nvSpPr>
          <p:spPr>
            <a:xfrm>
              <a:off x="48789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322;p36">
              <a:extLst>
                <a:ext uri="{FF2B5EF4-FFF2-40B4-BE49-F238E27FC236}">
                  <a16:creationId xmlns:a16="http://schemas.microsoft.com/office/drawing/2014/main" id="{68794079-F83C-8B7D-37C7-D00D34A77149}"/>
                </a:ext>
              </a:extLst>
            </p:cNvPr>
            <p:cNvSpPr/>
            <p:nvPr/>
          </p:nvSpPr>
          <p:spPr>
            <a:xfrm>
              <a:off x="48690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323;p36">
              <a:extLst>
                <a:ext uri="{FF2B5EF4-FFF2-40B4-BE49-F238E27FC236}">
                  <a16:creationId xmlns:a16="http://schemas.microsoft.com/office/drawing/2014/main" id="{FBCFA72A-3008-7DE3-52F3-21992D524346}"/>
                </a:ext>
              </a:extLst>
            </p:cNvPr>
            <p:cNvSpPr/>
            <p:nvPr/>
          </p:nvSpPr>
          <p:spPr>
            <a:xfrm>
              <a:off x="47762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324;p36">
              <a:extLst>
                <a:ext uri="{FF2B5EF4-FFF2-40B4-BE49-F238E27FC236}">
                  <a16:creationId xmlns:a16="http://schemas.microsoft.com/office/drawing/2014/main" id="{1C6BCFF4-BE31-0250-C949-7B37374859B3}"/>
                </a:ext>
              </a:extLst>
            </p:cNvPr>
            <p:cNvSpPr/>
            <p:nvPr/>
          </p:nvSpPr>
          <p:spPr>
            <a:xfrm>
              <a:off x="47838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325;p36">
              <a:extLst>
                <a:ext uri="{FF2B5EF4-FFF2-40B4-BE49-F238E27FC236}">
                  <a16:creationId xmlns:a16="http://schemas.microsoft.com/office/drawing/2014/main" id="{6880A43F-A302-D55E-1744-8C4ECE5B4B51}"/>
                </a:ext>
              </a:extLst>
            </p:cNvPr>
            <p:cNvSpPr/>
            <p:nvPr/>
          </p:nvSpPr>
          <p:spPr>
            <a:xfrm>
              <a:off x="47955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326;p36">
              <a:extLst>
                <a:ext uri="{FF2B5EF4-FFF2-40B4-BE49-F238E27FC236}">
                  <a16:creationId xmlns:a16="http://schemas.microsoft.com/office/drawing/2014/main" id="{6578CA54-4671-8255-57B1-FA3FEFDDB1EF}"/>
                </a:ext>
              </a:extLst>
            </p:cNvPr>
            <p:cNvSpPr/>
            <p:nvPr/>
          </p:nvSpPr>
          <p:spPr>
            <a:xfrm>
              <a:off x="47856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8" name="文字方塊 2737">
            <a:extLst>
              <a:ext uri="{FF2B5EF4-FFF2-40B4-BE49-F238E27FC236}">
                <a16:creationId xmlns:a16="http://schemas.microsoft.com/office/drawing/2014/main" id="{2F3EBFBB-6397-F507-D0B6-C8D869E068DB}"/>
              </a:ext>
            </a:extLst>
          </p:cNvPr>
          <p:cNvSpPr txBox="1"/>
          <p:nvPr/>
        </p:nvSpPr>
        <p:spPr>
          <a:xfrm>
            <a:off x="2082827" y="1506408"/>
            <a:ext cx="5448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>
                <a:latin typeface="微軟正黑體" panose="020B0604030504040204" pitchFamily="34" charset="-120"/>
                <a:ea typeface="微軟正黑體" panose="020B0604030504040204" pitchFamily="34" charset="-120"/>
              </a:rPr>
              <a:t>每天進行記帳可以獲得企鵝</a:t>
            </a:r>
          </a:p>
        </p:txBody>
      </p:sp>
      <p:grpSp>
        <p:nvGrpSpPr>
          <p:cNvPr id="2739" name="Google Shape;2753;p40">
            <a:extLst>
              <a:ext uri="{FF2B5EF4-FFF2-40B4-BE49-F238E27FC236}">
                <a16:creationId xmlns:a16="http://schemas.microsoft.com/office/drawing/2014/main" id="{9C0B02FD-FC84-E907-BEFC-E697E0841FD5}"/>
              </a:ext>
            </a:extLst>
          </p:cNvPr>
          <p:cNvGrpSpPr/>
          <p:nvPr/>
        </p:nvGrpSpPr>
        <p:grpSpPr>
          <a:xfrm>
            <a:off x="799094" y="2567901"/>
            <a:ext cx="1178477" cy="572701"/>
            <a:chOff x="51655" y="3808136"/>
            <a:chExt cx="699735" cy="263687"/>
          </a:xfrm>
        </p:grpSpPr>
        <p:sp>
          <p:nvSpPr>
            <p:cNvPr id="2740" name="Google Shape;2754;p40">
              <a:extLst>
                <a:ext uri="{FF2B5EF4-FFF2-40B4-BE49-F238E27FC236}">
                  <a16:creationId xmlns:a16="http://schemas.microsoft.com/office/drawing/2014/main" id="{BCC988B4-C921-5411-1B6D-5686288D17A5}"/>
                </a:ext>
              </a:extLst>
            </p:cNvPr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55;p40">
              <a:extLst>
                <a:ext uri="{FF2B5EF4-FFF2-40B4-BE49-F238E27FC236}">
                  <a16:creationId xmlns:a16="http://schemas.microsoft.com/office/drawing/2014/main" id="{BC825E56-975B-827A-B928-E1F30428B160}"/>
                </a:ext>
              </a:extLst>
            </p:cNvPr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56;p40">
              <a:extLst>
                <a:ext uri="{FF2B5EF4-FFF2-40B4-BE49-F238E27FC236}">
                  <a16:creationId xmlns:a16="http://schemas.microsoft.com/office/drawing/2014/main" id="{60E10554-4E97-739C-ED62-A2AD2D534124}"/>
                </a:ext>
              </a:extLst>
            </p:cNvPr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57;p40">
              <a:extLst>
                <a:ext uri="{FF2B5EF4-FFF2-40B4-BE49-F238E27FC236}">
                  <a16:creationId xmlns:a16="http://schemas.microsoft.com/office/drawing/2014/main" id="{64507AFE-C14F-F3A9-1090-8F948B5AB220}"/>
                </a:ext>
              </a:extLst>
            </p:cNvPr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58;p40">
              <a:extLst>
                <a:ext uri="{FF2B5EF4-FFF2-40B4-BE49-F238E27FC236}">
                  <a16:creationId xmlns:a16="http://schemas.microsoft.com/office/drawing/2014/main" id="{882F4AA2-263D-37FC-B788-71343747A952}"/>
                </a:ext>
              </a:extLst>
            </p:cNvPr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59;p40">
              <a:extLst>
                <a:ext uri="{FF2B5EF4-FFF2-40B4-BE49-F238E27FC236}">
                  <a16:creationId xmlns:a16="http://schemas.microsoft.com/office/drawing/2014/main" id="{39FB3A7D-E860-E1E4-786D-4998F9F36351}"/>
                </a:ext>
              </a:extLst>
            </p:cNvPr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60;p40">
              <a:extLst>
                <a:ext uri="{FF2B5EF4-FFF2-40B4-BE49-F238E27FC236}">
                  <a16:creationId xmlns:a16="http://schemas.microsoft.com/office/drawing/2014/main" id="{EC2C7804-A909-8E48-2892-4A34E336490E}"/>
                </a:ext>
              </a:extLst>
            </p:cNvPr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61;p40">
              <a:extLst>
                <a:ext uri="{FF2B5EF4-FFF2-40B4-BE49-F238E27FC236}">
                  <a16:creationId xmlns:a16="http://schemas.microsoft.com/office/drawing/2014/main" id="{FAF02381-B2A0-3C16-4961-C9F07EF01959}"/>
                </a:ext>
              </a:extLst>
            </p:cNvPr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62;p40">
              <a:extLst>
                <a:ext uri="{FF2B5EF4-FFF2-40B4-BE49-F238E27FC236}">
                  <a16:creationId xmlns:a16="http://schemas.microsoft.com/office/drawing/2014/main" id="{AAB1AAB0-0E41-6A6A-D661-7104B78E47F9}"/>
                </a:ext>
              </a:extLst>
            </p:cNvPr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9" name="Google Shape;2308;p36">
            <a:extLst>
              <a:ext uri="{FF2B5EF4-FFF2-40B4-BE49-F238E27FC236}">
                <a16:creationId xmlns:a16="http://schemas.microsoft.com/office/drawing/2014/main" id="{E01D4AA6-C112-3F99-08E6-BB10CCE38902}"/>
              </a:ext>
            </a:extLst>
          </p:cNvPr>
          <p:cNvGrpSpPr/>
          <p:nvPr/>
        </p:nvGrpSpPr>
        <p:grpSpPr>
          <a:xfrm>
            <a:off x="1235923" y="2224411"/>
            <a:ext cx="350910" cy="532455"/>
            <a:chOff x="4566516" y="1947370"/>
            <a:chExt cx="554038" cy="808100"/>
          </a:xfrm>
        </p:grpSpPr>
        <p:sp>
          <p:nvSpPr>
            <p:cNvPr id="2806" name="Google Shape;2309;p36">
              <a:extLst>
                <a:ext uri="{FF2B5EF4-FFF2-40B4-BE49-F238E27FC236}">
                  <a16:creationId xmlns:a16="http://schemas.microsoft.com/office/drawing/2014/main" id="{2B992DF9-4C04-E63A-307F-08EDFF9AE4D4}"/>
                </a:ext>
              </a:extLst>
            </p:cNvPr>
            <p:cNvSpPr/>
            <p:nvPr/>
          </p:nvSpPr>
          <p:spPr>
            <a:xfrm>
              <a:off x="4566516" y="1947370"/>
              <a:ext cx="554038" cy="714883"/>
            </a:xfrm>
            <a:custGeom>
              <a:avLst/>
              <a:gdLst/>
              <a:ahLst/>
              <a:cxnLst/>
              <a:rect l="l" t="t" r="r" b="b"/>
              <a:pathLst>
                <a:path w="8105" h="10458" extrusionOk="0">
                  <a:moveTo>
                    <a:pt x="4772" y="1005"/>
                  </a:moveTo>
                  <a:cubicBezTo>
                    <a:pt x="4904" y="1005"/>
                    <a:pt x="4990" y="1043"/>
                    <a:pt x="5037" y="1124"/>
                  </a:cubicBezTo>
                  <a:cubicBezTo>
                    <a:pt x="5109" y="1245"/>
                    <a:pt x="5182" y="1508"/>
                    <a:pt x="5256" y="1762"/>
                  </a:cubicBezTo>
                  <a:cubicBezTo>
                    <a:pt x="5314" y="1965"/>
                    <a:pt x="5368" y="2158"/>
                    <a:pt x="5421" y="2281"/>
                  </a:cubicBezTo>
                  <a:lnTo>
                    <a:pt x="5424" y="2288"/>
                  </a:lnTo>
                  <a:cubicBezTo>
                    <a:pt x="6047" y="2980"/>
                    <a:pt x="7090" y="4525"/>
                    <a:pt x="7090" y="7058"/>
                  </a:cubicBezTo>
                  <a:cubicBezTo>
                    <a:pt x="7090" y="7204"/>
                    <a:pt x="7083" y="7344"/>
                    <a:pt x="7071" y="7481"/>
                  </a:cubicBezTo>
                  <a:lnTo>
                    <a:pt x="7076" y="7474"/>
                  </a:lnTo>
                  <a:lnTo>
                    <a:pt x="7076" y="7474"/>
                  </a:lnTo>
                  <a:cubicBezTo>
                    <a:pt x="6967" y="8697"/>
                    <a:pt x="6396" y="9498"/>
                    <a:pt x="6040" y="9886"/>
                  </a:cubicBezTo>
                  <a:cubicBezTo>
                    <a:pt x="5549" y="10422"/>
                    <a:pt x="5358" y="10422"/>
                    <a:pt x="4644" y="10422"/>
                  </a:cubicBezTo>
                  <a:cubicBezTo>
                    <a:pt x="4280" y="10422"/>
                    <a:pt x="4215" y="10363"/>
                    <a:pt x="4215" y="10240"/>
                  </a:cubicBezTo>
                  <a:cubicBezTo>
                    <a:pt x="4215" y="10165"/>
                    <a:pt x="4131" y="10101"/>
                    <a:pt x="4029" y="10101"/>
                  </a:cubicBezTo>
                  <a:cubicBezTo>
                    <a:pt x="3927" y="10101"/>
                    <a:pt x="3843" y="10165"/>
                    <a:pt x="3843" y="10240"/>
                  </a:cubicBezTo>
                  <a:cubicBezTo>
                    <a:pt x="3843" y="10363"/>
                    <a:pt x="3778" y="10422"/>
                    <a:pt x="3414" y="10422"/>
                  </a:cubicBezTo>
                  <a:cubicBezTo>
                    <a:pt x="2700" y="10422"/>
                    <a:pt x="2509" y="10422"/>
                    <a:pt x="2018" y="9886"/>
                  </a:cubicBezTo>
                  <a:cubicBezTo>
                    <a:pt x="1699" y="9539"/>
                    <a:pt x="1126" y="8629"/>
                    <a:pt x="1010" y="7477"/>
                  </a:cubicBezTo>
                  <a:lnTo>
                    <a:pt x="1010" y="7477"/>
                  </a:lnTo>
                  <a:lnTo>
                    <a:pt x="1017" y="7482"/>
                  </a:lnTo>
                  <a:cubicBezTo>
                    <a:pt x="1001" y="7342"/>
                    <a:pt x="994" y="7200"/>
                    <a:pt x="994" y="7058"/>
                  </a:cubicBezTo>
                  <a:cubicBezTo>
                    <a:pt x="994" y="4914"/>
                    <a:pt x="1848" y="3057"/>
                    <a:pt x="2690" y="2332"/>
                  </a:cubicBezTo>
                  <a:lnTo>
                    <a:pt x="2695" y="2323"/>
                  </a:lnTo>
                  <a:cubicBezTo>
                    <a:pt x="2746" y="2209"/>
                    <a:pt x="2793" y="2000"/>
                    <a:pt x="2844" y="1781"/>
                  </a:cubicBezTo>
                  <a:cubicBezTo>
                    <a:pt x="2900" y="1534"/>
                    <a:pt x="2958" y="1278"/>
                    <a:pt x="3019" y="1175"/>
                  </a:cubicBezTo>
                  <a:cubicBezTo>
                    <a:pt x="3075" y="1075"/>
                    <a:pt x="3180" y="1027"/>
                    <a:pt x="3340" y="1027"/>
                  </a:cubicBezTo>
                  <a:cubicBezTo>
                    <a:pt x="3499" y="1027"/>
                    <a:pt x="3677" y="1075"/>
                    <a:pt x="3820" y="1113"/>
                  </a:cubicBezTo>
                  <a:cubicBezTo>
                    <a:pt x="3918" y="1138"/>
                    <a:pt x="3996" y="1159"/>
                    <a:pt x="4041" y="1159"/>
                  </a:cubicBezTo>
                  <a:cubicBezTo>
                    <a:pt x="4096" y="1159"/>
                    <a:pt x="4180" y="1133"/>
                    <a:pt x="4288" y="1101"/>
                  </a:cubicBezTo>
                  <a:cubicBezTo>
                    <a:pt x="4436" y="1057"/>
                    <a:pt x="4618" y="1005"/>
                    <a:pt x="4772" y="1005"/>
                  </a:cubicBezTo>
                  <a:close/>
                  <a:moveTo>
                    <a:pt x="4039" y="0"/>
                  </a:moveTo>
                  <a:cubicBezTo>
                    <a:pt x="3026" y="0"/>
                    <a:pt x="2234" y="1757"/>
                    <a:pt x="1848" y="2805"/>
                  </a:cubicBezTo>
                  <a:cubicBezTo>
                    <a:pt x="1792" y="2959"/>
                    <a:pt x="1736" y="3121"/>
                    <a:pt x="1683" y="3284"/>
                  </a:cubicBezTo>
                  <a:cubicBezTo>
                    <a:pt x="1420" y="3547"/>
                    <a:pt x="978" y="4327"/>
                    <a:pt x="612" y="5368"/>
                  </a:cubicBezTo>
                  <a:cubicBezTo>
                    <a:pt x="114" y="6779"/>
                    <a:pt x="0" y="8299"/>
                    <a:pt x="133" y="8369"/>
                  </a:cubicBezTo>
                  <a:lnTo>
                    <a:pt x="163" y="8376"/>
                  </a:lnTo>
                  <a:lnTo>
                    <a:pt x="179" y="8373"/>
                  </a:lnTo>
                  <a:lnTo>
                    <a:pt x="190" y="8371"/>
                  </a:lnTo>
                  <a:cubicBezTo>
                    <a:pt x="256" y="8336"/>
                    <a:pt x="277" y="8170"/>
                    <a:pt x="319" y="7798"/>
                  </a:cubicBezTo>
                  <a:cubicBezTo>
                    <a:pt x="403" y="7069"/>
                    <a:pt x="558" y="5745"/>
                    <a:pt x="1334" y="4504"/>
                  </a:cubicBezTo>
                  <a:lnTo>
                    <a:pt x="1334" y="4504"/>
                  </a:lnTo>
                  <a:cubicBezTo>
                    <a:pt x="1308" y="4611"/>
                    <a:pt x="1282" y="4718"/>
                    <a:pt x="1257" y="4825"/>
                  </a:cubicBezTo>
                  <a:cubicBezTo>
                    <a:pt x="1063" y="5517"/>
                    <a:pt x="959" y="6232"/>
                    <a:pt x="950" y="6951"/>
                  </a:cubicBezTo>
                  <a:cubicBezTo>
                    <a:pt x="950" y="6986"/>
                    <a:pt x="949" y="7023"/>
                    <a:pt x="949" y="7058"/>
                  </a:cubicBezTo>
                  <a:cubicBezTo>
                    <a:pt x="949" y="7232"/>
                    <a:pt x="959" y="7405"/>
                    <a:pt x="982" y="7577"/>
                  </a:cubicBezTo>
                  <a:cubicBezTo>
                    <a:pt x="1036" y="8005"/>
                    <a:pt x="1150" y="8422"/>
                    <a:pt x="1322" y="8818"/>
                  </a:cubicBezTo>
                  <a:cubicBezTo>
                    <a:pt x="1329" y="8837"/>
                    <a:pt x="1338" y="8855"/>
                    <a:pt x="1347" y="8874"/>
                  </a:cubicBezTo>
                  <a:cubicBezTo>
                    <a:pt x="1429" y="9062"/>
                    <a:pt x="1524" y="9244"/>
                    <a:pt x="1631" y="9421"/>
                  </a:cubicBezTo>
                  <a:cubicBezTo>
                    <a:pt x="1734" y="9595"/>
                    <a:pt x="1853" y="9758"/>
                    <a:pt x="1988" y="9910"/>
                  </a:cubicBezTo>
                  <a:cubicBezTo>
                    <a:pt x="2490" y="10457"/>
                    <a:pt x="2686" y="10457"/>
                    <a:pt x="3412" y="10457"/>
                  </a:cubicBezTo>
                  <a:cubicBezTo>
                    <a:pt x="3578" y="10457"/>
                    <a:pt x="3691" y="10445"/>
                    <a:pt x="3764" y="10414"/>
                  </a:cubicBezTo>
                  <a:cubicBezTo>
                    <a:pt x="3773" y="10410"/>
                    <a:pt x="3782" y="10407"/>
                    <a:pt x="3790" y="10401"/>
                  </a:cubicBezTo>
                  <a:cubicBezTo>
                    <a:pt x="3796" y="10398"/>
                    <a:pt x="3803" y="10394"/>
                    <a:pt x="3808" y="10391"/>
                  </a:cubicBezTo>
                  <a:cubicBezTo>
                    <a:pt x="3857" y="10356"/>
                    <a:pt x="3876" y="10307"/>
                    <a:pt x="3876" y="10236"/>
                  </a:cubicBezTo>
                  <a:cubicBezTo>
                    <a:pt x="3876" y="10184"/>
                    <a:pt x="3948" y="10135"/>
                    <a:pt x="4027" y="10135"/>
                  </a:cubicBezTo>
                  <a:cubicBezTo>
                    <a:pt x="4062" y="10135"/>
                    <a:pt x="4096" y="10145"/>
                    <a:pt x="4125" y="10163"/>
                  </a:cubicBezTo>
                  <a:cubicBezTo>
                    <a:pt x="4132" y="10168"/>
                    <a:pt x="4139" y="10172"/>
                    <a:pt x="4145" y="10177"/>
                  </a:cubicBezTo>
                  <a:cubicBezTo>
                    <a:pt x="4146" y="10179"/>
                    <a:pt x="4148" y="10180"/>
                    <a:pt x="4150" y="10180"/>
                  </a:cubicBezTo>
                  <a:cubicBezTo>
                    <a:pt x="4166" y="10196"/>
                    <a:pt x="4176" y="10215"/>
                    <a:pt x="4176" y="10236"/>
                  </a:cubicBezTo>
                  <a:cubicBezTo>
                    <a:pt x="4176" y="10403"/>
                    <a:pt x="4290" y="10456"/>
                    <a:pt x="4642" y="10456"/>
                  </a:cubicBezTo>
                  <a:cubicBezTo>
                    <a:pt x="4867" y="10456"/>
                    <a:pt x="5040" y="10456"/>
                    <a:pt x="5188" y="10440"/>
                  </a:cubicBezTo>
                  <a:lnTo>
                    <a:pt x="5198" y="10438"/>
                  </a:lnTo>
                  <a:cubicBezTo>
                    <a:pt x="5225" y="10435"/>
                    <a:pt x="5249" y="10431"/>
                    <a:pt x="5272" y="10428"/>
                  </a:cubicBezTo>
                  <a:lnTo>
                    <a:pt x="5288" y="10426"/>
                  </a:lnTo>
                  <a:cubicBezTo>
                    <a:pt x="5360" y="10414"/>
                    <a:pt x="5430" y="10392"/>
                    <a:pt x="5496" y="10364"/>
                  </a:cubicBezTo>
                  <a:cubicBezTo>
                    <a:pt x="5509" y="10359"/>
                    <a:pt x="5519" y="10356"/>
                    <a:pt x="5530" y="10350"/>
                  </a:cubicBezTo>
                  <a:cubicBezTo>
                    <a:pt x="5619" y="10308"/>
                    <a:pt x="5701" y="10254"/>
                    <a:pt x="5777" y="10189"/>
                  </a:cubicBezTo>
                  <a:cubicBezTo>
                    <a:pt x="5814" y="10159"/>
                    <a:pt x="5849" y="10128"/>
                    <a:pt x="5887" y="10091"/>
                  </a:cubicBezTo>
                  <a:lnTo>
                    <a:pt x="5931" y="10047"/>
                  </a:lnTo>
                  <a:cubicBezTo>
                    <a:pt x="5973" y="10005"/>
                    <a:pt x="6019" y="9958"/>
                    <a:pt x="6064" y="9907"/>
                  </a:cubicBezTo>
                  <a:cubicBezTo>
                    <a:pt x="6415" y="9525"/>
                    <a:pt x="6974" y="8743"/>
                    <a:pt x="7102" y="7556"/>
                  </a:cubicBezTo>
                  <a:cubicBezTo>
                    <a:pt x="7120" y="7389"/>
                    <a:pt x="7128" y="7223"/>
                    <a:pt x="7128" y="7055"/>
                  </a:cubicBezTo>
                  <a:cubicBezTo>
                    <a:pt x="7128" y="7020"/>
                    <a:pt x="7128" y="6983"/>
                    <a:pt x="7127" y="6944"/>
                  </a:cubicBezTo>
                  <a:cubicBezTo>
                    <a:pt x="7116" y="6064"/>
                    <a:pt x="6981" y="5303"/>
                    <a:pt x="6781" y="4660"/>
                  </a:cubicBezTo>
                  <a:cubicBezTo>
                    <a:pt x="6764" y="4584"/>
                    <a:pt x="6744" y="4509"/>
                    <a:pt x="6725" y="4434"/>
                  </a:cubicBezTo>
                  <a:lnTo>
                    <a:pt x="6725" y="4434"/>
                  </a:lnTo>
                  <a:cubicBezTo>
                    <a:pt x="7539" y="5694"/>
                    <a:pt x="7696" y="7051"/>
                    <a:pt x="7782" y="7793"/>
                  </a:cubicBezTo>
                  <a:cubicBezTo>
                    <a:pt x="7826" y="8166"/>
                    <a:pt x="7847" y="8331"/>
                    <a:pt x="7912" y="8366"/>
                  </a:cubicBezTo>
                  <a:lnTo>
                    <a:pt x="7923" y="8369"/>
                  </a:lnTo>
                  <a:lnTo>
                    <a:pt x="7938" y="8373"/>
                  </a:lnTo>
                  <a:lnTo>
                    <a:pt x="7968" y="8364"/>
                  </a:lnTo>
                  <a:cubicBezTo>
                    <a:pt x="8105" y="8299"/>
                    <a:pt x="7991" y="6779"/>
                    <a:pt x="7493" y="5368"/>
                  </a:cubicBezTo>
                  <a:cubicBezTo>
                    <a:pt x="7113" y="4286"/>
                    <a:pt x="6652" y="3487"/>
                    <a:pt x="6394" y="3256"/>
                  </a:cubicBezTo>
                  <a:lnTo>
                    <a:pt x="6389" y="3261"/>
                  </a:lnTo>
                  <a:cubicBezTo>
                    <a:pt x="6338" y="3105"/>
                    <a:pt x="6285" y="2954"/>
                    <a:pt x="6231" y="2805"/>
                  </a:cubicBezTo>
                  <a:cubicBezTo>
                    <a:pt x="5847" y="1757"/>
                    <a:pt x="5053" y="0"/>
                    <a:pt x="4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7" name="Google Shape;2310;p36">
              <a:extLst>
                <a:ext uri="{FF2B5EF4-FFF2-40B4-BE49-F238E27FC236}">
                  <a16:creationId xmlns:a16="http://schemas.microsoft.com/office/drawing/2014/main" id="{B9A7B7FA-9B43-40BB-30F6-4D99F3D9C4F2}"/>
                </a:ext>
              </a:extLst>
            </p:cNvPr>
            <p:cNvGrpSpPr/>
            <p:nvPr/>
          </p:nvGrpSpPr>
          <p:grpSpPr>
            <a:xfrm>
              <a:off x="4675174" y="2644799"/>
              <a:ext cx="336253" cy="110671"/>
              <a:chOff x="4675174" y="2644799"/>
              <a:chExt cx="336253" cy="110671"/>
            </a:xfrm>
          </p:grpSpPr>
          <p:sp>
            <p:nvSpPr>
              <p:cNvPr id="2822" name="Google Shape;2311;p36">
                <a:extLst>
                  <a:ext uri="{FF2B5EF4-FFF2-40B4-BE49-F238E27FC236}">
                    <a16:creationId xmlns:a16="http://schemas.microsoft.com/office/drawing/2014/main" id="{FE47FABB-ED6F-3510-CB0B-A40D29C35545}"/>
                  </a:ext>
                </a:extLst>
              </p:cNvPr>
              <p:cNvSpPr/>
              <p:nvPr/>
            </p:nvSpPr>
            <p:spPr>
              <a:xfrm>
                <a:off x="4868150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549" y="1"/>
                    </a:moveTo>
                    <a:lnTo>
                      <a:pt x="0" y="48"/>
                    </a:lnTo>
                    <a:cubicBezTo>
                      <a:pt x="41" y="129"/>
                      <a:pt x="128" y="329"/>
                      <a:pt x="99" y="511"/>
                    </a:cubicBezTo>
                    <a:cubicBezTo>
                      <a:pt x="77" y="642"/>
                      <a:pt x="170" y="751"/>
                      <a:pt x="300" y="905"/>
                    </a:cubicBezTo>
                    <a:cubicBezTo>
                      <a:pt x="425" y="1054"/>
                      <a:pt x="582" y="1240"/>
                      <a:pt x="686" y="1515"/>
                    </a:cubicBezTo>
                    <a:cubicBezTo>
                      <a:pt x="717" y="1601"/>
                      <a:pt x="800" y="1619"/>
                      <a:pt x="863" y="1619"/>
                    </a:cubicBezTo>
                    <a:cubicBezTo>
                      <a:pt x="1031" y="1619"/>
                      <a:pt x="1238" y="1501"/>
                      <a:pt x="1263" y="1394"/>
                    </a:cubicBezTo>
                    <a:lnTo>
                      <a:pt x="1259" y="1391"/>
                    </a:lnTo>
                    <a:cubicBezTo>
                      <a:pt x="1156" y="921"/>
                      <a:pt x="549" y="634"/>
                      <a:pt x="542" y="632"/>
                    </a:cubicBezTo>
                    <a:cubicBezTo>
                      <a:pt x="513" y="620"/>
                      <a:pt x="526" y="579"/>
                      <a:pt x="552" y="579"/>
                    </a:cubicBezTo>
                    <a:cubicBezTo>
                      <a:pt x="556" y="579"/>
                      <a:pt x="560" y="580"/>
                      <a:pt x="565" y="583"/>
                    </a:cubicBezTo>
                    <a:cubicBezTo>
                      <a:pt x="591" y="595"/>
                      <a:pt x="1201" y="884"/>
                      <a:pt x="1312" y="1380"/>
                    </a:cubicBezTo>
                    <a:cubicBezTo>
                      <a:pt x="1312" y="1380"/>
                      <a:pt x="1312" y="1380"/>
                      <a:pt x="1312" y="1382"/>
                    </a:cubicBezTo>
                    <a:cubicBezTo>
                      <a:pt x="1333" y="1405"/>
                      <a:pt x="1396" y="1430"/>
                      <a:pt x="1473" y="1430"/>
                    </a:cubicBezTo>
                    <a:cubicBezTo>
                      <a:pt x="1526" y="1430"/>
                      <a:pt x="1694" y="1415"/>
                      <a:pt x="1764" y="1249"/>
                    </a:cubicBezTo>
                    <a:cubicBezTo>
                      <a:pt x="1662" y="781"/>
                      <a:pt x="800" y="541"/>
                      <a:pt x="793" y="539"/>
                    </a:cubicBezTo>
                    <a:cubicBezTo>
                      <a:pt x="760" y="529"/>
                      <a:pt x="770" y="485"/>
                      <a:pt x="799" y="485"/>
                    </a:cubicBezTo>
                    <a:cubicBezTo>
                      <a:pt x="801" y="485"/>
                      <a:pt x="804" y="486"/>
                      <a:pt x="807" y="486"/>
                    </a:cubicBezTo>
                    <a:cubicBezTo>
                      <a:pt x="842" y="497"/>
                      <a:pt x="1683" y="732"/>
                      <a:pt x="1811" y="1216"/>
                    </a:cubicBezTo>
                    <a:cubicBezTo>
                      <a:pt x="1839" y="1220"/>
                      <a:pt x="1865" y="1222"/>
                      <a:pt x="1889" y="1222"/>
                    </a:cubicBezTo>
                    <a:cubicBezTo>
                      <a:pt x="1982" y="1222"/>
                      <a:pt x="2046" y="1190"/>
                      <a:pt x="2067" y="1133"/>
                    </a:cubicBezTo>
                    <a:cubicBezTo>
                      <a:pt x="2095" y="1056"/>
                      <a:pt x="2044" y="947"/>
                      <a:pt x="1939" y="858"/>
                    </a:cubicBezTo>
                    <a:cubicBezTo>
                      <a:pt x="1736" y="684"/>
                      <a:pt x="1238" y="490"/>
                      <a:pt x="872" y="393"/>
                    </a:cubicBezTo>
                    <a:cubicBezTo>
                      <a:pt x="696" y="348"/>
                      <a:pt x="595" y="223"/>
                      <a:pt x="5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312;p36">
                <a:extLst>
                  <a:ext uri="{FF2B5EF4-FFF2-40B4-BE49-F238E27FC236}">
                    <a16:creationId xmlns:a16="http://schemas.microsoft.com/office/drawing/2014/main" id="{9463C90D-2212-B8EF-9E21-B8322CBC1710}"/>
                  </a:ext>
                </a:extLst>
              </p:cNvPr>
              <p:cNvSpPr/>
              <p:nvPr/>
            </p:nvSpPr>
            <p:spPr>
              <a:xfrm>
                <a:off x="4675174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1549" y="1"/>
                    </a:moveTo>
                    <a:cubicBezTo>
                      <a:pt x="1503" y="223"/>
                      <a:pt x="1400" y="348"/>
                      <a:pt x="1225" y="393"/>
                    </a:cubicBezTo>
                    <a:cubicBezTo>
                      <a:pt x="860" y="490"/>
                      <a:pt x="360" y="684"/>
                      <a:pt x="159" y="858"/>
                    </a:cubicBezTo>
                    <a:cubicBezTo>
                      <a:pt x="52" y="947"/>
                      <a:pt x="1" y="1054"/>
                      <a:pt x="31" y="1133"/>
                    </a:cubicBezTo>
                    <a:cubicBezTo>
                      <a:pt x="52" y="1191"/>
                      <a:pt x="117" y="1221"/>
                      <a:pt x="211" y="1221"/>
                    </a:cubicBezTo>
                    <a:cubicBezTo>
                      <a:pt x="234" y="1221"/>
                      <a:pt x="260" y="1219"/>
                      <a:pt x="287" y="1216"/>
                    </a:cubicBezTo>
                    <a:cubicBezTo>
                      <a:pt x="416" y="732"/>
                      <a:pt x="1254" y="497"/>
                      <a:pt x="1291" y="486"/>
                    </a:cubicBezTo>
                    <a:cubicBezTo>
                      <a:pt x="1294" y="486"/>
                      <a:pt x="1296" y="485"/>
                      <a:pt x="1299" y="485"/>
                    </a:cubicBezTo>
                    <a:cubicBezTo>
                      <a:pt x="1326" y="485"/>
                      <a:pt x="1336" y="529"/>
                      <a:pt x="1305" y="537"/>
                    </a:cubicBezTo>
                    <a:cubicBezTo>
                      <a:pt x="1296" y="541"/>
                      <a:pt x="436" y="781"/>
                      <a:pt x="332" y="1249"/>
                    </a:cubicBezTo>
                    <a:cubicBezTo>
                      <a:pt x="402" y="1415"/>
                      <a:pt x="572" y="1430"/>
                      <a:pt x="623" y="1430"/>
                    </a:cubicBezTo>
                    <a:cubicBezTo>
                      <a:pt x="702" y="1430"/>
                      <a:pt x="763" y="1405"/>
                      <a:pt x="786" y="1382"/>
                    </a:cubicBezTo>
                    <a:cubicBezTo>
                      <a:pt x="786" y="1380"/>
                      <a:pt x="786" y="1380"/>
                      <a:pt x="786" y="1380"/>
                    </a:cubicBezTo>
                    <a:cubicBezTo>
                      <a:pt x="895" y="884"/>
                      <a:pt x="1507" y="595"/>
                      <a:pt x="1533" y="583"/>
                    </a:cubicBezTo>
                    <a:cubicBezTo>
                      <a:pt x="1537" y="581"/>
                      <a:pt x="1540" y="581"/>
                      <a:pt x="1543" y="581"/>
                    </a:cubicBezTo>
                    <a:cubicBezTo>
                      <a:pt x="1567" y="581"/>
                      <a:pt x="1580" y="618"/>
                      <a:pt x="1554" y="630"/>
                    </a:cubicBezTo>
                    <a:cubicBezTo>
                      <a:pt x="1549" y="634"/>
                      <a:pt x="941" y="921"/>
                      <a:pt x="837" y="1391"/>
                    </a:cubicBezTo>
                    <a:lnTo>
                      <a:pt x="834" y="1394"/>
                    </a:lnTo>
                    <a:cubicBezTo>
                      <a:pt x="858" y="1501"/>
                      <a:pt x="1067" y="1619"/>
                      <a:pt x="1233" y="1619"/>
                    </a:cubicBezTo>
                    <a:cubicBezTo>
                      <a:pt x="1298" y="1619"/>
                      <a:pt x="1381" y="1601"/>
                      <a:pt x="1412" y="1515"/>
                    </a:cubicBezTo>
                    <a:cubicBezTo>
                      <a:pt x="1516" y="1240"/>
                      <a:pt x="1672" y="1054"/>
                      <a:pt x="1798" y="905"/>
                    </a:cubicBezTo>
                    <a:cubicBezTo>
                      <a:pt x="1928" y="751"/>
                      <a:pt x="2020" y="642"/>
                      <a:pt x="1999" y="511"/>
                    </a:cubicBezTo>
                    <a:cubicBezTo>
                      <a:pt x="1970" y="329"/>
                      <a:pt x="2055" y="129"/>
                      <a:pt x="2096" y="48"/>
                    </a:cubicBez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8" name="Google Shape;2313;p36">
              <a:extLst>
                <a:ext uri="{FF2B5EF4-FFF2-40B4-BE49-F238E27FC236}">
                  <a16:creationId xmlns:a16="http://schemas.microsoft.com/office/drawing/2014/main" id="{D969C6D5-E86A-A542-899A-6A20C7E4EF6D}"/>
                </a:ext>
              </a:extLst>
            </p:cNvPr>
            <p:cNvSpPr/>
            <p:nvPr/>
          </p:nvSpPr>
          <p:spPr>
            <a:xfrm>
              <a:off x="4578746" y="2255326"/>
              <a:ext cx="79090" cy="264544"/>
            </a:xfrm>
            <a:custGeom>
              <a:avLst/>
              <a:gdLst/>
              <a:ahLst/>
              <a:cxnLst/>
              <a:rect l="l" t="t" r="r" b="b"/>
              <a:pathLst>
                <a:path w="1157" h="3870" extrusionOk="0">
                  <a:moveTo>
                    <a:pt x="1156" y="1"/>
                  </a:moveTo>
                  <a:lnTo>
                    <a:pt x="1156" y="1"/>
                  </a:lnTo>
                  <a:cubicBezTo>
                    <a:pt x="380" y="1242"/>
                    <a:pt x="225" y="2564"/>
                    <a:pt x="141" y="3293"/>
                  </a:cubicBezTo>
                  <a:cubicBezTo>
                    <a:pt x="97" y="3666"/>
                    <a:pt x="78" y="3831"/>
                    <a:pt x="11" y="3866"/>
                  </a:cubicBezTo>
                  <a:lnTo>
                    <a:pt x="1" y="3870"/>
                  </a:lnTo>
                  <a:lnTo>
                    <a:pt x="8" y="3870"/>
                  </a:lnTo>
                  <a:cubicBezTo>
                    <a:pt x="174" y="3870"/>
                    <a:pt x="481" y="3552"/>
                    <a:pt x="804" y="3072"/>
                  </a:cubicBezTo>
                  <a:cubicBezTo>
                    <a:pt x="781" y="2900"/>
                    <a:pt x="770" y="2727"/>
                    <a:pt x="770" y="2553"/>
                  </a:cubicBezTo>
                  <a:cubicBezTo>
                    <a:pt x="770" y="2518"/>
                    <a:pt x="770" y="2483"/>
                    <a:pt x="772" y="2446"/>
                  </a:cubicBezTo>
                  <a:cubicBezTo>
                    <a:pt x="781" y="1727"/>
                    <a:pt x="884" y="1012"/>
                    <a:pt x="1079" y="321"/>
                  </a:cubicBezTo>
                  <a:cubicBezTo>
                    <a:pt x="1104" y="214"/>
                    <a:pt x="1130" y="107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314;p36">
              <a:extLst>
                <a:ext uri="{FF2B5EF4-FFF2-40B4-BE49-F238E27FC236}">
                  <a16:creationId xmlns:a16="http://schemas.microsoft.com/office/drawing/2014/main" id="{BB9CAE71-FC5F-17ED-7186-779EAC75974E}"/>
                </a:ext>
              </a:extLst>
            </p:cNvPr>
            <p:cNvSpPr/>
            <p:nvPr/>
          </p:nvSpPr>
          <p:spPr>
            <a:xfrm>
              <a:off x="5026432" y="2250677"/>
              <a:ext cx="81824" cy="269192"/>
            </a:xfrm>
            <a:custGeom>
              <a:avLst/>
              <a:gdLst/>
              <a:ahLst/>
              <a:cxnLst/>
              <a:rect l="l" t="t" r="r" b="b"/>
              <a:pathLst>
                <a:path w="1197" h="3938" extrusionOk="0">
                  <a:moveTo>
                    <a:pt x="1" y="0"/>
                  </a:moveTo>
                  <a:cubicBezTo>
                    <a:pt x="20" y="76"/>
                    <a:pt x="39" y="151"/>
                    <a:pt x="57" y="226"/>
                  </a:cubicBezTo>
                  <a:cubicBezTo>
                    <a:pt x="255" y="870"/>
                    <a:pt x="392" y="1631"/>
                    <a:pt x="402" y="2512"/>
                  </a:cubicBezTo>
                  <a:cubicBezTo>
                    <a:pt x="402" y="2549"/>
                    <a:pt x="404" y="2586"/>
                    <a:pt x="404" y="2621"/>
                  </a:cubicBezTo>
                  <a:cubicBezTo>
                    <a:pt x="404" y="2789"/>
                    <a:pt x="395" y="2956"/>
                    <a:pt x="376" y="3122"/>
                  </a:cubicBezTo>
                  <a:cubicBezTo>
                    <a:pt x="704" y="3612"/>
                    <a:pt x="1016" y="3938"/>
                    <a:pt x="1184" y="3938"/>
                  </a:cubicBezTo>
                  <a:cubicBezTo>
                    <a:pt x="1188" y="3938"/>
                    <a:pt x="1193" y="3936"/>
                    <a:pt x="1196" y="3936"/>
                  </a:cubicBezTo>
                  <a:lnTo>
                    <a:pt x="1188" y="3934"/>
                  </a:lnTo>
                  <a:cubicBezTo>
                    <a:pt x="1123" y="3899"/>
                    <a:pt x="1100" y="3733"/>
                    <a:pt x="1058" y="3361"/>
                  </a:cubicBezTo>
                  <a:cubicBezTo>
                    <a:pt x="972" y="2619"/>
                    <a:pt x="814" y="126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315;p36">
              <a:extLst>
                <a:ext uri="{FF2B5EF4-FFF2-40B4-BE49-F238E27FC236}">
                  <a16:creationId xmlns:a16="http://schemas.microsoft.com/office/drawing/2014/main" id="{FDE626FA-4EBF-0BE5-ABC8-313FA37F36FE}"/>
                </a:ext>
              </a:extLst>
            </p:cNvPr>
            <p:cNvSpPr/>
            <p:nvPr/>
          </p:nvSpPr>
          <p:spPr>
            <a:xfrm>
              <a:off x="4629721" y="2009925"/>
              <a:ext cx="426132" cy="533331"/>
            </a:xfrm>
            <a:custGeom>
              <a:avLst/>
              <a:gdLst/>
              <a:ahLst/>
              <a:cxnLst/>
              <a:rect l="l" t="t" r="r" b="b"/>
              <a:pathLst>
                <a:path w="6095" h="7628" extrusionOk="0">
                  <a:moveTo>
                    <a:pt x="2419" y="129"/>
                  </a:moveTo>
                  <a:cubicBezTo>
                    <a:pt x="2489" y="129"/>
                    <a:pt x="2561" y="155"/>
                    <a:pt x="2619" y="213"/>
                  </a:cubicBezTo>
                  <a:cubicBezTo>
                    <a:pt x="2798" y="392"/>
                    <a:pt x="2672" y="699"/>
                    <a:pt x="2418" y="699"/>
                  </a:cubicBezTo>
                  <a:cubicBezTo>
                    <a:pt x="2260" y="699"/>
                    <a:pt x="2132" y="572"/>
                    <a:pt x="2132" y="415"/>
                  </a:cubicBezTo>
                  <a:cubicBezTo>
                    <a:pt x="2132" y="243"/>
                    <a:pt x="2272" y="129"/>
                    <a:pt x="2419" y="129"/>
                  </a:cubicBezTo>
                  <a:close/>
                  <a:moveTo>
                    <a:pt x="3656" y="128"/>
                  </a:moveTo>
                  <a:cubicBezTo>
                    <a:pt x="3803" y="128"/>
                    <a:pt x="3943" y="243"/>
                    <a:pt x="3943" y="415"/>
                  </a:cubicBezTo>
                  <a:cubicBezTo>
                    <a:pt x="3943" y="571"/>
                    <a:pt x="3815" y="699"/>
                    <a:pt x="3657" y="699"/>
                  </a:cubicBezTo>
                  <a:cubicBezTo>
                    <a:pt x="3405" y="699"/>
                    <a:pt x="3277" y="392"/>
                    <a:pt x="3456" y="213"/>
                  </a:cubicBezTo>
                  <a:cubicBezTo>
                    <a:pt x="3514" y="155"/>
                    <a:pt x="3586" y="128"/>
                    <a:pt x="3656" y="128"/>
                  </a:cubicBezTo>
                  <a:close/>
                  <a:moveTo>
                    <a:pt x="3005" y="504"/>
                  </a:moveTo>
                  <a:cubicBezTo>
                    <a:pt x="3070" y="504"/>
                    <a:pt x="3198" y="632"/>
                    <a:pt x="3368" y="814"/>
                  </a:cubicBezTo>
                  <a:cubicBezTo>
                    <a:pt x="3410" y="860"/>
                    <a:pt x="3450" y="902"/>
                    <a:pt x="3485" y="937"/>
                  </a:cubicBezTo>
                  <a:lnTo>
                    <a:pt x="3489" y="948"/>
                  </a:lnTo>
                  <a:lnTo>
                    <a:pt x="3482" y="956"/>
                  </a:lnTo>
                  <a:lnTo>
                    <a:pt x="3443" y="983"/>
                  </a:lnTo>
                  <a:cubicBezTo>
                    <a:pt x="3415" y="1212"/>
                    <a:pt x="3123" y="1389"/>
                    <a:pt x="3003" y="1389"/>
                  </a:cubicBezTo>
                  <a:cubicBezTo>
                    <a:pt x="2889" y="1389"/>
                    <a:pt x="2595" y="1209"/>
                    <a:pt x="2565" y="984"/>
                  </a:cubicBezTo>
                  <a:lnTo>
                    <a:pt x="2527" y="956"/>
                  </a:lnTo>
                  <a:lnTo>
                    <a:pt x="2521" y="948"/>
                  </a:lnTo>
                  <a:lnTo>
                    <a:pt x="2525" y="937"/>
                  </a:lnTo>
                  <a:cubicBezTo>
                    <a:pt x="2569" y="890"/>
                    <a:pt x="2612" y="839"/>
                    <a:pt x="2656" y="788"/>
                  </a:cubicBezTo>
                  <a:cubicBezTo>
                    <a:pt x="2788" y="635"/>
                    <a:pt x="2902" y="504"/>
                    <a:pt x="3005" y="504"/>
                  </a:cubicBezTo>
                  <a:close/>
                  <a:moveTo>
                    <a:pt x="3776" y="1"/>
                  </a:moveTo>
                  <a:cubicBezTo>
                    <a:pt x="3622" y="1"/>
                    <a:pt x="3440" y="55"/>
                    <a:pt x="3293" y="99"/>
                  </a:cubicBezTo>
                  <a:cubicBezTo>
                    <a:pt x="3184" y="131"/>
                    <a:pt x="3100" y="157"/>
                    <a:pt x="3047" y="157"/>
                  </a:cubicBezTo>
                  <a:cubicBezTo>
                    <a:pt x="3000" y="157"/>
                    <a:pt x="2923" y="136"/>
                    <a:pt x="2825" y="110"/>
                  </a:cubicBezTo>
                  <a:cubicBezTo>
                    <a:pt x="2683" y="73"/>
                    <a:pt x="2504" y="25"/>
                    <a:pt x="2344" y="25"/>
                  </a:cubicBezTo>
                  <a:cubicBezTo>
                    <a:pt x="2186" y="25"/>
                    <a:pt x="2079" y="73"/>
                    <a:pt x="2023" y="173"/>
                  </a:cubicBezTo>
                  <a:cubicBezTo>
                    <a:pt x="1964" y="276"/>
                    <a:pt x="1904" y="532"/>
                    <a:pt x="1848" y="777"/>
                  </a:cubicBezTo>
                  <a:cubicBezTo>
                    <a:pt x="1797" y="997"/>
                    <a:pt x="1750" y="1207"/>
                    <a:pt x="1701" y="1321"/>
                  </a:cubicBezTo>
                  <a:lnTo>
                    <a:pt x="1694" y="1330"/>
                  </a:lnTo>
                  <a:cubicBezTo>
                    <a:pt x="852" y="2055"/>
                    <a:pt x="0" y="3912"/>
                    <a:pt x="0" y="6056"/>
                  </a:cubicBezTo>
                  <a:cubicBezTo>
                    <a:pt x="0" y="6198"/>
                    <a:pt x="7" y="6340"/>
                    <a:pt x="21" y="6480"/>
                  </a:cubicBezTo>
                  <a:cubicBezTo>
                    <a:pt x="885" y="7245"/>
                    <a:pt x="1967" y="7628"/>
                    <a:pt x="3048" y="7628"/>
                  </a:cubicBezTo>
                  <a:cubicBezTo>
                    <a:pt x="4130" y="7628"/>
                    <a:pt x="5211" y="7245"/>
                    <a:pt x="6075" y="6479"/>
                  </a:cubicBezTo>
                  <a:cubicBezTo>
                    <a:pt x="6087" y="6342"/>
                    <a:pt x="6094" y="6202"/>
                    <a:pt x="6094" y="6056"/>
                  </a:cubicBezTo>
                  <a:cubicBezTo>
                    <a:pt x="6094" y="3523"/>
                    <a:pt x="5051" y="1978"/>
                    <a:pt x="4430" y="1284"/>
                  </a:cubicBezTo>
                  <a:lnTo>
                    <a:pt x="4425" y="1279"/>
                  </a:lnTo>
                  <a:cubicBezTo>
                    <a:pt x="4373" y="1154"/>
                    <a:pt x="4318" y="963"/>
                    <a:pt x="4260" y="760"/>
                  </a:cubicBezTo>
                  <a:cubicBezTo>
                    <a:pt x="4188" y="506"/>
                    <a:pt x="4113" y="243"/>
                    <a:pt x="4041" y="122"/>
                  </a:cubicBezTo>
                  <a:cubicBezTo>
                    <a:pt x="3994" y="41"/>
                    <a:pt x="3906" y="1"/>
                    <a:pt x="3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316;p36">
              <a:extLst>
                <a:ext uri="{FF2B5EF4-FFF2-40B4-BE49-F238E27FC236}">
                  <a16:creationId xmlns:a16="http://schemas.microsoft.com/office/drawing/2014/main" id="{3380444D-F831-E362-4794-A8A9E2D44FD7}"/>
                </a:ext>
              </a:extLst>
            </p:cNvPr>
            <p:cNvSpPr/>
            <p:nvPr/>
          </p:nvSpPr>
          <p:spPr>
            <a:xfrm>
              <a:off x="4806213" y="2077994"/>
              <a:ext cx="67199" cy="29562"/>
            </a:xfrm>
            <a:custGeom>
              <a:avLst/>
              <a:gdLst/>
              <a:ahLst/>
              <a:cxnLst/>
              <a:rect l="l" t="t" r="r" b="b"/>
              <a:pathLst>
                <a:path w="820" h="361" extrusionOk="0">
                  <a:moveTo>
                    <a:pt x="820" y="1"/>
                  </a:moveTo>
                  <a:cubicBezTo>
                    <a:pt x="706" y="76"/>
                    <a:pt x="513" y="190"/>
                    <a:pt x="409" y="190"/>
                  </a:cubicBezTo>
                  <a:cubicBezTo>
                    <a:pt x="306" y="190"/>
                    <a:pt x="124" y="85"/>
                    <a:pt x="1" y="3"/>
                  </a:cubicBezTo>
                  <a:lnTo>
                    <a:pt x="1" y="3"/>
                  </a:lnTo>
                  <a:cubicBezTo>
                    <a:pt x="46" y="204"/>
                    <a:pt x="316" y="360"/>
                    <a:pt x="409" y="360"/>
                  </a:cubicBezTo>
                  <a:cubicBezTo>
                    <a:pt x="515" y="360"/>
                    <a:pt x="776" y="202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317;p36">
              <a:extLst>
                <a:ext uri="{FF2B5EF4-FFF2-40B4-BE49-F238E27FC236}">
                  <a16:creationId xmlns:a16="http://schemas.microsoft.com/office/drawing/2014/main" id="{F7B6027D-4710-586A-9D9E-CB860F12704F}"/>
                </a:ext>
              </a:extLst>
            </p:cNvPr>
            <p:cNvSpPr/>
            <p:nvPr/>
          </p:nvSpPr>
          <p:spPr>
            <a:xfrm>
              <a:off x="4805050" y="2045025"/>
              <a:ext cx="70074" cy="49575"/>
            </a:xfrm>
            <a:custGeom>
              <a:avLst/>
              <a:gdLst/>
              <a:ahLst/>
              <a:cxnLst/>
              <a:rect l="l" t="t" r="r" b="b"/>
              <a:pathLst>
                <a:path w="900" h="637" extrusionOk="0">
                  <a:moveTo>
                    <a:pt x="449" y="0"/>
                  </a:moveTo>
                  <a:cubicBezTo>
                    <a:pt x="358" y="0"/>
                    <a:pt x="244" y="134"/>
                    <a:pt x="122" y="276"/>
                  </a:cubicBezTo>
                  <a:cubicBezTo>
                    <a:pt x="83" y="323"/>
                    <a:pt x="41" y="370"/>
                    <a:pt x="1" y="414"/>
                  </a:cubicBezTo>
                  <a:cubicBezTo>
                    <a:pt x="155" y="526"/>
                    <a:pt x="355" y="637"/>
                    <a:pt x="449" y="637"/>
                  </a:cubicBezTo>
                  <a:cubicBezTo>
                    <a:pt x="565" y="637"/>
                    <a:pt x="809" y="477"/>
                    <a:pt x="900" y="414"/>
                  </a:cubicBezTo>
                  <a:cubicBezTo>
                    <a:pt x="868" y="381"/>
                    <a:pt x="832" y="342"/>
                    <a:pt x="793" y="302"/>
                  </a:cubicBezTo>
                  <a:cubicBezTo>
                    <a:pt x="674" y="174"/>
                    <a:pt x="509" y="0"/>
                    <a:pt x="4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318;p36">
              <a:extLst>
                <a:ext uri="{FF2B5EF4-FFF2-40B4-BE49-F238E27FC236}">
                  <a16:creationId xmlns:a16="http://schemas.microsoft.com/office/drawing/2014/main" id="{42709575-848F-542C-A80A-CB65DA91F88F}"/>
                </a:ext>
              </a:extLst>
            </p:cNvPr>
            <p:cNvSpPr/>
            <p:nvPr/>
          </p:nvSpPr>
          <p:spPr>
            <a:xfrm>
              <a:off x="4629713" y="2455450"/>
              <a:ext cx="426125" cy="207178"/>
            </a:xfrm>
            <a:custGeom>
              <a:avLst/>
              <a:gdLst/>
              <a:ahLst/>
              <a:cxnLst/>
              <a:rect l="l" t="t" r="r" b="b"/>
              <a:pathLst>
                <a:path w="6068" h="2950" extrusionOk="0">
                  <a:moveTo>
                    <a:pt x="6068" y="1"/>
                  </a:moveTo>
                  <a:lnTo>
                    <a:pt x="6061" y="8"/>
                  </a:lnTo>
                  <a:cubicBezTo>
                    <a:pt x="5226" y="749"/>
                    <a:pt x="4148" y="1158"/>
                    <a:pt x="3031" y="1158"/>
                  </a:cubicBezTo>
                  <a:cubicBezTo>
                    <a:pt x="1918" y="1158"/>
                    <a:pt x="842" y="751"/>
                    <a:pt x="7" y="11"/>
                  </a:cubicBezTo>
                  <a:lnTo>
                    <a:pt x="0" y="4"/>
                  </a:lnTo>
                  <a:lnTo>
                    <a:pt x="0" y="4"/>
                  </a:lnTo>
                  <a:cubicBezTo>
                    <a:pt x="118" y="1156"/>
                    <a:pt x="691" y="2066"/>
                    <a:pt x="1008" y="2413"/>
                  </a:cubicBezTo>
                  <a:cubicBezTo>
                    <a:pt x="1499" y="2949"/>
                    <a:pt x="1692" y="2949"/>
                    <a:pt x="2406" y="2949"/>
                  </a:cubicBezTo>
                  <a:cubicBezTo>
                    <a:pt x="2770" y="2949"/>
                    <a:pt x="2833" y="2891"/>
                    <a:pt x="2833" y="2767"/>
                  </a:cubicBezTo>
                  <a:cubicBezTo>
                    <a:pt x="2833" y="2692"/>
                    <a:pt x="2919" y="2628"/>
                    <a:pt x="3021" y="2628"/>
                  </a:cubicBezTo>
                  <a:cubicBezTo>
                    <a:pt x="3121" y="2628"/>
                    <a:pt x="3207" y="2692"/>
                    <a:pt x="3207" y="2767"/>
                  </a:cubicBezTo>
                  <a:cubicBezTo>
                    <a:pt x="3207" y="2891"/>
                    <a:pt x="3272" y="2949"/>
                    <a:pt x="3636" y="2949"/>
                  </a:cubicBezTo>
                  <a:cubicBezTo>
                    <a:pt x="4348" y="2949"/>
                    <a:pt x="4541" y="2949"/>
                    <a:pt x="5032" y="2413"/>
                  </a:cubicBezTo>
                  <a:cubicBezTo>
                    <a:pt x="5388" y="2025"/>
                    <a:pt x="5959" y="1224"/>
                    <a:pt x="60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319;p36">
              <a:extLst>
                <a:ext uri="{FF2B5EF4-FFF2-40B4-BE49-F238E27FC236}">
                  <a16:creationId xmlns:a16="http://schemas.microsoft.com/office/drawing/2014/main" id="{A6F1BACF-1388-C488-DC57-973200EBCDD0}"/>
                </a:ext>
              </a:extLst>
            </p:cNvPr>
            <p:cNvSpPr/>
            <p:nvPr/>
          </p:nvSpPr>
          <p:spPr>
            <a:xfrm>
              <a:off x="48596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320;p36">
              <a:extLst>
                <a:ext uri="{FF2B5EF4-FFF2-40B4-BE49-F238E27FC236}">
                  <a16:creationId xmlns:a16="http://schemas.microsoft.com/office/drawing/2014/main" id="{176DA84C-B172-F668-666F-DE743017C9C5}"/>
                </a:ext>
              </a:extLst>
            </p:cNvPr>
            <p:cNvSpPr/>
            <p:nvPr/>
          </p:nvSpPr>
          <p:spPr>
            <a:xfrm>
              <a:off x="48672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321;p36">
              <a:extLst>
                <a:ext uri="{FF2B5EF4-FFF2-40B4-BE49-F238E27FC236}">
                  <a16:creationId xmlns:a16="http://schemas.microsoft.com/office/drawing/2014/main" id="{5CD4351D-9248-9054-9A53-2DCBDCD11534}"/>
                </a:ext>
              </a:extLst>
            </p:cNvPr>
            <p:cNvSpPr/>
            <p:nvPr/>
          </p:nvSpPr>
          <p:spPr>
            <a:xfrm>
              <a:off x="48789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322;p36">
              <a:extLst>
                <a:ext uri="{FF2B5EF4-FFF2-40B4-BE49-F238E27FC236}">
                  <a16:creationId xmlns:a16="http://schemas.microsoft.com/office/drawing/2014/main" id="{C5EBFC39-6D18-79F3-1F38-FE009FA6033C}"/>
                </a:ext>
              </a:extLst>
            </p:cNvPr>
            <p:cNvSpPr/>
            <p:nvPr/>
          </p:nvSpPr>
          <p:spPr>
            <a:xfrm>
              <a:off x="48690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323;p36">
              <a:extLst>
                <a:ext uri="{FF2B5EF4-FFF2-40B4-BE49-F238E27FC236}">
                  <a16:creationId xmlns:a16="http://schemas.microsoft.com/office/drawing/2014/main" id="{11A3B551-86CF-559E-FCB2-75F0AB369733}"/>
                </a:ext>
              </a:extLst>
            </p:cNvPr>
            <p:cNvSpPr/>
            <p:nvPr/>
          </p:nvSpPr>
          <p:spPr>
            <a:xfrm>
              <a:off x="47762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324;p36">
              <a:extLst>
                <a:ext uri="{FF2B5EF4-FFF2-40B4-BE49-F238E27FC236}">
                  <a16:creationId xmlns:a16="http://schemas.microsoft.com/office/drawing/2014/main" id="{144B31BA-F169-168D-97F3-3F03721D59BF}"/>
                </a:ext>
              </a:extLst>
            </p:cNvPr>
            <p:cNvSpPr/>
            <p:nvPr/>
          </p:nvSpPr>
          <p:spPr>
            <a:xfrm>
              <a:off x="47838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325;p36">
              <a:extLst>
                <a:ext uri="{FF2B5EF4-FFF2-40B4-BE49-F238E27FC236}">
                  <a16:creationId xmlns:a16="http://schemas.microsoft.com/office/drawing/2014/main" id="{3CDCCAB2-D78F-998E-7AC5-EB6D4B748920}"/>
                </a:ext>
              </a:extLst>
            </p:cNvPr>
            <p:cNvSpPr/>
            <p:nvPr/>
          </p:nvSpPr>
          <p:spPr>
            <a:xfrm>
              <a:off x="47955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326;p36">
              <a:extLst>
                <a:ext uri="{FF2B5EF4-FFF2-40B4-BE49-F238E27FC236}">
                  <a16:creationId xmlns:a16="http://schemas.microsoft.com/office/drawing/2014/main" id="{961766A1-44B7-79D2-F568-7B7197137F06}"/>
                </a:ext>
              </a:extLst>
            </p:cNvPr>
            <p:cNvSpPr/>
            <p:nvPr/>
          </p:nvSpPr>
          <p:spPr>
            <a:xfrm>
              <a:off x="47856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4" name="文字方塊 2823">
            <a:extLst>
              <a:ext uri="{FF2B5EF4-FFF2-40B4-BE49-F238E27FC236}">
                <a16:creationId xmlns:a16="http://schemas.microsoft.com/office/drawing/2014/main" id="{E896454B-EF4E-6941-DE72-9FD25B266695}"/>
              </a:ext>
            </a:extLst>
          </p:cNvPr>
          <p:cNvSpPr txBox="1"/>
          <p:nvPr/>
        </p:nvSpPr>
        <p:spPr>
          <a:xfrm>
            <a:off x="2082827" y="2517581"/>
            <a:ext cx="54483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TW" altLang="en-US" sz="2000">
                <a:latin typeface="微軟正黑體"/>
                <a:ea typeface="微軟正黑體"/>
              </a:rPr>
              <a:t>記錄日期、金額、分類、備註</a:t>
            </a:r>
          </a:p>
        </p:txBody>
      </p:sp>
      <p:grpSp>
        <p:nvGrpSpPr>
          <p:cNvPr id="2825" name="Google Shape;2753;p40">
            <a:extLst>
              <a:ext uri="{FF2B5EF4-FFF2-40B4-BE49-F238E27FC236}">
                <a16:creationId xmlns:a16="http://schemas.microsoft.com/office/drawing/2014/main" id="{76EB2D2F-46A0-C12F-376A-14AEAF8D15DE}"/>
              </a:ext>
            </a:extLst>
          </p:cNvPr>
          <p:cNvGrpSpPr/>
          <p:nvPr/>
        </p:nvGrpSpPr>
        <p:grpSpPr>
          <a:xfrm>
            <a:off x="799094" y="3551587"/>
            <a:ext cx="1178477" cy="572701"/>
            <a:chOff x="51655" y="3808136"/>
            <a:chExt cx="699735" cy="263687"/>
          </a:xfrm>
        </p:grpSpPr>
        <p:sp>
          <p:nvSpPr>
            <p:cNvPr id="2826" name="Google Shape;2754;p40">
              <a:extLst>
                <a:ext uri="{FF2B5EF4-FFF2-40B4-BE49-F238E27FC236}">
                  <a16:creationId xmlns:a16="http://schemas.microsoft.com/office/drawing/2014/main" id="{28115203-1FCF-B063-FED7-A87AD50430B3}"/>
                </a:ext>
              </a:extLst>
            </p:cNvPr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755;p40">
              <a:extLst>
                <a:ext uri="{FF2B5EF4-FFF2-40B4-BE49-F238E27FC236}">
                  <a16:creationId xmlns:a16="http://schemas.microsoft.com/office/drawing/2014/main" id="{CE4FAE3B-7557-06E8-56B0-3E959C945F70}"/>
                </a:ext>
              </a:extLst>
            </p:cNvPr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756;p40">
              <a:extLst>
                <a:ext uri="{FF2B5EF4-FFF2-40B4-BE49-F238E27FC236}">
                  <a16:creationId xmlns:a16="http://schemas.microsoft.com/office/drawing/2014/main" id="{87969FC9-AE5C-5B46-CF3A-EA19557DC908}"/>
                </a:ext>
              </a:extLst>
            </p:cNvPr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757;p40">
              <a:extLst>
                <a:ext uri="{FF2B5EF4-FFF2-40B4-BE49-F238E27FC236}">
                  <a16:creationId xmlns:a16="http://schemas.microsoft.com/office/drawing/2014/main" id="{1A2ECBA2-F6EE-6FD0-7013-FCC8DD189F2A}"/>
                </a:ext>
              </a:extLst>
            </p:cNvPr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758;p40">
              <a:extLst>
                <a:ext uri="{FF2B5EF4-FFF2-40B4-BE49-F238E27FC236}">
                  <a16:creationId xmlns:a16="http://schemas.microsoft.com/office/drawing/2014/main" id="{12D6F410-F65A-DEE5-344C-1D3FE153D323}"/>
                </a:ext>
              </a:extLst>
            </p:cNvPr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759;p40">
              <a:extLst>
                <a:ext uri="{FF2B5EF4-FFF2-40B4-BE49-F238E27FC236}">
                  <a16:creationId xmlns:a16="http://schemas.microsoft.com/office/drawing/2014/main" id="{6B1BD049-5EF2-648C-2637-6DC13B23CE69}"/>
                </a:ext>
              </a:extLst>
            </p:cNvPr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760;p40">
              <a:extLst>
                <a:ext uri="{FF2B5EF4-FFF2-40B4-BE49-F238E27FC236}">
                  <a16:creationId xmlns:a16="http://schemas.microsoft.com/office/drawing/2014/main" id="{6E1E35D6-F2B7-C493-BB22-BAAB91D78045}"/>
                </a:ext>
              </a:extLst>
            </p:cNvPr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761;p40">
              <a:extLst>
                <a:ext uri="{FF2B5EF4-FFF2-40B4-BE49-F238E27FC236}">
                  <a16:creationId xmlns:a16="http://schemas.microsoft.com/office/drawing/2014/main" id="{BDC7842C-1113-2FDA-2419-9BC199D03D8A}"/>
                </a:ext>
              </a:extLst>
            </p:cNvPr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762;p40">
              <a:extLst>
                <a:ext uri="{FF2B5EF4-FFF2-40B4-BE49-F238E27FC236}">
                  <a16:creationId xmlns:a16="http://schemas.microsoft.com/office/drawing/2014/main" id="{1C55A8E5-4C49-875A-8CFE-D6A9877910AD}"/>
                </a:ext>
              </a:extLst>
            </p:cNvPr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5" name="Google Shape;2308;p36">
            <a:extLst>
              <a:ext uri="{FF2B5EF4-FFF2-40B4-BE49-F238E27FC236}">
                <a16:creationId xmlns:a16="http://schemas.microsoft.com/office/drawing/2014/main" id="{52C30485-5F39-3412-4BE2-74C88BAF36CA}"/>
              </a:ext>
            </a:extLst>
          </p:cNvPr>
          <p:cNvGrpSpPr/>
          <p:nvPr/>
        </p:nvGrpSpPr>
        <p:grpSpPr>
          <a:xfrm>
            <a:off x="1235923" y="3208097"/>
            <a:ext cx="350910" cy="532455"/>
            <a:chOff x="4566516" y="1947370"/>
            <a:chExt cx="554038" cy="808100"/>
          </a:xfrm>
        </p:grpSpPr>
        <p:sp>
          <p:nvSpPr>
            <p:cNvPr id="2836" name="Google Shape;2309;p36">
              <a:extLst>
                <a:ext uri="{FF2B5EF4-FFF2-40B4-BE49-F238E27FC236}">
                  <a16:creationId xmlns:a16="http://schemas.microsoft.com/office/drawing/2014/main" id="{04A24BD6-F0F5-5145-74CC-FB8D949ACA03}"/>
                </a:ext>
              </a:extLst>
            </p:cNvPr>
            <p:cNvSpPr/>
            <p:nvPr/>
          </p:nvSpPr>
          <p:spPr>
            <a:xfrm>
              <a:off x="4566516" y="1947370"/>
              <a:ext cx="554038" cy="714883"/>
            </a:xfrm>
            <a:custGeom>
              <a:avLst/>
              <a:gdLst/>
              <a:ahLst/>
              <a:cxnLst/>
              <a:rect l="l" t="t" r="r" b="b"/>
              <a:pathLst>
                <a:path w="8105" h="10458" extrusionOk="0">
                  <a:moveTo>
                    <a:pt x="4772" y="1005"/>
                  </a:moveTo>
                  <a:cubicBezTo>
                    <a:pt x="4904" y="1005"/>
                    <a:pt x="4990" y="1043"/>
                    <a:pt x="5037" y="1124"/>
                  </a:cubicBezTo>
                  <a:cubicBezTo>
                    <a:pt x="5109" y="1245"/>
                    <a:pt x="5182" y="1508"/>
                    <a:pt x="5256" y="1762"/>
                  </a:cubicBezTo>
                  <a:cubicBezTo>
                    <a:pt x="5314" y="1965"/>
                    <a:pt x="5368" y="2158"/>
                    <a:pt x="5421" y="2281"/>
                  </a:cubicBezTo>
                  <a:lnTo>
                    <a:pt x="5424" y="2288"/>
                  </a:lnTo>
                  <a:cubicBezTo>
                    <a:pt x="6047" y="2980"/>
                    <a:pt x="7090" y="4525"/>
                    <a:pt x="7090" y="7058"/>
                  </a:cubicBezTo>
                  <a:cubicBezTo>
                    <a:pt x="7090" y="7204"/>
                    <a:pt x="7083" y="7344"/>
                    <a:pt x="7071" y="7481"/>
                  </a:cubicBezTo>
                  <a:lnTo>
                    <a:pt x="7076" y="7474"/>
                  </a:lnTo>
                  <a:lnTo>
                    <a:pt x="7076" y="7474"/>
                  </a:lnTo>
                  <a:cubicBezTo>
                    <a:pt x="6967" y="8697"/>
                    <a:pt x="6396" y="9498"/>
                    <a:pt x="6040" y="9886"/>
                  </a:cubicBezTo>
                  <a:cubicBezTo>
                    <a:pt x="5549" y="10422"/>
                    <a:pt x="5358" y="10422"/>
                    <a:pt x="4644" y="10422"/>
                  </a:cubicBezTo>
                  <a:cubicBezTo>
                    <a:pt x="4280" y="10422"/>
                    <a:pt x="4215" y="10363"/>
                    <a:pt x="4215" y="10240"/>
                  </a:cubicBezTo>
                  <a:cubicBezTo>
                    <a:pt x="4215" y="10165"/>
                    <a:pt x="4131" y="10101"/>
                    <a:pt x="4029" y="10101"/>
                  </a:cubicBezTo>
                  <a:cubicBezTo>
                    <a:pt x="3927" y="10101"/>
                    <a:pt x="3843" y="10165"/>
                    <a:pt x="3843" y="10240"/>
                  </a:cubicBezTo>
                  <a:cubicBezTo>
                    <a:pt x="3843" y="10363"/>
                    <a:pt x="3778" y="10422"/>
                    <a:pt x="3414" y="10422"/>
                  </a:cubicBezTo>
                  <a:cubicBezTo>
                    <a:pt x="2700" y="10422"/>
                    <a:pt x="2509" y="10422"/>
                    <a:pt x="2018" y="9886"/>
                  </a:cubicBezTo>
                  <a:cubicBezTo>
                    <a:pt x="1699" y="9539"/>
                    <a:pt x="1126" y="8629"/>
                    <a:pt x="1010" y="7477"/>
                  </a:cubicBezTo>
                  <a:lnTo>
                    <a:pt x="1010" y="7477"/>
                  </a:lnTo>
                  <a:lnTo>
                    <a:pt x="1017" y="7482"/>
                  </a:lnTo>
                  <a:cubicBezTo>
                    <a:pt x="1001" y="7342"/>
                    <a:pt x="994" y="7200"/>
                    <a:pt x="994" y="7058"/>
                  </a:cubicBezTo>
                  <a:cubicBezTo>
                    <a:pt x="994" y="4914"/>
                    <a:pt x="1848" y="3057"/>
                    <a:pt x="2690" y="2332"/>
                  </a:cubicBezTo>
                  <a:lnTo>
                    <a:pt x="2695" y="2323"/>
                  </a:lnTo>
                  <a:cubicBezTo>
                    <a:pt x="2746" y="2209"/>
                    <a:pt x="2793" y="2000"/>
                    <a:pt x="2844" y="1781"/>
                  </a:cubicBezTo>
                  <a:cubicBezTo>
                    <a:pt x="2900" y="1534"/>
                    <a:pt x="2958" y="1278"/>
                    <a:pt x="3019" y="1175"/>
                  </a:cubicBezTo>
                  <a:cubicBezTo>
                    <a:pt x="3075" y="1075"/>
                    <a:pt x="3180" y="1027"/>
                    <a:pt x="3340" y="1027"/>
                  </a:cubicBezTo>
                  <a:cubicBezTo>
                    <a:pt x="3499" y="1027"/>
                    <a:pt x="3677" y="1075"/>
                    <a:pt x="3820" y="1113"/>
                  </a:cubicBezTo>
                  <a:cubicBezTo>
                    <a:pt x="3918" y="1138"/>
                    <a:pt x="3996" y="1159"/>
                    <a:pt x="4041" y="1159"/>
                  </a:cubicBezTo>
                  <a:cubicBezTo>
                    <a:pt x="4096" y="1159"/>
                    <a:pt x="4180" y="1133"/>
                    <a:pt x="4288" y="1101"/>
                  </a:cubicBezTo>
                  <a:cubicBezTo>
                    <a:pt x="4436" y="1057"/>
                    <a:pt x="4618" y="1005"/>
                    <a:pt x="4772" y="1005"/>
                  </a:cubicBezTo>
                  <a:close/>
                  <a:moveTo>
                    <a:pt x="4039" y="0"/>
                  </a:moveTo>
                  <a:cubicBezTo>
                    <a:pt x="3026" y="0"/>
                    <a:pt x="2234" y="1757"/>
                    <a:pt x="1848" y="2805"/>
                  </a:cubicBezTo>
                  <a:cubicBezTo>
                    <a:pt x="1792" y="2959"/>
                    <a:pt x="1736" y="3121"/>
                    <a:pt x="1683" y="3284"/>
                  </a:cubicBezTo>
                  <a:cubicBezTo>
                    <a:pt x="1420" y="3547"/>
                    <a:pt x="978" y="4327"/>
                    <a:pt x="612" y="5368"/>
                  </a:cubicBezTo>
                  <a:cubicBezTo>
                    <a:pt x="114" y="6779"/>
                    <a:pt x="0" y="8299"/>
                    <a:pt x="133" y="8369"/>
                  </a:cubicBezTo>
                  <a:lnTo>
                    <a:pt x="163" y="8376"/>
                  </a:lnTo>
                  <a:lnTo>
                    <a:pt x="179" y="8373"/>
                  </a:lnTo>
                  <a:lnTo>
                    <a:pt x="190" y="8371"/>
                  </a:lnTo>
                  <a:cubicBezTo>
                    <a:pt x="256" y="8336"/>
                    <a:pt x="277" y="8170"/>
                    <a:pt x="319" y="7798"/>
                  </a:cubicBezTo>
                  <a:cubicBezTo>
                    <a:pt x="403" y="7069"/>
                    <a:pt x="558" y="5745"/>
                    <a:pt x="1334" y="4504"/>
                  </a:cubicBezTo>
                  <a:lnTo>
                    <a:pt x="1334" y="4504"/>
                  </a:lnTo>
                  <a:cubicBezTo>
                    <a:pt x="1308" y="4611"/>
                    <a:pt x="1282" y="4718"/>
                    <a:pt x="1257" y="4825"/>
                  </a:cubicBezTo>
                  <a:cubicBezTo>
                    <a:pt x="1063" y="5517"/>
                    <a:pt x="959" y="6232"/>
                    <a:pt x="950" y="6951"/>
                  </a:cubicBezTo>
                  <a:cubicBezTo>
                    <a:pt x="950" y="6986"/>
                    <a:pt x="949" y="7023"/>
                    <a:pt x="949" y="7058"/>
                  </a:cubicBezTo>
                  <a:cubicBezTo>
                    <a:pt x="949" y="7232"/>
                    <a:pt x="959" y="7405"/>
                    <a:pt x="982" y="7577"/>
                  </a:cubicBezTo>
                  <a:cubicBezTo>
                    <a:pt x="1036" y="8005"/>
                    <a:pt x="1150" y="8422"/>
                    <a:pt x="1322" y="8818"/>
                  </a:cubicBezTo>
                  <a:cubicBezTo>
                    <a:pt x="1329" y="8837"/>
                    <a:pt x="1338" y="8855"/>
                    <a:pt x="1347" y="8874"/>
                  </a:cubicBezTo>
                  <a:cubicBezTo>
                    <a:pt x="1429" y="9062"/>
                    <a:pt x="1524" y="9244"/>
                    <a:pt x="1631" y="9421"/>
                  </a:cubicBezTo>
                  <a:cubicBezTo>
                    <a:pt x="1734" y="9595"/>
                    <a:pt x="1853" y="9758"/>
                    <a:pt x="1988" y="9910"/>
                  </a:cubicBezTo>
                  <a:cubicBezTo>
                    <a:pt x="2490" y="10457"/>
                    <a:pt x="2686" y="10457"/>
                    <a:pt x="3412" y="10457"/>
                  </a:cubicBezTo>
                  <a:cubicBezTo>
                    <a:pt x="3578" y="10457"/>
                    <a:pt x="3691" y="10445"/>
                    <a:pt x="3764" y="10414"/>
                  </a:cubicBezTo>
                  <a:cubicBezTo>
                    <a:pt x="3773" y="10410"/>
                    <a:pt x="3782" y="10407"/>
                    <a:pt x="3790" y="10401"/>
                  </a:cubicBezTo>
                  <a:cubicBezTo>
                    <a:pt x="3796" y="10398"/>
                    <a:pt x="3803" y="10394"/>
                    <a:pt x="3808" y="10391"/>
                  </a:cubicBezTo>
                  <a:cubicBezTo>
                    <a:pt x="3857" y="10356"/>
                    <a:pt x="3876" y="10307"/>
                    <a:pt x="3876" y="10236"/>
                  </a:cubicBezTo>
                  <a:cubicBezTo>
                    <a:pt x="3876" y="10184"/>
                    <a:pt x="3948" y="10135"/>
                    <a:pt x="4027" y="10135"/>
                  </a:cubicBezTo>
                  <a:cubicBezTo>
                    <a:pt x="4062" y="10135"/>
                    <a:pt x="4096" y="10145"/>
                    <a:pt x="4125" y="10163"/>
                  </a:cubicBezTo>
                  <a:cubicBezTo>
                    <a:pt x="4132" y="10168"/>
                    <a:pt x="4139" y="10172"/>
                    <a:pt x="4145" y="10177"/>
                  </a:cubicBezTo>
                  <a:cubicBezTo>
                    <a:pt x="4146" y="10179"/>
                    <a:pt x="4148" y="10180"/>
                    <a:pt x="4150" y="10180"/>
                  </a:cubicBezTo>
                  <a:cubicBezTo>
                    <a:pt x="4166" y="10196"/>
                    <a:pt x="4176" y="10215"/>
                    <a:pt x="4176" y="10236"/>
                  </a:cubicBezTo>
                  <a:cubicBezTo>
                    <a:pt x="4176" y="10403"/>
                    <a:pt x="4290" y="10456"/>
                    <a:pt x="4642" y="10456"/>
                  </a:cubicBezTo>
                  <a:cubicBezTo>
                    <a:pt x="4867" y="10456"/>
                    <a:pt x="5040" y="10456"/>
                    <a:pt x="5188" y="10440"/>
                  </a:cubicBezTo>
                  <a:lnTo>
                    <a:pt x="5198" y="10438"/>
                  </a:lnTo>
                  <a:cubicBezTo>
                    <a:pt x="5225" y="10435"/>
                    <a:pt x="5249" y="10431"/>
                    <a:pt x="5272" y="10428"/>
                  </a:cubicBezTo>
                  <a:lnTo>
                    <a:pt x="5288" y="10426"/>
                  </a:lnTo>
                  <a:cubicBezTo>
                    <a:pt x="5360" y="10414"/>
                    <a:pt x="5430" y="10392"/>
                    <a:pt x="5496" y="10364"/>
                  </a:cubicBezTo>
                  <a:cubicBezTo>
                    <a:pt x="5509" y="10359"/>
                    <a:pt x="5519" y="10356"/>
                    <a:pt x="5530" y="10350"/>
                  </a:cubicBezTo>
                  <a:cubicBezTo>
                    <a:pt x="5619" y="10308"/>
                    <a:pt x="5701" y="10254"/>
                    <a:pt x="5777" y="10189"/>
                  </a:cubicBezTo>
                  <a:cubicBezTo>
                    <a:pt x="5814" y="10159"/>
                    <a:pt x="5849" y="10128"/>
                    <a:pt x="5887" y="10091"/>
                  </a:cubicBezTo>
                  <a:lnTo>
                    <a:pt x="5931" y="10047"/>
                  </a:lnTo>
                  <a:cubicBezTo>
                    <a:pt x="5973" y="10005"/>
                    <a:pt x="6019" y="9958"/>
                    <a:pt x="6064" y="9907"/>
                  </a:cubicBezTo>
                  <a:cubicBezTo>
                    <a:pt x="6415" y="9525"/>
                    <a:pt x="6974" y="8743"/>
                    <a:pt x="7102" y="7556"/>
                  </a:cubicBezTo>
                  <a:cubicBezTo>
                    <a:pt x="7120" y="7389"/>
                    <a:pt x="7128" y="7223"/>
                    <a:pt x="7128" y="7055"/>
                  </a:cubicBezTo>
                  <a:cubicBezTo>
                    <a:pt x="7128" y="7020"/>
                    <a:pt x="7128" y="6983"/>
                    <a:pt x="7127" y="6944"/>
                  </a:cubicBezTo>
                  <a:cubicBezTo>
                    <a:pt x="7116" y="6064"/>
                    <a:pt x="6981" y="5303"/>
                    <a:pt x="6781" y="4660"/>
                  </a:cubicBezTo>
                  <a:cubicBezTo>
                    <a:pt x="6764" y="4584"/>
                    <a:pt x="6744" y="4509"/>
                    <a:pt x="6725" y="4434"/>
                  </a:cubicBezTo>
                  <a:lnTo>
                    <a:pt x="6725" y="4434"/>
                  </a:lnTo>
                  <a:cubicBezTo>
                    <a:pt x="7539" y="5694"/>
                    <a:pt x="7696" y="7051"/>
                    <a:pt x="7782" y="7793"/>
                  </a:cubicBezTo>
                  <a:cubicBezTo>
                    <a:pt x="7826" y="8166"/>
                    <a:pt x="7847" y="8331"/>
                    <a:pt x="7912" y="8366"/>
                  </a:cubicBezTo>
                  <a:lnTo>
                    <a:pt x="7923" y="8369"/>
                  </a:lnTo>
                  <a:lnTo>
                    <a:pt x="7938" y="8373"/>
                  </a:lnTo>
                  <a:lnTo>
                    <a:pt x="7968" y="8364"/>
                  </a:lnTo>
                  <a:cubicBezTo>
                    <a:pt x="8105" y="8299"/>
                    <a:pt x="7991" y="6779"/>
                    <a:pt x="7493" y="5368"/>
                  </a:cubicBezTo>
                  <a:cubicBezTo>
                    <a:pt x="7113" y="4286"/>
                    <a:pt x="6652" y="3487"/>
                    <a:pt x="6394" y="3256"/>
                  </a:cubicBezTo>
                  <a:lnTo>
                    <a:pt x="6389" y="3261"/>
                  </a:lnTo>
                  <a:cubicBezTo>
                    <a:pt x="6338" y="3105"/>
                    <a:pt x="6285" y="2954"/>
                    <a:pt x="6231" y="2805"/>
                  </a:cubicBezTo>
                  <a:cubicBezTo>
                    <a:pt x="5847" y="1757"/>
                    <a:pt x="5053" y="0"/>
                    <a:pt x="4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37" name="Google Shape;2310;p36">
              <a:extLst>
                <a:ext uri="{FF2B5EF4-FFF2-40B4-BE49-F238E27FC236}">
                  <a16:creationId xmlns:a16="http://schemas.microsoft.com/office/drawing/2014/main" id="{37D5A9E8-F5EC-039B-5A9F-4E1D60592AC9}"/>
                </a:ext>
              </a:extLst>
            </p:cNvPr>
            <p:cNvGrpSpPr/>
            <p:nvPr/>
          </p:nvGrpSpPr>
          <p:grpSpPr>
            <a:xfrm>
              <a:off x="4675174" y="2644799"/>
              <a:ext cx="336253" cy="110671"/>
              <a:chOff x="4675174" y="2644799"/>
              <a:chExt cx="336253" cy="110671"/>
            </a:xfrm>
          </p:grpSpPr>
          <p:sp>
            <p:nvSpPr>
              <p:cNvPr id="2852" name="Google Shape;2311;p36">
                <a:extLst>
                  <a:ext uri="{FF2B5EF4-FFF2-40B4-BE49-F238E27FC236}">
                    <a16:creationId xmlns:a16="http://schemas.microsoft.com/office/drawing/2014/main" id="{5B55A66E-5CD8-614D-B69C-DDA8DBD5F0BC}"/>
                  </a:ext>
                </a:extLst>
              </p:cNvPr>
              <p:cNvSpPr/>
              <p:nvPr/>
            </p:nvSpPr>
            <p:spPr>
              <a:xfrm>
                <a:off x="4868150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549" y="1"/>
                    </a:moveTo>
                    <a:lnTo>
                      <a:pt x="0" y="48"/>
                    </a:lnTo>
                    <a:cubicBezTo>
                      <a:pt x="41" y="129"/>
                      <a:pt x="128" y="329"/>
                      <a:pt x="99" y="511"/>
                    </a:cubicBezTo>
                    <a:cubicBezTo>
                      <a:pt x="77" y="642"/>
                      <a:pt x="170" y="751"/>
                      <a:pt x="300" y="905"/>
                    </a:cubicBezTo>
                    <a:cubicBezTo>
                      <a:pt x="425" y="1054"/>
                      <a:pt x="582" y="1240"/>
                      <a:pt x="686" y="1515"/>
                    </a:cubicBezTo>
                    <a:cubicBezTo>
                      <a:pt x="717" y="1601"/>
                      <a:pt x="800" y="1619"/>
                      <a:pt x="863" y="1619"/>
                    </a:cubicBezTo>
                    <a:cubicBezTo>
                      <a:pt x="1031" y="1619"/>
                      <a:pt x="1238" y="1501"/>
                      <a:pt x="1263" y="1394"/>
                    </a:cubicBezTo>
                    <a:lnTo>
                      <a:pt x="1259" y="1391"/>
                    </a:lnTo>
                    <a:cubicBezTo>
                      <a:pt x="1156" y="921"/>
                      <a:pt x="549" y="634"/>
                      <a:pt x="542" y="632"/>
                    </a:cubicBezTo>
                    <a:cubicBezTo>
                      <a:pt x="513" y="620"/>
                      <a:pt x="526" y="579"/>
                      <a:pt x="552" y="579"/>
                    </a:cubicBezTo>
                    <a:cubicBezTo>
                      <a:pt x="556" y="579"/>
                      <a:pt x="560" y="580"/>
                      <a:pt x="565" y="583"/>
                    </a:cubicBezTo>
                    <a:cubicBezTo>
                      <a:pt x="591" y="595"/>
                      <a:pt x="1201" y="884"/>
                      <a:pt x="1312" y="1380"/>
                    </a:cubicBezTo>
                    <a:cubicBezTo>
                      <a:pt x="1312" y="1380"/>
                      <a:pt x="1312" y="1380"/>
                      <a:pt x="1312" y="1382"/>
                    </a:cubicBezTo>
                    <a:cubicBezTo>
                      <a:pt x="1333" y="1405"/>
                      <a:pt x="1396" y="1430"/>
                      <a:pt x="1473" y="1430"/>
                    </a:cubicBezTo>
                    <a:cubicBezTo>
                      <a:pt x="1526" y="1430"/>
                      <a:pt x="1694" y="1415"/>
                      <a:pt x="1764" y="1249"/>
                    </a:cubicBezTo>
                    <a:cubicBezTo>
                      <a:pt x="1662" y="781"/>
                      <a:pt x="800" y="541"/>
                      <a:pt x="793" y="539"/>
                    </a:cubicBezTo>
                    <a:cubicBezTo>
                      <a:pt x="760" y="529"/>
                      <a:pt x="770" y="485"/>
                      <a:pt x="799" y="485"/>
                    </a:cubicBezTo>
                    <a:cubicBezTo>
                      <a:pt x="801" y="485"/>
                      <a:pt x="804" y="486"/>
                      <a:pt x="807" y="486"/>
                    </a:cubicBezTo>
                    <a:cubicBezTo>
                      <a:pt x="842" y="497"/>
                      <a:pt x="1683" y="732"/>
                      <a:pt x="1811" y="1216"/>
                    </a:cubicBezTo>
                    <a:cubicBezTo>
                      <a:pt x="1839" y="1220"/>
                      <a:pt x="1865" y="1222"/>
                      <a:pt x="1889" y="1222"/>
                    </a:cubicBezTo>
                    <a:cubicBezTo>
                      <a:pt x="1982" y="1222"/>
                      <a:pt x="2046" y="1190"/>
                      <a:pt x="2067" y="1133"/>
                    </a:cubicBezTo>
                    <a:cubicBezTo>
                      <a:pt x="2095" y="1056"/>
                      <a:pt x="2044" y="947"/>
                      <a:pt x="1939" y="858"/>
                    </a:cubicBezTo>
                    <a:cubicBezTo>
                      <a:pt x="1736" y="684"/>
                      <a:pt x="1238" y="490"/>
                      <a:pt x="872" y="393"/>
                    </a:cubicBezTo>
                    <a:cubicBezTo>
                      <a:pt x="696" y="348"/>
                      <a:pt x="595" y="223"/>
                      <a:pt x="5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3" name="Google Shape;2312;p36">
                <a:extLst>
                  <a:ext uri="{FF2B5EF4-FFF2-40B4-BE49-F238E27FC236}">
                    <a16:creationId xmlns:a16="http://schemas.microsoft.com/office/drawing/2014/main" id="{86B7B0AE-1631-192B-1999-280264137755}"/>
                  </a:ext>
                </a:extLst>
              </p:cNvPr>
              <p:cNvSpPr/>
              <p:nvPr/>
            </p:nvSpPr>
            <p:spPr>
              <a:xfrm>
                <a:off x="4675174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1549" y="1"/>
                    </a:moveTo>
                    <a:cubicBezTo>
                      <a:pt x="1503" y="223"/>
                      <a:pt x="1400" y="348"/>
                      <a:pt x="1225" y="393"/>
                    </a:cubicBezTo>
                    <a:cubicBezTo>
                      <a:pt x="860" y="490"/>
                      <a:pt x="360" y="684"/>
                      <a:pt x="159" y="858"/>
                    </a:cubicBezTo>
                    <a:cubicBezTo>
                      <a:pt x="52" y="947"/>
                      <a:pt x="1" y="1054"/>
                      <a:pt x="31" y="1133"/>
                    </a:cubicBezTo>
                    <a:cubicBezTo>
                      <a:pt x="52" y="1191"/>
                      <a:pt x="117" y="1221"/>
                      <a:pt x="211" y="1221"/>
                    </a:cubicBezTo>
                    <a:cubicBezTo>
                      <a:pt x="234" y="1221"/>
                      <a:pt x="260" y="1219"/>
                      <a:pt x="287" y="1216"/>
                    </a:cubicBezTo>
                    <a:cubicBezTo>
                      <a:pt x="416" y="732"/>
                      <a:pt x="1254" y="497"/>
                      <a:pt x="1291" y="486"/>
                    </a:cubicBezTo>
                    <a:cubicBezTo>
                      <a:pt x="1294" y="486"/>
                      <a:pt x="1296" y="485"/>
                      <a:pt x="1299" y="485"/>
                    </a:cubicBezTo>
                    <a:cubicBezTo>
                      <a:pt x="1326" y="485"/>
                      <a:pt x="1336" y="529"/>
                      <a:pt x="1305" y="537"/>
                    </a:cubicBezTo>
                    <a:cubicBezTo>
                      <a:pt x="1296" y="541"/>
                      <a:pt x="436" y="781"/>
                      <a:pt x="332" y="1249"/>
                    </a:cubicBezTo>
                    <a:cubicBezTo>
                      <a:pt x="402" y="1415"/>
                      <a:pt x="572" y="1430"/>
                      <a:pt x="623" y="1430"/>
                    </a:cubicBezTo>
                    <a:cubicBezTo>
                      <a:pt x="702" y="1430"/>
                      <a:pt x="763" y="1405"/>
                      <a:pt x="786" y="1382"/>
                    </a:cubicBezTo>
                    <a:cubicBezTo>
                      <a:pt x="786" y="1380"/>
                      <a:pt x="786" y="1380"/>
                      <a:pt x="786" y="1380"/>
                    </a:cubicBezTo>
                    <a:cubicBezTo>
                      <a:pt x="895" y="884"/>
                      <a:pt x="1507" y="595"/>
                      <a:pt x="1533" y="583"/>
                    </a:cubicBezTo>
                    <a:cubicBezTo>
                      <a:pt x="1537" y="581"/>
                      <a:pt x="1540" y="581"/>
                      <a:pt x="1543" y="581"/>
                    </a:cubicBezTo>
                    <a:cubicBezTo>
                      <a:pt x="1567" y="581"/>
                      <a:pt x="1580" y="618"/>
                      <a:pt x="1554" y="630"/>
                    </a:cubicBezTo>
                    <a:cubicBezTo>
                      <a:pt x="1549" y="634"/>
                      <a:pt x="941" y="921"/>
                      <a:pt x="837" y="1391"/>
                    </a:cubicBezTo>
                    <a:lnTo>
                      <a:pt x="834" y="1394"/>
                    </a:lnTo>
                    <a:cubicBezTo>
                      <a:pt x="858" y="1501"/>
                      <a:pt x="1067" y="1619"/>
                      <a:pt x="1233" y="1619"/>
                    </a:cubicBezTo>
                    <a:cubicBezTo>
                      <a:pt x="1298" y="1619"/>
                      <a:pt x="1381" y="1601"/>
                      <a:pt x="1412" y="1515"/>
                    </a:cubicBezTo>
                    <a:cubicBezTo>
                      <a:pt x="1516" y="1240"/>
                      <a:pt x="1672" y="1054"/>
                      <a:pt x="1798" y="905"/>
                    </a:cubicBezTo>
                    <a:cubicBezTo>
                      <a:pt x="1928" y="751"/>
                      <a:pt x="2020" y="642"/>
                      <a:pt x="1999" y="511"/>
                    </a:cubicBezTo>
                    <a:cubicBezTo>
                      <a:pt x="1970" y="329"/>
                      <a:pt x="2055" y="129"/>
                      <a:pt x="2096" y="48"/>
                    </a:cubicBez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38" name="Google Shape;2313;p36">
              <a:extLst>
                <a:ext uri="{FF2B5EF4-FFF2-40B4-BE49-F238E27FC236}">
                  <a16:creationId xmlns:a16="http://schemas.microsoft.com/office/drawing/2014/main" id="{D7D11209-FC7B-E75F-494F-E80DF452AC70}"/>
                </a:ext>
              </a:extLst>
            </p:cNvPr>
            <p:cNvSpPr/>
            <p:nvPr/>
          </p:nvSpPr>
          <p:spPr>
            <a:xfrm>
              <a:off x="4578746" y="2255326"/>
              <a:ext cx="79090" cy="264544"/>
            </a:xfrm>
            <a:custGeom>
              <a:avLst/>
              <a:gdLst/>
              <a:ahLst/>
              <a:cxnLst/>
              <a:rect l="l" t="t" r="r" b="b"/>
              <a:pathLst>
                <a:path w="1157" h="3870" extrusionOk="0">
                  <a:moveTo>
                    <a:pt x="1156" y="1"/>
                  </a:moveTo>
                  <a:lnTo>
                    <a:pt x="1156" y="1"/>
                  </a:lnTo>
                  <a:cubicBezTo>
                    <a:pt x="380" y="1242"/>
                    <a:pt x="225" y="2564"/>
                    <a:pt x="141" y="3293"/>
                  </a:cubicBezTo>
                  <a:cubicBezTo>
                    <a:pt x="97" y="3666"/>
                    <a:pt x="78" y="3831"/>
                    <a:pt x="11" y="3866"/>
                  </a:cubicBezTo>
                  <a:lnTo>
                    <a:pt x="1" y="3870"/>
                  </a:lnTo>
                  <a:lnTo>
                    <a:pt x="8" y="3870"/>
                  </a:lnTo>
                  <a:cubicBezTo>
                    <a:pt x="174" y="3870"/>
                    <a:pt x="481" y="3552"/>
                    <a:pt x="804" y="3072"/>
                  </a:cubicBezTo>
                  <a:cubicBezTo>
                    <a:pt x="781" y="2900"/>
                    <a:pt x="770" y="2727"/>
                    <a:pt x="770" y="2553"/>
                  </a:cubicBezTo>
                  <a:cubicBezTo>
                    <a:pt x="770" y="2518"/>
                    <a:pt x="770" y="2483"/>
                    <a:pt x="772" y="2446"/>
                  </a:cubicBezTo>
                  <a:cubicBezTo>
                    <a:pt x="781" y="1727"/>
                    <a:pt x="884" y="1012"/>
                    <a:pt x="1079" y="321"/>
                  </a:cubicBezTo>
                  <a:cubicBezTo>
                    <a:pt x="1104" y="214"/>
                    <a:pt x="1130" y="107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314;p36">
              <a:extLst>
                <a:ext uri="{FF2B5EF4-FFF2-40B4-BE49-F238E27FC236}">
                  <a16:creationId xmlns:a16="http://schemas.microsoft.com/office/drawing/2014/main" id="{32ACFDC3-D9A8-E814-3CBF-D703C516BB97}"/>
                </a:ext>
              </a:extLst>
            </p:cNvPr>
            <p:cNvSpPr/>
            <p:nvPr/>
          </p:nvSpPr>
          <p:spPr>
            <a:xfrm>
              <a:off x="5026432" y="2250677"/>
              <a:ext cx="81824" cy="269192"/>
            </a:xfrm>
            <a:custGeom>
              <a:avLst/>
              <a:gdLst/>
              <a:ahLst/>
              <a:cxnLst/>
              <a:rect l="l" t="t" r="r" b="b"/>
              <a:pathLst>
                <a:path w="1197" h="3938" extrusionOk="0">
                  <a:moveTo>
                    <a:pt x="1" y="0"/>
                  </a:moveTo>
                  <a:cubicBezTo>
                    <a:pt x="20" y="76"/>
                    <a:pt x="39" y="151"/>
                    <a:pt x="57" y="226"/>
                  </a:cubicBezTo>
                  <a:cubicBezTo>
                    <a:pt x="255" y="870"/>
                    <a:pt x="392" y="1631"/>
                    <a:pt x="402" y="2512"/>
                  </a:cubicBezTo>
                  <a:cubicBezTo>
                    <a:pt x="402" y="2549"/>
                    <a:pt x="404" y="2586"/>
                    <a:pt x="404" y="2621"/>
                  </a:cubicBezTo>
                  <a:cubicBezTo>
                    <a:pt x="404" y="2789"/>
                    <a:pt x="395" y="2956"/>
                    <a:pt x="376" y="3122"/>
                  </a:cubicBezTo>
                  <a:cubicBezTo>
                    <a:pt x="704" y="3612"/>
                    <a:pt x="1016" y="3938"/>
                    <a:pt x="1184" y="3938"/>
                  </a:cubicBezTo>
                  <a:cubicBezTo>
                    <a:pt x="1188" y="3938"/>
                    <a:pt x="1193" y="3936"/>
                    <a:pt x="1196" y="3936"/>
                  </a:cubicBezTo>
                  <a:lnTo>
                    <a:pt x="1188" y="3934"/>
                  </a:lnTo>
                  <a:cubicBezTo>
                    <a:pt x="1123" y="3899"/>
                    <a:pt x="1100" y="3733"/>
                    <a:pt x="1058" y="3361"/>
                  </a:cubicBezTo>
                  <a:cubicBezTo>
                    <a:pt x="972" y="2619"/>
                    <a:pt x="814" y="126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315;p36">
              <a:extLst>
                <a:ext uri="{FF2B5EF4-FFF2-40B4-BE49-F238E27FC236}">
                  <a16:creationId xmlns:a16="http://schemas.microsoft.com/office/drawing/2014/main" id="{F7317828-9EF3-FEF6-2CE9-46FD0C46EC08}"/>
                </a:ext>
              </a:extLst>
            </p:cNvPr>
            <p:cNvSpPr/>
            <p:nvPr/>
          </p:nvSpPr>
          <p:spPr>
            <a:xfrm>
              <a:off x="4629721" y="2009925"/>
              <a:ext cx="426132" cy="533331"/>
            </a:xfrm>
            <a:custGeom>
              <a:avLst/>
              <a:gdLst/>
              <a:ahLst/>
              <a:cxnLst/>
              <a:rect l="l" t="t" r="r" b="b"/>
              <a:pathLst>
                <a:path w="6095" h="7628" extrusionOk="0">
                  <a:moveTo>
                    <a:pt x="2419" y="129"/>
                  </a:moveTo>
                  <a:cubicBezTo>
                    <a:pt x="2489" y="129"/>
                    <a:pt x="2561" y="155"/>
                    <a:pt x="2619" y="213"/>
                  </a:cubicBezTo>
                  <a:cubicBezTo>
                    <a:pt x="2798" y="392"/>
                    <a:pt x="2672" y="699"/>
                    <a:pt x="2418" y="699"/>
                  </a:cubicBezTo>
                  <a:cubicBezTo>
                    <a:pt x="2260" y="699"/>
                    <a:pt x="2132" y="572"/>
                    <a:pt x="2132" y="415"/>
                  </a:cubicBezTo>
                  <a:cubicBezTo>
                    <a:pt x="2132" y="243"/>
                    <a:pt x="2272" y="129"/>
                    <a:pt x="2419" y="129"/>
                  </a:cubicBezTo>
                  <a:close/>
                  <a:moveTo>
                    <a:pt x="3656" y="128"/>
                  </a:moveTo>
                  <a:cubicBezTo>
                    <a:pt x="3803" y="128"/>
                    <a:pt x="3943" y="243"/>
                    <a:pt x="3943" y="415"/>
                  </a:cubicBezTo>
                  <a:cubicBezTo>
                    <a:pt x="3943" y="571"/>
                    <a:pt x="3815" y="699"/>
                    <a:pt x="3657" y="699"/>
                  </a:cubicBezTo>
                  <a:cubicBezTo>
                    <a:pt x="3405" y="699"/>
                    <a:pt x="3277" y="392"/>
                    <a:pt x="3456" y="213"/>
                  </a:cubicBezTo>
                  <a:cubicBezTo>
                    <a:pt x="3514" y="155"/>
                    <a:pt x="3586" y="128"/>
                    <a:pt x="3656" y="128"/>
                  </a:cubicBezTo>
                  <a:close/>
                  <a:moveTo>
                    <a:pt x="3005" y="504"/>
                  </a:moveTo>
                  <a:cubicBezTo>
                    <a:pt x="3070" y="504"/>
                    <a:pt x="3198" y="632"/>
                    <a:pt x="3368" y="814"/>
                  </a:cubicBezTo>
                  <a:cubicBezTo>
                    <a:pt x="3410" y="860"/>
                    <a:pt x="3450" y="902"/>
                    <a:pt x="3485" y="937"/>
                  </a:cubicBezTo>
                  <a:lnTo>
                    <a:pt x="3489" y="948"/>
                  </a:lnTo>
                  <a:lnTo>
                    <a:pt x="3482" y="956"/>
                  </a:lnTo>
                  <a:lnTo>
                    <a:pt x="3443" y="983"/>
                  </a:lnTo>
                  <a:cubicBezTo>
                    <a:pt x="3415" y="1212"/>
                    <a:pt x="3123" y="1389"/>
                    <a:pt x="3003" y="1389"/>
                  </a:cubicBezTo>
                  <a:cubicBezTo>
                    <a:pt x="2889" y="1389"/>
                    <a:pt x="2595" y="1209"/>
                    <a:pt x="2565" y="984"/>
                  </a:cubicBezTo>
                  <a:lnTo>
                    <a:pt x="2527" y="956"/>
                  </a:lnTo>
                  <a:lnTo>
                    <a:pt x="2521" y="948"/>
                  </a:lnTo>
                  <a:lnTo>
                    <a:pt x="2525" y="937"/>
                  </a:lnTo>
                  <a:cubicBezTo>
                    <a:pt x="2569" y="890"/>
                    <a:pt x="2612" y="839"/>
                    <a:pt x="2656" y="788"/>
                  </a:cubicBezTo>
                  <a:cubicBezTo>
                    <a:pt x="2788" y="635"/>
                    <a:pt x="2902" y="504"/>
                    <a:pt x="3005" y="504"/>
                  </a:cubicBezTo>
                  <a:close/>
                  <a:moveTo>
                    <a:pt x="3776" y="1"/>
                  </a:moveTo>
                  <a:cubicBezTo>
                    <a:pt x="3622" y="1"/>
                    <a:pt x="3440" y="55"/>
                    <a:pt x="3293" y="99"/>
                  </a:cubicBezTo>
                  <a:cubicBezTo>
                    <a:pt x="3184" y="131"/>
                    <a:pt x="3100" y="157"/>
                    <a:pt x="3047" y="157"/>
                  </a:cubicBezTo>
                  <a:cubicBezTo>
                    <a:pt x="3000" y="157"/>
                    <a:pt x="2923" y="136"/>
                    <a:pt x="2825" y="110"/>
                  </a:cubicBezTo>
                  <a:cubicBezTo>
                    <a:pt x="2683" y="73"/>
                    <a:pt x="2504" y="25"/>
                    <a:pt x="2344" y="25"/>
                  </a:cubicBezTo>
                  <a:cubicBezTo>
                    <a:pt x="2186" y="25"/>
                    <a:pt x="2079" y="73"/>
                    <a:pt x="2023" y="173"/>
                  </a:cubicBezTo>
                  <a:cubicBezTo>
                    <a:pt x="1964" y="276"/>
                    <a:pt x="1904" y="532"/>
                    <a:pt x="1848" y="777"/>
                  </a:cubicBezTo>
                  <a:cubicBezTo>
                    <a:pt x="1797" y="997"/>
                    <a:pt x="1750" y="1207"/>
                    <a:pt x="1701" y="1321"/>
                  </a:cubicBezTo>
                  <a:lnTo>
                    <a:pt x="1694" y="1330"/>
                  </a:lnTo>
                  <a:cubicBezTo>
                    <a:pt x="852" y="2055"/>
                    <a:pt x="0" y="3912"/>
                    <a:pt x="0" y="6056"/>
                  </a:cubicBezTo>
                  <a:cubicBezTo>
                    <a:pt x="0" y="6198"/>
                    <a:pt x="7" y="6340"/>
                    <a:pt x="21" y="6480"/>
                  </a:cubicBezTo>
                  <a:cubicBezTo>
                    <a:pt x="885" y="7245"/>
                    <a:pt x="1967" y="7628"/>
                    <a:pt x="3048" y="7628"/>
                  </a:cubicBezTo>
                  <a:cubicBezTo>
                    <a:pt x="4130" y="7628"/>
                    <a:pt x="5211" y="7245"/>
                    <a:pt x="6075" y="6479"/>
                  </a:cubicBezTo>
                  <a:cubicBezTo>
                    <a:pt x="6087" y="6342"/>
                    <a:pt x="6094" y="6202"/>
                    <a:pt x="6094" y="6056"/>
                  </a:cubicBezTo>
                  <a:cubicBezTo>
                    <a:pt x="6094" y="3523"/>
                    <a:pt x="5051" y="1978"/>
                    <a:pt x="4430" y="1284"/>
                  </a:cubicBezTo>
                  <a:lnTo>
                    <a:pt x="4425" y="1279"/>
                  </a:lnTo>
                  <a:cubicBezTo>
                    <a:pt x="4373" y="1154"/>
                    <a:pt x="4318" y="963"/>
                    <a:pt x="4260" y="760"/>
                  </a:cubicBezTo>
                  <a:cubicBezTo>
                    <a:pt x="4188" y="506"/>
                    <a:pt x="4113" y="243"/>
                    <a:pt x="4041" y="122"/>
                  </a:cubicBezTo>
                  <a:cubicBezTo>
                    <a:pt x="3994" y="41"/>
                    <a:pt x="3906" y="1"/>
                    <a:pt x="3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316;p36">
              <a:extLst>
                <a:ext uri="{FF2B5EF4-FFF2-40B4-BE49-F238E27FC236}">
                  <a16:creationId xmlns:a16="http://schemas.microsoft.com/office/drawing/2014/main" id="{951FD222-46F5-E910-A141-C02C648ED9BE}"/>
                </a:ext>
              </a:extLst>
            </p:cNvPr>
            <p:cNvSpPr/>
            <p:nvPr/>
          </p:nvSpPr>
          <p:spPr>
            <a:xfrm>
              <a:off x="4806213" y="2077994"/>
              <a:ext cx="67199" cy="29562"/>
            </a:xfrm>
            <a:custGeom>
              <a:avLst/>
              <a:gdLst/>
              <a:ahLst/>
              <a:cxnLst/>
              <a:rect l="l" t="t" r="r" b="b"/>
              <a:pathLst>
                <a:path w="820" h="361" extrusionOk="0">
                  <a:moveTo>
                    <a:pt x="820" y="1"/>
                  </a:moveTo>
                  <a:cubicBezTo>
                    <a:pt x="706" y="76"/>
                    <a:pt x="513" y="190"/>
                    <a:pt x="409" y="190"/>
                  </a:cubicBezTo>
                  <a:cubicBezTo>
                    <a:pt x="306" y="190"/>
                    <a:pt x="124" y="85"/>
                    <a:pt x="1" y="3"/>
                  </a:cubicBezTo>
                  <a:lnTo>
                    <a:pt x="1" y="3"/>
                  </a:lnTo>
                  <a:cubicBezTo>
                    <a:pt x="46" y="204"/>
                    <a:pt x="316" y="360"/>
                    <a:pt x="409" y="360"/>
                  </a:cubicBezTo>
                  <a:cubicBezTo>
                    <a:pt x="515" y="360"/>
                    <a:pt x="776" y="202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317;p36">
              <a:extLst>
                <a:ext uri="{FF2B5EF4-FFF2-40B4-BE49-F238E27FC236}">
                  <a16:creationId xmlns:a16="http://schemas.microsoft.com/office/drawing/2014/main" id="{4353DDEB-5B20-C11A-5C12-DE4034E5A5CC}"/>
                </a:ext>
              </a:extLst>
            </p:cNvPr>
            <p:cNvSpPr/>
            <p:nvPr/>
          </p:nvSpPr>
          <p:spPr>
            <a:xfrm>
              <a:off x="4805050" y="2045025"/>
              <a:ext cx="70074" cy="49575"/>
            </a:xfrm>
            <a:custGeom>
              <a:avLst/>
              <a:gdLst/>
              <a:ahLst/>
              <a:cxnLst/>
              <a:rect l="l" t="t" r="r" b="b"/>
              <a:pathLst>
                <a:path w="900" h="637" extrusionOk="0">
                  <a:moveTo>
                    <a:pt x="449" y="0"/>
                  </a:moveTo>
                  <a:cubicBezTo>
                    <a:pt x="358" y="0"/>
                    <a:pt x="244" y="134"/>
                    <a:pt x="122" y="276"/>
                  </a:cubicBezTo>
                  <a:cubicBezTo>
                    <a:pt x="83" y="323"/>
                    <a:pt x="41" y="370"/>
                    <a:pt x="1" y="414"/>
                  </a:cubicBezTo>
                  <a:cubicBezTo>
                    <a:pt x="155" y="526"/>
                    <a:pt x="355" y="637"/>
                    <a:pt x="449" y="637"/>
                  </a:cubicBezTo>
                  <a:cubicBezTo>
                    <a:pt x="565" y="637"/>
                    <a:pt x="809" y="477"/>
                    <a:pt x="900" y="414"/>
                  </a:cubicBezTo>
                  <a:cubicBezTo>
                    <a:pt x="868" y="381"/>
                    <a:pt x="832" y="342"/>
                    <a:pt x="793" y="302"/>
                  </a:cubicBezTo>
                  <a:cubicBezTo>
                    <a:pt x="674" y="174"/>
                    <a:pt x="509" y="0"/>
                    <a:pt x="4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318;p36">
              <a:extLst>
                <a:ext uri="{FF2B5EF4-FFF2-40B4-BE49-F238E27FC236}">
                  <a16:creationId xmlns:a16="http://schemas.microsoft.com/office/drawing/2014/main" id="{6E66AD8A-D85F-7EDD-B38F-F43D553CB846}"/>
                </a:ext>
              </a:extLst>
            </p:cNvPr>
            <p:cNvSpPr/>
            <p:nvPr/>
          </p:nvSpPr>
          <p:spPr>
            <a:xfrm>
              <a:off x="4629713" y="2455450"/>
              <a:ext cx="426125" cy="207178"/>
            </a:xfrm>
            <a:custGeom>
              <a:avLst/>
              <a:gdLst/>
              <a:ahLst/>
              <a:cxnLst/>
              <a:rect l="l" t="t" r="r" b="b"/>
              <a:pathLst>
                <a:path w="6068" h="2950" extrusionOk="0">
                  <a:moveTo>
                    <a:pt x="6068" y="1"/>
                  </a:moveTo>
                  <a:lnTo>
                    <a:pt x="6061" y="8"/>
                  </a:lnTo>
                  <a:cubicBezTo>
                    <a:pt x="5226" y="749"/>
                    <a:pt x="4148" y="1158"/>
                    <a:pt x="3031" y="1158"/>
                  </a:cubicBezTo>
                  <a:cubicBezTo>
                    <a:pt x="1918" y="1158"/>
                    <a:pt x="842" y="751"/>
                    <a:pt x="7" y="11"/>
                  </a:cubicBezTo>
                  <a:lnTo>
                    <a:pt x="0" y="4"/>
                  </a:lnTo>
                  <a:lnTo>
                    <a:pt x="0" y="4"/>
                  </a:lnTo>
                  <a:cubicBezTo>
                    <a:pt x="118" y="1156"/>
                    <a:pt x="691" y="2066"/>
                    <a:pt x="1008" y="2413"/>
                  </a:cubicBezTo>
                  <a:cubicBezTo>
                    <a:pt x="1499" y="2949"/>
                    <a:pt x="1692" y="2949"/>
                    <a:pt x="2406" y="2949"/>
                  </a:cubicBezTo>
                  <a:cubicBezTo>
                    <a:pt x="2770" y="2949"/>
                    <a:pt x="2833" y="2891"/>
                    <a:pt x="2833" y="2767"/>
                  </a:cubicBezTo>
                  <a:cubicBezTo>
                    <a:pt x="2833" y="2692"/>
                    <a:pt x="2919" y="2628"/>
                    <a:pt x="3021" y="2628"/>
                  </a:cubicBezTo>
                  <a:cubicBezTo>
                    <a:pt x="3121" y="2628"/>
                    <a:pt x="3207" y="2692"/>
                    <a:pt x="3207" y="2767"/>
                  </a:cubicBezTo>
                  <a:cubicBezTo>
                    <a:pt x="3207" y="2891"/>
                    <a:pt x="3272" y="2949"/>
                    <a:pt x="3636" y="2949"/>
                  </a:cubicBezTo>
                  <a:cubicBezTo>
                    <a:pt x="4348" y="2949"/>
                    <a:pt x="4541" y="2949"/>
                    <a:pt x="5032" y="2413"/>
                  </a:cubicBezTo>
                  <a:cubicBezTo>
                    <a:pt x="5388" y="2025"/>
                    <a:pt x="5959" y="1224"/>
                    <a:pt x="60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319;p36">
              <a:extLst>
                <a:ext uri="{FF2B5EF4-FFF2-40B4-BE49-F238E27FC236}">
                  <a16:creationId xmlns:a16="http://schemas.microsoft.com/office/drawing/2014/main" id="{72DE9EF0-FD7F-052A-C215-6655DF5E5FEA}"/>
                </a:ext>
              </a:extLst>
            </p:cNvPr>
            <p:cNvSpPr/>
            <p:nvPr/>
          </p:nvSpPr>
          <p:spPr>
            <a:xfrm>
              <a:off x="48596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320;p36">
              <a:extLst>
                <a:ext uri="{FF2B5EF4-FFF2-40B4-BE49-F238E27FC236}">
                  <a16:creationId xmlns:a16="http://schemas.microsoft.com/office/drawing/2014/main" id="{27081955-96B2-6072-AAFD-4C5A76B61D7E}"/>
                </a:ext>
              </a:extLst>
            </p:cNvPr>
            <p:cNvSpPr/>
            <p:nvPr/>
          </p:nvSpPr>
          <p:spPr>
            <a:xfrm>
              <a:off x="48672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321;p36">
              <a:extLst>
                <a:ext uri="{FF2B5EF4-FFF2-40B4-BE49-F238E27FC236}">
                  <a16:creationId xmlns:a16="http://schemas.microsoft.com/office/drawing/2014/main" id="{FB380C09-5AAD-A64A-86F7-3A2DD19A4A33}"/>
                </a:ext>
              </a:extLst>
            </p:cNvPr>
            <p:cNvSpPr/>
            <p:nvPr/>
          </p:nvSpPr>
          <p:spPr>
            <a:xfrm>
              <a:off x="48789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322;p36">
              <a:extLst>
                <a:ext uri="{FF2B5EF4-FFF2-40B4-BE49-F238E27FC236}">
                  <a16:creationId xmlns:a16="http://schemas.microsoft.com/office/drawing/2014/main" id="{74130CBF-91D1-7280-F59E-E69C972DAB0C}"/>
                </a:ext>
              </a:extLst>
            </p:cNvPr>
            <p:cNvSpPr/>
            <p:nvPr/>
          </p:nvSpPr>
          <p:spPr>
            <a:xfrm>
              <a:off x="48690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323;p36">
              <a:extLst>
                <a:ext uri="{FF2B5EF4-FFF2-40B4-BE49-F238E27FC236}">
                  <a16:creationId xmlns:a16="http://schemas.microsoft.com/office/drawing/2014/main" id="{EA72B2AF-7FDA-8E51-3D04-D2CC27344FAF}"/>
                </a:ext>
              </a:extLst>
            </p:cNvPr>
            <p:cNvSpPr/>
            <p:nvPr/>
          </p:nvSpPr>
          <p:spPr>
            <a:xfrm>
              <a:off x="47762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324;p36">
              <a:extLst>
                <a:ext uri="{FF2B5EF4-FFF2-40B4-BE49-F238E27FC236}">
                  <a16:creationId xmlns:a16="http://schemas.microsoft.com/office/drawing/2014/main" id="{F597FCAA-2E94-9DDF-38C4-E27B30EF520B}"/>
                </a:ext>
              </a:extLst>
            </p:cNvPr>
            <p:cNvSpPr/>
            <p:nvPr/>
          </p:nvSpPr>
          <p:spPr>
            <a:xfrm>
              <a:off x="47838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325;p36">
              <a:extLst>
                <a:ext uri="{FF2B5EF4-FFF2-40B4-BE49-F238E27FC236}">
                  <a16:creationId xmlns:a16="http://schemas.microsoft.com/office/drawing/2014/main" id="{1CEA215C-0F29-AAC7-9E54-D6955D454A9E}"/>
                </a:ext>
              </a:extLst>
            </p:cNvPr>
            <p:cNvSpPr/>
            <p:nvPr/>
          </p:nvSpPr>
          <p:spPr>
            <a:xfrm>
              <a:off x="47955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326;p36">
              <a:extLst>
                <a:ext uri="{FF2B5EF4-FFF2-40B4-BE49-F238E27FC236}">
                  <a16:creationId xmlns:a16="http://schemas.microsoft.com/office/drawing/2014/main" id="{44F0858E-EDA8-8AB9-56C2-4C341568B8B1}"/>
                </a:ext>
              </a:extLst>
            </p:cNvPr>
            <p:cNvSpPr/>
            <p:nvPr/>
          </p:nvSpPr>
          <p:spPr>
            <a:xfrm>
              <a:off x="47856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54" name="文字方塊 2853">
            <a:extLst>
              <a:ext uri="{FF2B5EF4-FFF2-40B4-BE49-F238E27FC236}">
                <a16:creationId xmlns:a16="http://schemas.microsoft.com/office/drawing/2014/main" id="{A5FACA44-D9C8-2BDC-6A91-6B04F7D9B187}"/>
              </a:ext>
            </a:extLst>
          </p:cNvPr>
          <p:cNvSpPr txBox="1"/>
          <p:nvPr/>
        </p:nvSpPr>
        <p:spPr>
          <a:xfrm>
            <a:off x="2082827" y="3501267"/>
            <a:ext cx="54483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zh-TW" sz="2000" dirty="0" err="1">
                <a:latin typeface="微軟正黑體"/>
                <a:ea typeface="微軟正黑體"/>
              </a:rPr>
              <a:t>依據帳目種類，收集不同的企鵝</a:t>
            </a:r>
            <a:r>
              <a:rPr lang="en-US" altLang="zh-TW" sz="2000" dirty="0">
                <a:latin typeface="微軟正黑體"/>
                <a:ea typeface="微軟正黑體"/>
              </a:rPr>
              <a:t>！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 descr="一張含有 文字, 螢幕擷取畫面, 數字, 字型 的圖片&#10;&#10;自動產生的描述">
            <a:extLst>
              <a:ext uri="{FF2B5EF4-FFF2-40B4-BE49-F238E27FC236}">
                <a16:creationId xmlns:a16="http://schemas.microsoft.com/office/drawing/2014/main" id="{1AC227D9-FABF-EE51-D11A-6E7D8EEAFD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4440" y="693807"/>
            <a:ext cx="2728815" cy="344213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一張含有 文字, 電子產品, 螢幕擷取畫面, 圓形 的圖片&#10;&#10;自動產生的描述">
            <a:extLst>
              <a:ext uri="{FF2B5EF4-FFF2-40B4-BE49-F238E27FC236}">
                <a16:creationId xmlns:a16="http://schemas.microsoft.com/office/drawing/2014/main" id="{20F0556B-2545-5884-4282-F1D029D66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8254" y="663462"/>
            <a:ext cx="2730058" cy="3494693"/>
          </a:xfrm>
          <a:prstGeom prst="rect">
            <a:avLst/>
          </a:prstGeom>
        </p:spPr>
      </p:pic>
      <p:sp>
        <p:nvSpPr>
          <p:cNvPr id="2750" name="Google Shape;2750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統計功能</a:t>
            </a:r>
            <a:endParaRPr sz="4400" b="1">
              <a:solidFill>
                <a:schemeClr val="accent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1" name="Google Shape;2753;p40">
            <a:extLst>
              <a:ext uri="{FF2B5EF4-FFF2-40B4-BE49-F238E27FC236}">
                <a16:creationId xmlns:a16="http://schemas.microsoft.com/office/drawing/2014/main" id="{3764E488-3449-DE4F-6AB3-45C3EB6B5C09}"/>
              </a:ext>
            </a:extLst>
          </p:cNvPr>
          <p:cNvGrpSpPr/>
          <p:nvPr/>
        </p:nvGrpSpPr>
        <p:grpSpPr>
          <a:xfrm>
            <a:off x="799094" y="1565800"/>
            <a:ext cx="1178477" cy="572701"/>
            <a:chOff x="51655" y="3808136"/>
            <a:chExt cx="699735" cy="263687"/>
          </a:xfrm>
        </p:grpSpPr>
        <p:sp>
          <p:nvSpPr>
            <p:cNvPr id="22" name="Google Shape;2754;p40">
              <a:extLst>
                <a:ext uri="{FF2B5EF4-FFF2-40B4-BE49-F238E27FC236}">
                  <a16:creationId xmlns:a16="http://schemas.microsoft.com/office/drawing/2014/main" id="{546BA172-F561-0761-6CCA-CCBD50C2CF99}"/>
                </a:ext>
              </a:extLst>
            </p:cNvPr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755;p40">
              <a:extLst>
                <a:ext uri="{FF2B5EF4-FFF2-40B4-BE49-F238E27FC236}">
                  <a16:creationId xmlns:a16="http://schemas.microsoft.com/office/drawing/2014/main" id="{484CC801-BDCD-20A1-4CEA-FCC7991C5F8E}"/>
                </a:ext>
              </a:extLst>
            </p:cNvPr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756;p40">
              <a:extLst>
                <a:ext uri="{FF2B5EF4-FFF2-40B4-BE49-F238E27FC236}">
                  <a16:creationId xmlns:a16="http://schemas.microsoft.com/office/drawing/2014/main" id="{BCD9DE3E-0DE4-1DF8-9A3E-66E3893B6AC1}"/>
                </a:ext>
              </a:extLst>
            </p:cNvPr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757;p40">
              <a:extLst>
                <a:ext uri="{FF2B5EF4-FFF2-40B4-BE49-F238E27FC236}">
                  <a16:creationId xmlns:a16="http://schemas.microsoft.com/office/drawing/2014/main" id="{4BB969C5-1A47-5E6F-BE2A-7719B3A50E46}"/>
                </a:ext>
              </a:extLst>
            </p:cNvPr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758;p40">
              <a:extLst>
                <a:ext uri="{FF2B5EF4-FFF2-40B4-BE49-F238E27FC236}">
                  <a16:creationId xmlns:a16="http://schemas.microsoft.com/office/drawing/2014/main" id="{F2E85075-675C-66CB-2411-4888B9D0EFD4}"/>
                </a:ext>
              </a:extLst>
            </p:cNvPr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59;p40">
              <a:extLst>
                <a:ext uri="{FF2B5EF4-FFF2-40B4-BE49-F238E27FC236}">
                  <a16:creationId xmlns:a16="http://schemas.microsoft.com/office/drawing/2014/main" id="{7AD48DCB-04BB-9298-AF3D-C5FF5BDDAD26}"/>
                </a:ext>
              </a:extLst>
            </p:cNvPr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760;p40">
              <a:extLst>
                <a:ext uri="{FF2B5EF4-FFF2-40B4-BE49-F238E27FC236}">
                  <a16:creationId xmlns:a16="http://schemas.microsoft.com/office/drawing/2014/main" id="{D922719F-B68B-6D6A-4DAF-5DA6B4D2A2CA}"/>
                </a:ext>
              </a:extLst>
            </p:cNvPr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761;p40">
              <a:extLst>
                <a:ext uri="{FF2B5EF4-FFF2-40B4-BE49-F238E27FC236}">
                  <a16:creationId xmlns:a16="http://schemas.microsoft.com/office/drawing/2014/main" id="{728BD9CE-D578-83A1-B0CA-C3604B01F22C}"/>
                </a:ext>
              </a:extLst>
            </p:cNvPr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62;p40">
              <a:extLst>
                <a:ext uri="{FF2B5EF4-FFF2-40B4-BE49-F238E27FC236}">
                  <a16:creationId xmlns:a16="http://schemas.microsoft.com/office/drawing/2014/main" id="{359EE9E1-176E-3BB2-F98B-DB2A1358F781}"/>
                </a:ext>
              </a:extLst>
            </p:cNvPr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2308;p36">
            <a:extLst>
              <a:ext uri="{FF2B5EF4-FFF2-40B4-BE49-F238E27FC236}">
                <a16:creationId xmlns:a16="http://schemas.microsoft.com/office/drawing/2014/main" id="{78E56BEB-5169-C9DD-EBEE-1059889141AE}"/>
              </a:ext>
            </a:extLst>
          </p:cNvPr>
          <p:cNvGrpSpPr/>
          <p:nvPr/>
        </p:nvGrpSpPr>
        <p:grpSpPr>
          <a:xfrm>
            <a:off x="1235923" y="1222310"/>
            <a:ext cx="350910" cy="532455"/>
            <a:chOff x="4566516" y="1947370"/>
            <a:chExt cx="554038" cy="808100"/>
          </a:xfrm>
        </p:grpSpPr>
        <p:sp>
          <p:nvSpPr>
            <p:cNvPr id="2720" name="Google Shape;2309;p36">
              <a:extLst>
                <a:ext uri="{FF2B5EF4-FFF2-40B4-BE49-F238E27FC236}">
                  <a16:creationId xmlns:a16="http://schemas.microsoft.com/office/drawing/2014/main" id="{5188B72F-E6AB-D001-0364-E8358A1939A2}"/>
                </a:ext>
              </a:extLst>
            </p:cNvPr>
            <p:cNvSpPr/>
            <p:nvPr/>
          </p:nvSpPr>
          <p:spPr>
            <a:xfrm>
              <a:off x="4566516" y="1947370"/>
              <a:ext cx="554038" cy="714883"/>
            </a:xfrm>
            <a:custGeom>
              <a:avLst/>
              <a:gdLst/>
              <a:ahLst/>
              <a:cxnLst/>
              <a:rect l="l" t="t" r="r" b="b"/>
              <a:pathLst>
                <a:path w="8105" h="10458" extrusionOk="0">
                  <a:moveTo>
                    <a:pt x="4772" y="1005"/>
                  </a:moveTo>
                  <a:cubicBezTo>
                    <a:pt x="4904" y="1005"/>
                    <a:pt x="4990" y="1043"/>
                    <a:pt x="5037" y="1124"/>
                  </a:cubicBezTo>
                  <a:cubicBezTo>
                    <a:pt x="5109" y="1245"/>
                    <a:pt x="5182" y="1508"/>
                    <a:pt x="5256" y="1762"/>
                  </a:cubicBezTo>
                  <a:cubicBezTo>
                    <a:pt x="5314" y="1965"/>
                    <a:pt x="5368" y="2158"/>
                    <a:pt x="5421" y="2281"/>
                  </a:cubicBezTo>
                  <a:lnTo>
                    <a:pt x="5424" y="2288"/>
                  </a:lnTo>
                  <a:cubicBezTo>
                    <a:pt x="6047" y="2980"/>
                    <a:pt x="7090" y="4525"/>
                    <a:pt x="7090" y="7058"/>
                  </a:cubicBezTo>
                  <a:cubicBezTo>
                    <a:pt x="7090" y="7204"/>
                    <a:pt x="7083" y="7344"/>
                    <a:pt x="7071" y="7481"/>
                  </a:cubicBezTo>
                  <a:lnTo>
                    <a:pt x="7076" y="7474"/>
                  </a:lnTo>
                  <a:lnTo>
                    <a:pt x="7076" y="7474"/>
                  </a:lnTo>
                  <a:cubicBezTo>
                    <a:pt x="6967" y="8697"/>
                    <a:pt x="6396" y="9498"/>
                    <a:pt x="6040" y="9886"/>
                  </a:cubicBezTo>
                  <a:cubicBezTo>
                    <a:pt x="5549" y="10422"/>
                    <a:pt x="5358" y="10422"/>
                    <a:pt x="4644" y="10422"/>
                  </a:cubicBezTo>
                  <a:cubicBezTo>
                    <a:pt x="4280" y="10422"/>
                    <a:pt x="4215" y="10363"/>
                    <a:pt x="4215" y="10240"/>
                  </a:cubicBezTo>
                  <a:cubicBezTo>
                    <a:pt x="4215" y="10165"/>
                    <a:pt x="4131" y="10101"/>
                    <a:pt x="4029" y="10101"/>
                  </a:cubicBezTo>
                  <a:cubicBezTo>
                    <a:pt x="3927" y="10101"/>
                    <a:pt x="3843" y="10165"/>
                    <a:pt x="3843" y="10240"/>
                  </a:cubicBezTo>
                  <a:cubicBezTo>
                    <a:pt x="3843" y="10363"/>
                    <a:pt x="3778" y="10422"/>
                    <a:pt x="3414" y="10422"/>
                  </a:cubicBezTo>
                  <a:cubicBezTo>
                    <a:pt x="2700" y="10422"/>
                    <a:pt x="2509" y="10422"/>
                    <a:pt x="2018" y="9886"/>
                  </a:cubicBezTo>
                  <a:cubicBezTo>
                    <a:pt x="1699" y="9539"/>
                    <a:pt x="1126" y="8629"/>
                    <a:pt x="1010" y="7477"/>
                  </a:cubicBezTo>
                  <a:lnTo>
                    <a:pt x="1010" y="7477"/>
                  </a:lnTo>
                  <a:lnTo>
                    <a:pt x="1017" y="7482"/>
                  </a:lnTo>
                  <a:cubicBezTo>
                    <a:pt x="1001" y="7342"/>
                    <a:pt x="994" y="7200"/>
                    <a:pt x="994" y="7058"/>
                  </a:cubicBezTo>
                  <a:cubicBezTo>
                    <a:pt x="994" y="4914"/>
                    <a:pt x="1848" y="3057"/>
                    <a:pt x="2690" y="2332"/>
                  </a:cubicBezTo>
                  <a:lnTo>
                    <a:pt x="2695" y="2323"/>
                  </a:lnTo>
                  <a:cubicBezTo>
                    <a:pt x="2746" y="2209"/>
                    <a:pt x="2793" y="2000"/>
                    <a:pt x="2844" y="1781"/>
                  </a:cubicBezTo>
                  <a:cubicBezTo>
                    <a:pt x="2900" y="1534"/>
                    <a:pt x="2958" y="1278"/>
                    <a:pt x="3019" y="1175"/>
                  </a:cubicBezTo>
                  <a:cubicBezTo>
                    <a:pt x="3075" y="1075"/>
                    <a:pt x="3180" y="1027"/>
                    <a:pt x="3340" y="1027"/>
                  </a:cubicBezTo>
                  <a:cubicBezTo>
                    <a:pt x="3499" y="1027"/>
                    <a:pt x="3677" y="1075"/>
                    <a:pt x="3820" y="1113"/>
                  </a:cubicBezTo>
                  <a:cubicBezTo>
                    <a:pt x="3918" y="1138"/>
                    <a:pt x="3996" y="1159"/>
                    <a:pt x="4041" y="1159"/>
                  </a:cubicBezTo>
                  <a:cubicBezTo>
                    <a:pt x="4096" y="1159"/>
                    <a:pt x="4180" y="1133"/>
                    <a:pt x="4288" y="1101"/>
                  </a:cubicBezTo>
                  <a:cubicBezTo>
                    <a:pt x="4436" y="1057"/>
                    <a:pt x="4618" y="1005"/>
                    <a:pt x="4772" y="1005"/>
                  </a:cubicBezTo>
                  <a:close/>
                  <a:moveTo>
                    <a:pt x="4039" y="0"/>
                  </a:moveTo>
                  <a:cubicBezTo>
                    <a:pt x="3026" y="0"/>
                    <a:pt x="2234" y="1757"/>
                    <a:pt x="1848" y="2805"/>
                  </a:cubicBezTo>
                  <a:cubicBezTo>
                    <a:pt x="1792" y="2959"/>
                    <a:pt x="1736" y="3121"/>
                    <a:pt x="1683" y="3284"/>
                  </a:cubicBezTo>
                  <a:cubicBezTo>
                    <a:pt x="1420" y="3547"/>
                    <a:pt x="978" y="4327"/>
                    <a:pt x="612" y="5368"/>
                  </a:cubicBezTo>
                  <a:cubicBezTo>
                    <a:pt x="114" y="6779"/>
                    <a:pt x="0" y="8299"/>
                    <a:pt x="133" y="8369"/>
                  </a:cubicBezTo>
                  <a:lnTo>
                    <a:pt x="163" y="8376"/>
                  </a:lnTo>
                  <a:lnTo>
                    <a:pt x="179" y="8373"/>
                  </a:lnTo>
                  <a:lnTo>
                    <a:pt x="190" y="8371"/>
                  </a:lnTo>
                  <a:cubicBezTo>
                    <a:pt x="256" y="8336"/>
                    <a:pt x="277" y="8170"/>
                    <a:pt x="319" y="7798"/>
                  </a:cubicBezTo>
                  <a:cubicBezTo>
                    <a:pt x="403" y="7069"/>
                    <a:pt x="558" y="5745"/>
                    <a:pt x="1334" y="4504"/>
                  </a:cubicBezTo>
                  <a:lnTo>
                    <a:pt x="1334" y="4504"/>
                  </a:lnTo>
                  <a:cubicBezTo>
                    <a:pt x="1308" y="4611"/>
                    <a:pt x="1282" y="4718"/>
                    <a:pt x="1257" y="4825"/>
                  </a:cubicBezTo>
                  <a:cubicBezTo>
                    <a:pt x="1063" y="5517"/>
                    <a:pt x="959" y="6232"/>
                    <a:pt x="950" y="6951"/>
                  </a:cubicBezTo>
                  <a:cubicBezTo>
                    <a:pt x="950" y="6986"/>
                    <a:pt x="949" y="7023"/>
                    <a:pt x="949" y="7058"/>
                  </a:cubicBezTo>
                  <a:cubicBezTo>
                    <a:pt x="949" y="7232"/>
                    <a:pt x="959" y="7405"/>
                    <a:pt x="982" y="7577"/>
                  </a:cubicBezTo>
                  <a:cubicBezTo>
                    <a:pt x="1036" y="8005"/>
                    <a:pt x="1150" y="8422"/>
                    <a:pt x="1322" y="8818"/>
                  </a:cubicBezTo>
                  <a:cubicBezTo>
                    <a:pt x="1329" y="8837"/>
                    <a:pt x="1338" y="8855"/>
                    <a:pt x="1347" y="8874"/>
                  </a:cubicBezTo>
                  <a:cubicBezTo>
                    <a:pt x="1429" y="9062"/>
                    <a:pt x="1524" y="9244"/>
                    <a:pt x="1631" y="9421"/>
                  </a:cubicBezTo>
                  <a:cubicBezTo>
                    <a:pt x="1734" y="9595"/>
                    <a:pt x="1853" y="9758"/>
                    <a:pt x="1988" y="9910"/>
                  </a:cubicBezTo>
                  <a:cubicBezTo>
                    <a:pt x="2490" y="10457"/>
                    <a:pt x="2686" y="10457"/>
                    <a:pt x="3412" y="10457"/>
                  </a:cubicBezTo>
                  <a:cubicBezTo>
                    <a:pt x="3578" y="10457"/>
                    <a:pt x="3691" y="10445"/>
                    <a:pt x="3764" y="10414"/>
                  </a:cubicBezTo>
                  <a:cubicBezTo>
                    <a:pt x="3773" y="10410"/>
                    <a:pt x="3782" y="10407"/>
                    <a:pt x="3790" y="10401"/>
                  </a:cubicBezTo>
                  <a:cubicBezTo>
                    <a:pt x="3796" y="10398"/>
                    <a:pt x="3803" y="10394"/>
                    <a:pt x="3808" y="10391"/>
                  </a:cubicBezTo>
                  <a:cubicBezTo>
                    <a:pt x="3857" y="10356"/>
                    <a:pt x="3876" y="10307"/>
                    <a:pt x="3876" y="10236"/>
                  </a:cubicBezTo>
                  <a:cubicBezTo>
                    <a:pt x="3876" y="10184"/>
                    <a:pt x="3948" y="10135"/>
                    <a:pt x="4027" y="10135"/>
                  </a:cubicBezTo>
                  <a:cubicBezTo>
                    <a:pt x="4062" y="10135"/>
                    <a:pt x="4096" y="10145"/>
                    <a:pt x="4125" y="10163"/>
                  </a:cubicBezTo>
                  <a:cubicBezTo>
                    <a:pt x="4132" y="10168"/>
                    <a:pt x="4139" y="10172"/>
                    <a:pt x="4145" y="10177"/>
                  </a:cubicBezTo>
                  <a:cubicBezTo>
                    <a:pt x="4146" y="10179"/>
                    <a:pt x="4148" y="10180"/>
                    <a:pt x="4150" y="10180"/>
                  </a:cubicBezTo>
                  <a:cubicBezTo>
                    <a:pt x="4166" y="10196"/>
                    <a:pt x="4176" y="10215"/>
                    <a:pt x="4176" y="10236"/>
                  </a:cubicBezTo>
                  <a:cubicBezTo>
                    <a:pt x="4176" y="10403"/>
                    <a:pt x="4290" y="10456"/>
                    <a:pt x="4642" y="10456"/>
                  </a:cubicBezTo>
                  <a:cubicBezTo>
                    <a:pt x="4867" y="10456"/>
                    <a:pt x="5040" y="10456"/>
                    <a:pt x="5188" y="10440"/>
                  </a:cubicBezTo>
                  <a:lnTo>
                    <a:pt x="5198" y="10438"/>
                  </a:lnTo>
                  <a:cubicBezTo>
                    <a:pt x="5225" y="10435"/>
                    <a:pt x="5249" y="10431"/>
                    <a:pt x="5272" y="10428"/>
                  </a:cubicBezTo>
                  <a:lnTo>
                    <a:pt x="5288" y="10426"/>
                  </a:lnTo>
                  <a:cubicBezTo>
                    <a:pt x="5360" y="10414"/>
                    <a:pt x="5430" y="10392"/>
                    <a:pt x="5496" y="10364"/>
                  </a:cubicBezTo>
                  <a:cubicBezTo>
                    <a:pt x="5509" y="10359"/>
                    <a:pt x="5519" y="10356"/>
                    <a:pt x="5530" y="10350"/>
                  </a:cubicBezTo>
                  <a:cubicBezTo>
                    <a:pt x="5619" y="10308"/>
                    <a:pt x="5701" y="10254"/>
                    <a:pt x="5777" y="10189"/>
                  </a:cubicBezTo>
                  <a:cubicBezTo>
                    <a:pt x="5814" y="10159"/>
                    <a:pt x="5849" y="10128"/>
                    <a:pt x="5887" y="10091"/>
                  </a:cubicBezTo>
                  <a:lnTo>
                    <a:pt x="5931" y="10047"/>
                  </a:lnTo>
                  <a:cubicBezTo>
                    <a:pt x="5973" y="10005"/>
                    <a:pt x="6019" y="9958"/>
                    <a:pt x="6064" y="9907"/>
                  </a:cubicBezTo>
                  <a:cubicBezTo>
                    <a:pt x="6415" y="9525"/>
                    <a:pt x="6974" y="8743"/>
                    <a:pt x="7102" y="7556"/>
                  </a:cubicBezTo>
                  <a:cubicBezTo>
                    <a:pt x="7120" y="7389"/>
                    <a:pt x="7128" y="7223"/>
                    <a:pt x="7128" y="7055"/>
                  </a:cubicBezTo>
                  <a:cubicBezTo>
                    <a:pt x="7128" y="7020"/>
                    <a:pt x="7128" y="6983"/>
                    <a:pt x="7127" y="6944"/>
                  </a:cubicBezTo>
                  <a:cubicBezTo>
                    <a:pt x="7116" y="6064"/>
                    <a:pt x="6981" y="5303"/>
                    <a:pt x="6781" y="4660"/>
                  </a:cubicBezTo>
                  <a:cubicBezTo>
                    <a:pt x="6764" y="4584"/>
                    <a:pt x="6744" y="4509"/>
                    <a:pt x="6725" y="4434"/>
                  </a:cubicBezTo>
                  <a:lnTo>
                    <a:pt x="6725" y="4434"/>
                  </a:lnTo>
                  <a:cubicBezTo>
                    <a:pt x="7539" y="5694"/>
                    <a:pt x="7696" y="7051"/>
                    <a:pt x="7782" y="7793"/>
                  </a:cubicBezTo>
                  <a:cubicBezTo>
                    <a:pt x="7826" y="8166"/>
                    <a:pt x="7847" y="8331"/>
                    <a:pt x="7912" y="8366"/>
                  </a:cubicBezTo>
                  <a:lnTo>
                    <a:pt x="7923" y="8369"/>
                  </a:lnTo>
                  <a:lnTo>
                    <a:pt x="7938" y="8373"/>
                  </a:lnTo>
                  <a:lnTo>
                    <a:pt x="7968" y="8364"/>
                  </a:lnTo>
                  <a:cubicBezTo>
                    <a:pt x="8105" y="8299"/>
                    <a:pt x="7991" y="6779"/>
                    <a:pt x="7493" y="5368"/>
                  </a:cubicBezTo>
                  <a:cubicBezTo>
                    <a:pt x="7113" y="4286"/>
                    <a:pt x="6652" y="3487"/>
                    <a:pt x="6394" y="3256"/>
                  </a:cubicBezTo>
                  <a:lnTo>
                    <a:pt x="6389" y="3261"/>
                  </a:lnTo>
                  <a:cubicBezTo>
                    <a:pt x="6338" y="3105"/>
                    <a:pt x="6285" y="2954"/>
                    <a:pt x="6231" y="2805"/>
                  </a:cubicBezTo>
                  <a:cubicBezTo>
                    <a:pt x="5847" y="1757"/>
                    <a:pt x="5053" y="0"/>
                    <a:pt x="4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21" name="Google Shape;2310;p36">
              <a:extLst>
                <a:ext uri="{FF2B5EF4-FFF2-40B4-BE49-F238E27FC236}">
                  <a16:creationId xmlns:a16="http://schemas.microsoft.com/office/drawing/2014/main" id="{015E1718-7A5F-B231-C87D-E9A31266CEF3}"/>
                </a:ext>
              </a:extLst>
            </p:cNvPr>
            <p:cNvGrpSpPr/>
            <p:nvPr/>
          </p:nvGrpSpPr>
          <p:grpSpPr>
            <a:xfrm>
              <a:off x="4675174" y="2644799"/>
              <a:ext cx="336253" cy="110671"/>
              <a:chOff x="4675174" y="2644799"/>
              <a:chExt cx="336253" cy="110671"/>
            </a:xfrm>
          </p:grpSpPr>
          <p:sp>
            <p:nvSpPr>
              <p:cNvPr id="2736" name="Google Shape;2311;p36">
                <a:extLst>
                  <a:ext uri="{FF2B5EF4-FFF2-40B4-BE49-F238E27FC236}">
                    <a16:creationId xmlns:a16="http://schemas.microsoft.com/office/drawing/2014/main" id="{4E96D2F4-4DF2-936D-6155-D515365187AA}"/>
                  </a:ext>
                </a:extLst>
              </p:cNvPr>
              <p:cNvSpPr/>
              <p:nvPr/>
            </p:nvSpPr>
            <p:spPr>
              <a:xfrm>
                <a:off x="4868150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549" y="1"/>
                    </a:moveTo>
                    <a:lnTo>
                      <a:pt x="0" y="48"/>
                    </a:lnTo>
                    <a:cubicBezTo>
                      <a:pt x="41" y="129"/>
                      <a:pt x="128" y="329"/>
                      <a:pt x="99" y="511"/>
                    </a:cubicBezTo>
                    <a:cubicBezTo>
                      <a:pt x="77" y="642"/>
                      <a:pt x="170" y="751"/>
                      <a:pt x="300" y="905"/>
                    </a:cubicBezTo>
                    <a:cubicBezTo>
                      <a:pt x="425" y="1054"/>
                      <a:pt x="582" y="1240"/>
                      <a:pt x="686" y="1515"/>
                    </a:cubicBezTo>
                    <a:cubicBezTo>
                      <a:pt x="717" y="1601"/>
                      <a:pt x="800" y="1619"/>
                      <a:pt x="863" y="1619"/>
                    </a:cubicBezTo>
                    <a:cubicBezTo>
                      <a:pt x="1031" y="1619"/>
                      <a:pt x="1238" y="1501"/>
                      <a:pt x="1263" y="1394"/>
                    </a:cubicBezTo>
                    <a:lnTo>
                      <a:pt x="1259" y="1391"/>
                    </a:lnTo>
                    <a:cubicBezTo>
                      <a:pt x="1156" y="921"/>
                      <a:pt x="549" y="634"/>
                      <a:pt x="542" y="632"/>
                    </a:cubicBezTo>
                    <a:cubicBezTo>
                      <a:pt x="513" y="620"/>
                      <a:pt x="526" y="579"/>
                      <a:pt x="552" y="579"/>
                    </a:cubicBezTo>
                    <a:cubicBezTo>
                      <a:pt x="556" y="579"/>
                      <a:pt x="560" y="580"/>
                      <a:pt x="565" y="583"/>
                    </a:cubicBezTo>
                    <a:cubicBezTo>
                      <a:pt x="591" y="595"/>
                      <a:pt x="1201" y="884"/>
                      <a:pt x="1312" y="1380"/>
                    </a:cubicBezTo>
                    <a:cubicBezTo>
                      <a:pt x="1312" y="1380"/>
                      <a:pt x="1312" y="1380"/>
                      <a:pt x="1312" y="1382"/>
                    </a:cubicBezTo>
                    <a:cubicBezTo>
                      <a:pt x="1333" y="1405"/>
                      <a:pt x="1396" y="1430"/>
                      <a:pt x="1473" y="1430"/>
                    </a:cubicBezTo>
                    <a:cubicBezTo>
                      <a:pt x="1526" y="1430"/>
                      <a:pt x="1694" y="1415"/>
                      <a:pt x="1764" y="1249"/>
                    </a:cubicBezTo>
                    <a:cubicBezTo>
                      <a:pt x="1662" y="781"/>
                      <a:pt x="800" y="541"/>
                      <a:pt x="793" y="539"/>
                    </a:cubicBezTo>
                    <a:cubicBezTo>
                      <a:pt x="760" y="529"/>
                      <a:pt x="770" y="485"/>
                      <a:pt x="799" y="485"/>
                    </a:cubicBezTo>
                    <a:cubicBezTo>
                      <a:pt x="801" y="485"/>
                      <a:pt x="804" y="486"/>
                      <a:pt x="807" y="486"/>
                    </a:cubicBezTo>
                    <a:cubicBezTo>
                      <a:pt x="842" y="497"/>
                      <a:pt x="1683" y="732"/>
                      <a:pt x="1811" y="1216"/>
                    </a:cubicBezTo>
                    <a:cubicBezTo>
                      <a:pt x="1839" y="1220"/>
                      <a:pt x="1865" y="1222"/>
                      <a:pt x="1889" y="1222"/>
                    </a:cubicBezTo>
                    <a:cubicBezTo>
                      <a:pt x="1982" y="1222"/>
                      <a:pt x="2046" y="1190"/>
                      <a:pt x="2067" y="1133"/>
                    </a:cubicBezTo>
                    <a:cubicBezTo>
                      <a:pt x="2095" y="1056"/>
                      <a:pt x="2044" y="947"/>
                      <a:pt x="1939" y="858"/>
                    </a:cubicBezTo>
                    <a:cubicBezTo>
                      <a:pt x="1736" y="684"/>
                      <a:pt x="1238" y="490"/>
                      <a:pt x="872" y="393"/>
                    </a:cubicBezTo>
                    <a:cubicBezTo>
                      <a:pt x="696" y="348"/>
                      <a:pt x="595" y="223"/>
                      <a:pt x="5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312;p36">
                <a:extLst>
                  <a:ext uri="{FF2B5EF4-FFF2-40B4-BE49-F238E27FC236}">
                    <a16:creationId xmlns:a16="http://schemas.microsoft.com/office/drawing/2014/main" id="{4F837A30-048E-E4E5-3B30-6A7F2C9CB5F3}"/>
                  </a:ext>
                </a:extLst>
              </p:cNvPr>
              <p:cNvSpPr/>
              <p:nvPr/>
            </p:nvSpPr>
            <p:spPr>
              <a:xfrm>
                <a:off x="4675174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1549" y="1"/>
                    </a:moveTo>
                    <a:cubicBezTo>
                      <a:pt x="1503" y="223"/>
                      <a:pt x="1400" y="348"/>
                      <a:pt x="1225" y="393"/>
                    </a:cubicBezTo>
                    <a:cubicBezTo>
                      <a:pt x="860" y="490"/>
                      <a:pt x="360" y="684"/>
                      <a:pt x="159" y="858"/>
                    </a:cubicBezTo>
                    <a:cubicBezTo>
                      <a:pt x="52" y="947"/>
                      <a:pt x="1" y="1054"/>
                      <a:pt x="31" y="1133"/>
                    </a:cubicBezTo>
                    <a:cubicBezTo>
                      <a:pt x="52" y="1191"/>
                      <a:pt x="117" y="1221"/>
                      <a:pt x="211" y="1221"/>
                    </a:cubicBezTo>
                    <a:cubicBezTo>
                      <a:pt x="234" y="1221"/>
                      <a:pt x="260" y="1219"/>
                      <a:pt x="287" y="1216"/>
                    </a:cubicBezTo>
                    <a:cubicBezTo>
                      <a:pt x="416" y="732"/>
                      <a:pt x="1254" y="497"/>
                      <a:pt x="1291" y="486"/>
                    </a:cubicBezTo>
                    <a:cubicBezTo>
                      <a:pt x="1294" y="486"/>
                      <a:pt x="1296" y="485"/>
                      <a:pt x="1299" y="485"/>
                    </a:cubicBezTo>
                    <a:cubicBezTo>
                      <a:pt x="1326" y="485"/>
                      <a:pt x="1336" y="529"/>
                      <a:pt x="1305" y="537"/>
                    </a:cubicBezTo>
                    <a:cubicBezTo>
                      <a:pt x="1296" y="541"/>
                      <a:pt x="436" y="781"/>
                      <a:pt x="332" y="1249"/>
                    </a:cubicBezTo>
                    <a:cubicBezTo>
                      <a:pt x="402" y="1415"/>
                      <a:pt x="572" y="1430"/>
                      <a:pt x="623" y="1430"/>
                    </a:cubicBezTo>
                    <a:cubicBezTo>
                      <a:pt x="702" y="1430"/>
                      <a:pt x="763" y="1405"/>
                      <a:pt x="786" y="1382"/>
                    </a:cubicBezTo>
                    <a:cubicBezTo>
                      <a:pt x="786" y="1380"/>
                      <a:pt x="786" y="1380"/>
                      <a:pt x="786" y="1380"/>
                    </a:cubicBezTo>
                    <a:cubicBezTo>
                      <a:pt x="895" y="884"/>
                      <a:pt x="1507" y="595"/>
                      <a:pt x="1533" y="583"/>
                    </a:cubicBezTo>
                    <a:cubicBezTo>
                      <a:pt x="1537" y="581"/>
                      <a:pt x="1540" y="581"/>
                      <a:pt x="1543" y="581"/>
                    </a:cubicBezTo>
                    <a:cubicBezTo>
                      <a:pt x="1567" y="581"/>
                      <a:pt x="1580" y="618"/>
                      <a:pt x="1554" y="630"/>
                    </a:cubicBezTo>
                    <a:cubicBezTo>
                      <a:pt x="1549" y="634"/>
                      <a:pt x="941" y="921"/>
                      <a:pt x="837" y="1391"/>
                    </a:cubicBezTo>
                    <a:lnTo>
                      <a:pt x="834" y="1394"/>
                    </a:lnTo>
                    <a:cubicBezTo>
                      <a:pt x="858" y="1501"/>
                      <a:pt x="1067" y="1619"/>
                      <a:pt x="1233" y="1619"/>
                    </a:cubicBezTo>
                    <a:cubicBezTo>
                      <a:pt x="1298" y="1619"/>
                      <a:pt x="1381" y="1601"/>
                      <a:pt x="1412" y="1515"/>
                    </a:cubicBezTo>
                    <a:cubicBezTo>
                      <a:pt x="1516" y="1240"/>
                      <a:pt x="1672" y="1054"/>
                      <a:pt x="1798" y="905"/>
                    </a:cubicBezTo>
                    <a:cubicBezTo>
                      <a:pt x="1928" y="751"/>
                      <a:pt x="2020" y="642"/>
                      <a:pt x="1999" y="511"/>
                    </a:cubicBezTo>
                    <a:cubicBezTo>
                      <a:pt x="1970" y="329"/>
                      <a:pt x="2055" y="129"/>
                      <a:pt x="2096" y="48"/>
                    </a:cubicBez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2" name="Google Shape;2313;p36">
              <a:extLst>
                <a:ext uri="{FF2B5EF4-FFF2-40B4-BE49-F238E27FC236}">
                  <a16:creationId xmlns:a16="http://schemas.microsoft.com/office/drawing/2014/main" id="{4A211FCB-871D-50C8-E6ED-A780D3FCFD34}"/>
                </a:ext>
              </a:extLst>
            </p:cNvPr>
            <p:cNvSpPr/>
            <p:nvPr/>
          </p:nvSpPr>
          <p:spPr>
            <a:xfrm>
              <a:off x="4578746" y="2255326"/>
              <a:ext cx="79090" cy="264544"/>
            </a:xfrm>
            <a:custGeom>
              <a:avLst/>
              <a:gdLst/>
              <a:ahLst/>
              <a:cxnLst/>
              <a:rect l="l" t="t" r="r" b="b"/>
              <a:pathLst>
                <a:path w="1157" h="3870" extrusionOk="0">
                  <a:moveTo>
                    <a:pt x="1156" y="1"/>
                  </a:moveTo>
                  <a:lnTo>
                    <a:pt x="1156" y="1"/>
                  </a:lnTo>
                  <a:cubicBezTo>
                    <a:pt x="380" y="1242"/>
                    <a:pt x="225" y="2564"/>
                    <a:pt x="141" y="3293"/>
                  </a:cubicBezTo>
                  <a:cubicBezTo>
                    <a:pt x="97" y="3666"/>
                    <a:pt x="78" y="3831"/>
                    <a:pt x="11" y="3866"/>
                  </a:cubicBezTo>
                  <a:lnTo>
                    <a:pt x="1" y="3870"/>
                  </a:lnTo>
                  <a:lnTo>
                    <a:pt x="8" y="3870"/>
                  </a:lnTo>
                  <a:cubicBezTo>
                    <a:pt x="174" y="3870"/>
                    <a:pt x="481" y="3552"/>
                    <a:pt x="804" y="3072"/>
                  </a:cubicBezTo>
                  <a:cubicBezTo>
                    <a:pt x="781" y="2900"/>
                    <a:pt x="770" y="2727"/>
                    <a:pt x="770" y="2553"/>
                  </a:cubicBezTo>
                  <a:cubicBezTo>
                    <a:pt x="770" y="2518"/>
                    <a:pt x="770" y="2483"/>
                    <a:pt x="772" y="2446"/>
                  </a:cubicBezTo>
                  <a:cubicBezTo>
                    <a:pt x="781" y="1727"/>
                    <a:pt x="884" y="1012"/>
                    <a:pt x="1079" y="321"/>
                  </a:cubicBezTo>
                  <a:cubicBezTo>
                    <a:pt x="1104" y="214"/>
                    <a:pt x="1130" y="107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314;p36">
              <a:extLst>
                <a:ext uri="{FF2B5EF4-FFF2-40B4-BE49-F238E27FC236}">
                  <a16:creationId xmlns:a16="http://schemas.microsoft.com/office/drawing/2014/main" id="{26EF77DC-8AFD-5ADB-2DA2-9FDFBE076FAE}"/>
                </a:ext>
              </a:extLst>
            </p:cNvPr>
            <p:cNvSpPr/>
            <p:nvPr/>
          </p:nvSpPr>
          <p:spPr>
            <a:xfrm>
              <a:off x="5026432" y="2250677"/>
              <a:ext cx="81824" cy="269192"/>
            </a:xfrm>
            <a:custGeom>
              <a:avLst/>
              <a:gdLst/>
              <a:ahLst/>
              <a:cxnLst/>
              <a:rect l="l" t="t" r="r" b="b"/>
              <a:pathLst>
                <a:path w="1197" h="3938" extrusionOk="0">
                  <a:moveTo>
                    <a:pt x="1" y="0"/>
                  </a:moveTo>
                  <a:cubicBezTo>
                    <a:pt x="20" y="76"/>
                    <a:pt x="39" y="151"/>
                    <a:pt x="57" y="226"/>
                  </a:cubicBezTo>
                  <a:cubicBezTo>
                    <a:pt x="255" y="870"/>
                    <a:pt x="392" y="1631"/>
                    <a:pt x="402" y="2512"/>
                  </a:cubicBezTo>
                  <a:cubicBezTo>
                    <a:pt x="402" y="2549"/>
                    <a:pt x="404" y="2586"/>
                    <a:pt x="404" y="2621"/>
                  </a:cubicBezTo>
                  <a:cubicBezTo>
                    <a:pt x="404" y="2789"/>
                    <a:pt x="395" y="2956"/>
                    <a:pt x="376" y="3122"/>
                  </a:cubicBezTo>
                  <a:cubicBezTo>
                    <a:pt x="704" y="3612"/>
                    <a:pt x="1016" y="3938"/>
                    <a:pt x="1184" y="3938"/>
                  </a:cubicBezTo>
                  <a:cubicBezTo>
                    <a:pt x="1188" y="3938"/>
                    <a:pt x="1193" y="3936"/>
                    <a:pt x="1196" y="3936"/>
                  </a:cubicBezTo>
                  <a:lnTo>
                    <a:pt x="1188" y="3934"/>
                  </a:lnTo>
                  <a:cubicBezTo>
                    <a:pt x="1123" y="3899"/>
                    <a:pt x="1100" y="3733"/>
                    <a:pt x="1058" y="3361"/>
                  </a:cubicBezTo>
                  <a:cubicBezTo>
                    <a:pt x="972" y="2619"/>
                    <a:pt x="814" y="126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315;p36">
              <a:extLst>
                <a:ext uri="{FF2B5EF4-FFF2-40B4-BE49-F238E27FC236}">
                  <a16:creationId xmlns:a16="http://schemas.microsoft.com/office/drawing/2014/main" id="{1E6E36F5-2E8D-825C-7903-DA2E676124B3}"/>
                </a:ext>
              </a:extLst>
            </p:cNvPr>
            <p:cNvSpPr/>
            <p:nvPr/>
          </p:nvSpPr>
          <p:spPr>
            <a:xfrm>
              <a:off x="4629721" y="2009925"/>
              <a:ext cx="426132" cy="533331"/>
            </a:xfrm>
            <a:custGeom>
              <a:avLst/>
              <a:gdLst/>
              <a:ahLst/>
              <a:cxnLst/>
              <a:rect l="l" t="t" r="r" b="b"/>
              <a:pathLst>
                <a:path w="6095" h="7628" extrusionOk="0">
                  <a:moveTo>
                    <a:pt x="2419" y="129"/>
                  </a:moveTo>
                  <a:cubicBezTo>
                    <a:pt x="2489" y="129"/>
                    <a:pt x="2561" y="155"/>
                    <a:pt x="2619" y="213"/>
                  </a:cubicBezTo>
                  <a:cubicBezTo>
                    <a:pt x="2798" y="392"/>
                    <a:pt x="2672" y="699"/>
                    <a:pt x="2418" y="699"/>
                  </a:cubicBezTo>
                  <a:cubicBezTo>
                    <a:pt x="2260" y="699"/>
                    <a:pt x="2132" y="572"/>
                    <a:pt x="2132" y="415"/>
                  </a:cubicBezTo>
                  <a:cubicBezTo>
                    <a:pt x="2132" y="243"/>
                    <a:pt x="2272" y="129"/>
                    <a:pt x="2419" y="129"/>
                  </a:cubicBezTo>
                  <a:close/>
                  <a:moveTo>
                    <a:pt x="3656" y="128"/>
                  </a:moveTo>
                  <a:cubicBezTo>
                    <a:pt x="3803" y="128"/>
                    <a:pt x="3943" y="243"/>
                    <a:pt x="3943" y="415"/>
                  </a:cubicBezTo>
                  <a:cubicBezTo>
                    <a:pt x="3943" y="571"/>
                    <a:pt x="3815" y="699"/>
                    <a:pt x="3657" y="699"/>
                  </a:cubicBezTo>
                  <a:cubicBezTo>
                    <a:pt x="3405" y="699"/>
                    <a:pt x="3277" y="392"/>
                    <a:pt x="3456" y="213"/>
                  </a:cubicBezTo>
                  <a:cubicBezTo>
                    <a:pt x="3514" y="155"/>
                    <a:pt x="3586" y="128"/>
                    <a:pt x="3656" y="128"/>
                  </a:cubicBezTo>
                  <a:close/>
                  <a:moveTo>
                    <a:pt x="3005" y="504"/>
                  </a:moveTo>
                  <a:cubicBezTo>
                    <a:pt x="3070" y="504"/>
                    <a:pt x="3198" y="632"/>
                    <a:pt x="3368" y="814"/>
                  </a:cubicBezTo>
                  <a:cubicBezTo>
                    <a:pt x="3410" y="860"/>
                    <a:pt x="3450" y="902"/>
                    <a:pt x="3485" y="937"/>
                  </a:cubicBezTo>
                  <a:lnTo>
                    <a:pt x="3489" y="948"/>
                  </a:lnTo>
                  <a:lnTo>
                    <a:pt x="3482" y="956"/>
                  </a:lnTo>
                  <a:lnTo>
                    <a:pt x="3443" y="983"/>
                  </a:lnTo>
                  <a:cubicBezTo>
                    <a:pt x="3415" y="1212"/>
                    <a:pt x="3123" y="1389"/>
                    <a:pt x="3003" y="1389"/>
                  </a:cubicBezTo>
                  <a:cubicBezTo>
                    <a:pt x="2889" y="1389"/>
                    <a:pt x="2595" y="1209"/>
                    <a:pt x="2565" y="984"/>
                  </a:cubicBezTo>
                  <a:lnTo>
                    <a:pt x="2527" y="956"/>
                  </a:lnTo>
                  <a:lnTo>
                    <a:pt x="2521" y="948"/>
                  </a:lnTo>
                  <a:lnTo>
                    <a:pt x="2525" y="937"/>
                  </a:lnTo>
                  <a:cubicBezTo>
                    <a:pt x="2569" y="890"/>
                    <a:pt x="2612" y="839"/>
                    <a:pt x="2656" y="788"/>
                  </a:cubicBezTo>
                  <a:cubicBezTo>
                    <a:pt x="2788" y="635"/>
                    <a:pt x="2902" y="504"/>
                    <a:pt x="3005" y="504"/>
                  </a:cubicBezTo>
                  <a:close/>
                  <a:moveTo>
                    <a:pt x="3776" y="1"/>
                  </a:moveTo>
                  <a:cubicBezTo>
                    <a:pt x="3622" y="1"/>
                    <a:pt x="3440" y="55"/>
                    <a:pt x="3293" y="99"/>
                  </a:cubicBezTo>
                  <a:cubicBezTo>
                    <a:pt x="3184" y="131"/>
                    <a:pt x="3100" y="157"/>
                    <a:pt x="3047" y="157"/>
                  </a:cubicBezTo>
                  <a:cubicBezTo>
                    <a:pt x="3000" y="157"/>
                    <a:pt x="2923" y="136"/>
                    <a:pt x="2825" y="110"/>
                  </a:cubicBezTo>
                  <a:cubicBezTo>
                    <a:pt x="2683" y="73"/>
                    <a:pt x="2504" y="25"/>
                    <a:pt x="2344" y="25"/>
                  </a:cubicBezTo>
                  <a:cubicBezTo>
                    <a:pt x="2186" y="25"/>
                    <a:pt x="2079" y="73"/>
                    <a:pt x="2023" y="173"/>
                  </a:cubicBezTo>
                  <a:cubicBezTo>
                    <a:pt x="1964" y="276"/>
                    <a:pt x="1904" y="532"/>
                    <a:pt x="1848" y="777"/>
                  </a:cubicBezTo>
                  <a:cubicBezTo>
                    <a:pt x="1797" y="997"/>
                    <a:pt x="1750" y="1207"/>
                    <a:pt x="1701" y="1321"/>
                  </a:cubicBezTo>
                  <a:lnTo>
                    <a:pt x="1694" y="1330"/>
                  </a:lnTo>
                  <a:cubicBezTo>
                    <a:pt x="852" y="2055"/>
                    <a:pt x="0" y="3912"/>
                    <a:pt x="0" y="6056"/>
                  </a:cubicBezTo>
                  <a:cubicBezTo>
                    <a:pt x="0" y="6198"/>
                    <a:pt x="7" y="6340"/>
                    <a:pt x="21" y="6480"/>
                  </a:cubicBezTo>
                  <a:cubicBezTo>
                    <a:pt x="885" y="7245"/>
                    <a:pt x="1967" y="7628"/>
                    <a:pt x="3048" y="7628"/>
                  </a:cubicBezTo>
                  <a:cubicBezTo>
                    <a:pt x="4130" y="7628"/>
                    <a:pt x="5211" y="7245"/>
                    <a:pt x="6075" y="6479"/>
                  </a:cubicBezTo>
                  <a:cubicBezTo>
                    <a:pt x="6087" y="6342"/>
                    <a:pt x="6094" y="6202"/>
                    <a:pt x="6094" y="6056"/>
                  </a:cubicBezTo>
                  <a:cubicBezTo>
                    <a:pt x="6094" y="3523"/>
                    <a:pt x="5051" y="1978"/>
                    <a:pt x="4430" y="1284"/>
                  </a:cubicBezTo>
                  <a:lnTo>
                    <a:pt x="4425" y="1279"/>
                  </a:lnTo>
                  <a:cubicBezTo>
                    <a:pt x="4373" y="1154"/>
                    <a:pt x="4318" y="963"/>
                    <a:pt x="4260" y="760"/>
                  </a:cubicBezTo>
                  <a:cubicBezTo>
                    <a:pt x="4188" y="506"/>
                    <a:pt x="4113" y="243"/>
                    <a:pt x="4041" y="122"/>
                  </a:cubicBezTo>
                  <a:cubicBezTo>
                    <a:pt x="3994" y="41"/>
                    <a:pt x="3906" y="1"/>
                    <a:pt x="3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316;p36">
              <a:extLst>
                <a:ext uri="{FF2B5EF4-FFF2-40B4-BE49-F238E27FC236}">
                  <a16:creationId xmlns:a16="http://schemas.microsoft.com/office/drawing/2014/main" id="{6AE08D9A-5C58-A15F-A453-0319B72FDC8F}"/>
                </a:ext>
              </a:extLst>
            </p:cNvPr>
            <p:cNvSpPr/>
            <p:nvPr/>
          </p:nvSpPr>
          <p:spPr>
            <a:xfrm>
              <a:off x="4806213" y="2077994"/>
              <a:ext cx="67199" cy="29562"/>
            </a:xfrm>
            <a:custGeom>
              <a:avLst/>
              <a:gdLst/>
              <a:ahLst/>
              <a:cxnLst/>
              <a:rect l="l" t="t" r="r" b="b"/>
              <a:pathLst>
                <a:path w="820" h="361" extrusionOk="0">
                  <a:moveTo>
                    <a:pt x="820" y="1"/>
                  </a:moveTo>
                  <a:cubicBezTo>
                    <a:pt x="706" y="76"/>
                    <a:pt x="513" y="190"/>
                    <a:pt x="409" y="190"/>
                  </a:cubicBezTo>
                  <a:cubicBezTo>
                    <a:pt x="306" y="190"/>
                    <a:pt x="124" y="85"/>
                    <a:pt x="1" y="3"/>
                  </a:cubicBezTo>
                  <a:lnTo>
                    <a:pt x="1" y="3"/>
                  </a:lnTo>
                  <a:cubicBezTo>
                    <a:pt x="46" y="204"/>
                    <a:pt x="316" y="360"/>
                    <a:pt x="409" y="360"/>
                  </a:cubicBezTo>
                  <a:cubicBezTo>
                    <a:pt x="515" y="360"/>
                    <a:pt x="776" y="202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317;p36">
              <a:extLst>
                <a:ext uri="{FF2B5EF4-FFF2-40B4-BE49-F238E27FC236}">
                  <a16:creationId xmlns:a16="http://schemas.microsoft.com/office/drawing/2014/main" id="{63B976F7-2B97-A180-937F-E69D37A7CD50}"/>
                </a:ext>
              </a:extLst>
            </p:cNvPr>
            <p:cNvSpPr/>
            <p:nvPr/>
          </p:nvSpPr>
          <p:spPr>
            <a:xfrm>
              <a:off x="4805050" y="2045025"/>
              <a:ext cx="70074" cy="49575"/>
            </a:xfrm>
            <a:custGeom>
              <a:avLst/>
              <a:gdLst/>
              <a:ahLst/>
              <a:cxnLst/>
              <a:rect l="l" t="t" r="r" b="b"/>
              <a:pathLst>
                <a:path w="900" h="637" extrusionOk="0">
                  <a:moveTo>
                    <a:pt x="449" y="0"/>
                  </a:moveTo>
                  <a:cubicBezTo>
                    <a:pt x="358" y="0"/>
                    <a:pt x="244" y="134"/>
                    <a:pt x="122" y="276"/>
                  </a:cubicBezTo>
                  <a:cubicBezTo>
                    <a:pt x="83" y="323"/>
                    <a:pt x="41" y="370"/>
                    <a:pt x="1" y="414"/>
                  </a:cubicBezTo>
                  <a:cubicBezTo>
                    <a:pt x="155" y="526"/>
                    <a:pt x="355" y="637"/>
                    <a:pt x="449" y="637"/>
                  </a:cubicBezTo>
                  <a:cubicBezTo>
                    <a:pt x="565" y="637"/>
                    <a:pt x="809" y="477"/>
                    <a:pt x="900" y="414"/>
                  </a:cubicBezTo>
                  <a:cubicBezTo>
                    <a:pt x="868" y="381"/>
                    <a:pt x="832" y="342"/>
                    <a:pt x="793" y="302"/>
                  </a:cubicBezTo>
                  <a:cubicBezTo>
                    <a:pt x="674" y="174"/>
                    <a:pt x="509" y="0"/>
                    <a:pt x="4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318;p36">
              <a:extLst>
                <a:ext uri="{FF2B5EF4-FFF2-40B4-BE49-F238E27FC236}">
                  <a16:creationId xmlns:a16="http://schemas.microsoft.com/office/drawing/2014/main" id="{B447586E-7F76-85E6-7567-3E61CC48C687}"/>
                </a:ext>
              </a:extLst>
            </p:cNvPr>
            <p:cNvSpPr/>
            <p:nvPr/>
          </p:nvSpPr>
          <p:spPr>
            <a:xfrm>
              <a:off x="4629713" y="2455450"/>
              <a:ext cx="426125" cy="207178"/>
            </a:xfrm>
            <a:custGeom>
              <a:avLst/>
              <a:gdLst/>
              <a:ahLst/>
              <a:cxnLst/>
              <a:rect l="l" t="t" r="r" b="b"/>
              <a:pathLst>
                <a:path w="6068" h="2950" extrusionOk="0">
                  <a:moveTo>
                    <a:pt x="6068" y="1"/>
                  </a:moveTo>
                  <a:lnTo>
                    <a:pt x="6061" y="8"/>
                  </a:lnTo>
                  <a:cubicBezTo>
                    <a:pt x="5226" y="749"/>
                    <a:pt x="4148" y="1158"/>
                    <a:pt x="3031" y="1158"/>
                  </a:cubicBezTo>
                  <a:cubicBezTo>
                    <a:pt x="1918" y="1158"/>
                    <a:pt x="842" y="751"/>
                    <a:pt x="7" y="11"/>
                  </a:cubicBezTo>
                  <a:lnTo>
                    <a:pt x="0" y="4"/>
                  </a:lnTo>
                  <a:lnTo>
                    <a:pt x="0" y="4"/>
                  </a:lnTo>
                  <a:cubicBezTo>
                    <a:pt x="118" y="1156"/>
                    <a:pt x="691" y="2066"/>
                    <a:pt x="1008" y="2413"/>
                  </a:cubicBezTo>
                  <a:cubicBezTo>
                    <a:pt x="1499" y="2949"/>
                    <a:pt x="1692" y="2949"/>
                    <a:pt x="2406" y="2949"/>
                  </a:cubicBezTo>
                  <a:cubicBezTo>
                    <a:pt x="2770" y="2949"/>
                    <a:pt x="2833" y="2891"/>
                    <a:pt x="2833" y="2767"/>
                  </a:cubicBezTo>
                  <a:cubicBezTo>
                    <a:pt x="2833" y="2692"/>
                    <a:pt x="2919" y="2628"/>
                    <a:pt x="3021" y="2628"/>
                  </a:cubicBezTo>
                  <a:cubicBezTo>
                    <a:pt x="3121" y="2628"/>
                    <a:pt x="3207" y="2692"/>
                    <a:pt x="3207" y="2767"/>
                  </a:cubicBezTo>
                  <a:cubicBezTo>
                    <a:pt x="3207" y="2891"/>
                    <a:pt x="3272" y="2949"/>
                    <a:pt x="3636" y="2949"/>
                  </a:cubicBezTo>
                  <a:cubicBezTo>
                    <a:pt x="4348" y="2949"/>
                    <a:pt x="4541" y="2949"/>
                    <a:pt x="5032" y="2413"/>
                  </a:cubicBezTo>
                  <a:cubicBezTo>
                    <a:pt x="5388" y="2025"/>
                    <a:pt x="5959" y="1224"/>
                    <a:pt x="60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319;p36">
              <a:extLst>
                <a:ext uri="{FF2B5EF4-FFF2-40B4-BE49-F238E27FC236}">
                  <a16:creationId xmlns:a16="http://schemas.microsoft.com/office/drawing/2014/main" id="{DB8B0630-AB67-12BC-0211-4D5D53781384}"/>
                </a:ext>
              </a:extLst>
            </p:cNvPr>
            <p:cNvSpPr/>
            <p:nvPr/>
          </p:nvSpPr>
          <p:spPr>
            <a:xfrm>
              <a:off x="48596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320;p36">
              <a:extLst>
                <a:ext uri="{FF2B5EF4-FFF2-40B4-BE49-F238E27FC236}">
                  <a16:creationId xmlns:a16="http://schemas.microsoft.com/office/drawing/2014/main" id="{7BE37EC7-DF3C-0A2A-A3E4-A1ECC4D9229C}"/>
                </a:ext>
              </a:extLst>
            </p:cNvPr>
            <p:cNvSpPr/>
            <p:nvPr/>
          </p:nvSpPr>
          <p:spPr>
            <a:xfrm>
              <a:off x="48672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321;p36">
              <a:extLst>
                <a:ext uri="{FF2B5EF4-FFF2-40B4-BE49-F238E27FC236}">
                  <a16:creationId xmlns:a16="http://schemas.microsoft.com/office/drawing/2014/main" id="{1D67964C-3C33-14DC-726C-3AC9B84E7FBD}"/>
                </a:ext>
              </a:extLst>
            </p:cNvPr>
            <p:cNvSpPr/>
            <p:nvPr/>
          </p:nvSpPr>
          <p:spPr>
            <a:xfrm>
              <a:off x="48789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322;p36">
              <a:extLst>
                <a:ext uri="{FF2B5EF4-FFF2-40B4-BE49-F238E27FC236}">
                  <a16:creationId xmlns:a16="http://schemas.microsoft.com/office/drawing/2014/main" id="{68794079-F83C-8B7D-37C7-D00D34A77149}"/>
                </a:ext>
              </a:extLst>
            </p:cNvPr>
            <p:cNvSpPr/>
            <p:nvPr/>
          </p:nvSpPr>
          <p:spPr>
            <a:xfrm>
              <a:off x="48690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323;p36">
              <a:extLst>
                <a:ext uri="{FF2B5EF4-FFF2-40B4-BE49-F238E27FC236}">
                  <a16:creationId xmlns:a16="http://schemas.microsoft.com/office/drawing/2014/main" id="{FBCFA72A-3008-7DE3-52F3-21992D524346}"/>
                </a:ext>
              </a:extLst>
            </p:cNvPr>
            <p:cNvSpPr/>
            <p:nvPr/>
          </p:nvSpPr>
          <p:spPr>
            <a:xfrm>
              <a:off x="47762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324;p36">
              <a:extLst>
                <a:ext uri="{FF2B5EF4-FFF2-40B4-BE49-F238E27FC236}">
                  <a16:creationId xmlns:a16="http://schemas.microsoft.com/office/drawing/2014/main" id="{1C6BCFF4-BE31-0250-C949-7B37374859B3}"/>
                </a:ext>
              </a:extLst>
            </p:cNvPr>
            <p:cNvSpPr/>
            <p:nvPr/>
          </p:nvSpPr>
          <p:spPr>
            <a:xfrm>
              <a:off x="47838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325;p36">
              <a:extLst>
                <a:ext uri="{FF2B5EF4-FFF2-40B4-BE49-F238E27FC236}">
                  <a16:creationId xmlns:a16="http://schemas.microsoft.com/office/drawing/2014/main" id="{6880A43F-A302-D55E-1744-8C4ECE5B4B51}"/>
                </a:ext>
              </a:extLst>
            </p:cNvPr>
            <p:cNvSpPr/>
            <p:nvPr/>
          </p:nvSpPr>
          <p:spPr>
            <a:xfrm>
              <a:off x="47955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326;p36">
              <a:extLst>
                <a:ext uri="{FF2B5EF4-FFF2-40B4-BE49-F238E27FC236}">
                  <a16:creationId xmlns:a16="http://schemas.microsoft.com/office/drawing/2014/main" id="{6578CA54-4671-8255-57B1-FA3FEFDDB1EF}"/>
                </a:ext>
              </a:extLst>
            </p:cNvPr>
            <p:cNvSpPr/>
            <p:nvPr/>
          </p:nvSpPr>
          <p:spPr>
            <a:xfrm>
              <a:off x="47856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8" name="文字方塊 2737">
            <a:extLst>
              <a:ext uri="{FF2B5EF4-FFF2-40B4-BE49-F238E27FC236}">
                <a16:creationId xmlns:a16="http://schemas.microsoft.com/office/drawing/2014/main" id="{2F3EBFBB-6397-F507-D0B6-C8D869E068DB}"/>
              </a:ext>
            </a:extLst>
          </p:cNvPr>
          <p:cNvSpPr txBox="1"/>
          <p:nvPr/>
        </p:nvSpPr>
        <p:spPr>
          <a:xfrm>
            <a:off x="2068750" y="1461051"/>
            <a:ext cx="54483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TW" altLang="en-US" sz="2000">
                <a:latin typeface="微軟正黑體"/>
                <a:ea typeface="微軟正黑體"/>
              </a:rPr>
              <a:t>可以查看特定年月日的支出收入</a:t>
            </a:r>
          </a:p>
        </p:txBody>
      </p:sp>
      <p:grpSp>
        <p:nvGrpSpPr>
          <p:cNvPr id="2739" name="Google Shape;2753;p40">
            <a:extLst>
              <a:ext uri="{FF2B5EF4-FFF2-40B4-BE49-F238E27FC236}">
                <a16:creationId xmlns:a16="http://schemas.microsoft.com/office/drawing/2014/main" id="{9C0B02FD-FC84-E907-BEFC-E697E0841FD5}"/>
              </a:ext>
            </a:extLst>
          </p:cNvPr>
          <p:cNvGrpSpPr/>
          <p:nvPr/>
        </p:nvGrpSpPr>
        <p:grpSpPr>
          <a:xfrm>
            <a:off x="799094" y="2576973"/>
            <a:ext cx="1178477" cy="572701"/>
            <a:chOff x="51655" y="3808136"/>
            <a:chExt cx="699735" cy="263687"/>
          </a:xfrm>
        </p:grpSpPr>
        <p:sp>
          <p:nvSpPr>
            <p:cNvPr id="2740" name="Google Shape;2754;p40">
              <a:extLst>
                <a:ext uri="{FF2B5EF4-FFF2-40B4-BE49-F238E27FC236}">
                  <a16:creationId xmlns:a16="http://schemas.microsoft.com/office/drawing/2014/main" id="{BCC988B4-C921-5411-1B6D-5686288D17A5}"/>
                </a:ext>
              </a:extLst>
            </p:cNvPr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55;p40">
              <a:extLst>
                <a:ext uri="{FF2B5EF4-FFF2-40B4-BE49-F238E27FC236}">
                  <a16:creationId xmlns:a16="http://schemas.microsoft.com/office/drawing/2014/main" id="{BC825E56-975B-827A-B928-E1F30428B160}"/>
                </a:ext>
              </a:extLst>
            </p:cNvPr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56;p40">
              <a:extLst>
                <a:ext uri="{FF2B5EF4-FFF2-40B4-BE49-F238E27FC236}">
                  <a16:creationId xmlns:a16="http://schemas.microsoft.com/office/drawing/2014/main" id="{60E10554-4E97-739C-ED62-A2AD2D534124}"/>
                </a:ext>
              </a:extLst>
            </p:cNvPr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57;p40">
              <a:extLst>
                <a:ext uri="{FF2B5EF4-FFF2-40B4-BE49-F238E27FC236}">
                  <a16:creationId xmlns:a16="http://schemas.microsoft.com/office/drawing/2014/main" id="{64507AFE-C14F-F3A9-1090-8F948B5AB220}"/>
                </a:ext>
              </a:extLst>
            </p:cNvPr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58;p40">
              <a:extLst>
                <a:ext uri="{FF2B5EF4-FFF2-40B4-BE49-F238E27FC236}">
                  <a16:creationId xmlns:a16="http://schemas.microsoft.com/office/drawing/2014/main" id="{882F4AA2-263D-37FC-B788-71343747A952}"/>
                </a:ext>
              </a:extLst>
            </p:cNvPr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59;p40">
              <a:extLst>
                <a:ext uri="{FF2B5EF4-FFF2-40B4-BE49-F238E27FC236}">
                  <a16:creationId xmlns:a16="http://schemas.microsoft.com/office/drawing/2014/main" id="{39FB3A7D-E860-E1E4-786D-4998F9F36351}"/>
                </a:ext>
              </a:extLst>
            </p:cNvPr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60;p40">
              <a:extLst>
                <a:ext uri="{FF2B5EF4-FFF2-40B4-BE49-F238E27FC236}">
                  <a16:creationId xmlns:a16="http://schemas.microsoft.com/office/drawing/2014/main" id="{EC2C7804-A909-8E48-2892-4A34E336490E}"/>
                </a:ext>
              </a:extLst>
            </p:cNvPr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61;p40">
              <a:extLst>
                <a:ext uri="{FF2B5EF4-FFF2-40B4-BE49-F238E27FC236}">
                  <a16:creationId xmlns:a16="http://schemas.microsoft.com/office/drawing/2014/main" id="{FAF02381-B2A0-3C16-4961-C9F07EF01959}"/>
                </a:ext>
              </a:extLst>
            </p:cNvPr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62;p40">
              <a:extLst>
                <a:ext uri="{FF2B5EF4-FFF2-40B4-BE49-F238E27FC236}">
                  <a16:creationId xmlns:a16="http://schemas.microsoft.com/office/drawing/2014/main" id="{AAB1AAB0-0E41-6A6A-D661-7104B78E47F9}"/>
                </a:ext>
              </a:extLst>
            </p:cNvPr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9" name="Google Shape;2308;p36">
            <a:extLst>
              <a:ext uri="{FF2B5EF4-FFF2-40B4-BE49-F238E27FC236}">
                <a16:creationId xmlns:a16="http://schemas.microsoft.com/office/drawing/2014/main" id="{E01D4AA6-C112-3F99-08E6-BB10CCE38902}"/>
              </a:ext>
            </a:extLst>
          </p:cNvPr>
          <p:cNvGrpSpPr/>
          <p:nvPr/>
        </p:nvGrpSpPr>
        <p:grpSpPr>
          <a:xfrm>
            <a:off x="1235923" y="2233483"/>
            <a:ext cx="350910" cy="532455"/>
            <a:chOff x="4566516" y="1947370"/>
            <a:chExt cx="554038" cy="808100"/>
          </a:xfrm>
        </p:grpSpPr>
        <p:sp>
          <p:nvSpPr>
            <p:cNvPr id="2806" name="Google Shape;2309;p36">
              <a:extLst>
                <a:ext uri="{FF2B5EF4-FFF2-40B4-BE49-F238E27FC236}">
                  <a16:creationId xmlns:a16="http://schemas.microsoft.com/office/drawing/2014/main" id="{2B992DF9-4C04-E63A-307F-08EDFF9AE4D4}"/>
                </a:ext>
              </a:extLst>
            </p:cNvPr>
            <p:cNvSpPr/>
            <p:nvPr/>
          </p:nvSpPr>
          <p:spPr>
            <a:xfrm>
              <a:off x="4566516" y="1947370"/>
              <a:ext cx="554038" cy="714883"/>
            </a:xfrm>
            <a:custGeom>
              <a:avLst/>
              <a:gdLst/>
              <a:ahLst/>
              <a:cxnLst/>
              <a:rect l="l" t="t" r="r" b="b"/>
              <a:pathLst>
                <a:path w="8105" h="10458" extrusionOk="0">
                  <a:moveTo>
                    <a:pt x="4772" y="1005"/>
                  </a:moveTo>
                  <a:cubicBezTo>
                    <a:pt x="4904" y="1005"/>
                    <a:pt x="4990" y="1043"/>
                    <a:pt x="5037" y="1124"/>
                  </a:cubicBezTo>
                  <a:cubicBezTo>
                    <a:pt x="5109" y="1245"/>
                    <a:pt x="5182" y="1508"/>
                    <a:pt x="5256" y="1762"/>
                  </a:cubicBezTo>
                  <a:cubicBezTo>
                    <a:pt x="5314" y="1965"/>
                    <a:pt x="5368" y="2158"/>
                    <a:pt x="5421" y="2281"/>
                  </a:cubicBezTo>
                  <a:lnTo>
                    <a:pt x="5424" y="2288"/>
                  </a:lnTo>
                  <a:cubicBezTo>
                    <a:pt x="6047" y="2980"/>
                    <a:pt x="7090" y="4525"/>
                    <a:pt x="7090" y="7058"/>
                  </a:cubicBezTo>
                  <a:cubicBezTo>
                    <a:pt x="7090" y="7204"/>
                    <a:pt x="7083" y="7344"/>
                    <a:pt x="7071" y="7481"/>
                  </a:cubicBezTo>
                  <a:lnTo>
                    <a:pt x="7076" y="7474"/>
                  </a:lnTo>
                  <a:lnTo>
                    <a:pt x="7076" y="7474"/>
                  </a:lnTo>
                  <a:cubicBezTo>
                    <a:pt x="6967" y="8697"/>
                    <a:pt x="6396" y="9498"/>
                    <a:pt x="6040" y="9886"/>
                  </a:cubicBezTo>
                  <a:cubicBezTo>
                    <a:pt x="5549" y="10422"/>
                    <a:pt x="5358" y="10422"/>
                    <a:pt x="4644" y="10422"/>
                  </a:cubicBezTo>
                  <a:cubicBezTo>
                    <a:pt x="4280" y="10422"/>
                    <a:pt x="4215" y="10363"/>
                    <a:pt x="4215" y="10240"/>
                  </a:cubicBezTo>
                  <a:cubicBezTo>
                    <a:pt x="4215" y="10165"/>
                    <a:pt x="4131" y="10101"/>
                    <a:pt x="4029" y="10101"/>
                  </a:cubicBezTo>
                  <a:cubicBezTo>
                    <a:pt x="3927" y="10101"/>
                    <a:pt x="3843" y="10165"/>
                    <a:pt x="3843" y="10240"/>
                  </a:cubicBezTo>
                  <a:cubicBezTo>
                    <a:pt x="3843" y="10363"/>
                    <a:pt x="3778" y="10422"/>
                    <a:pt x="3414" y="10422"/>
                  </a:cubicBezTo>
                  <a:cubicBezTo>
                    <a:pt x="2700" y="10422"/>
                    <a:pt x="2509" y="10422"/>
                    <a:pt x="2018" y="9886"/>
                  </a:cubicBezTo>
                  <a:cubicBezTo>
                    <a:pt x="1699" y="9539"/>
                    <a:pt x="1126" y="8629"/>
                    <a:pt x="1010" y="7477"/>
                  </a:cubicBezTo>
                  <a:lnTo>
                    <a:pt x="1010" y="7477"/>
                  </a:lnTo>
                  <a:lnTo>
                    <a:pt x="1017" y="7482"/>
                  </a:lnTo>
                  <a:cubicBezTo>
                    <a:pt x="1001" y="7342"/>
                    <a:pt x="994" y="7200"/>
                    <a:pt x="994" y="7058"/>
                  </a:cubicBezTo>
                  <a:cubicBezTo>
                    <a:pt x="994" y="4914"/>
                    <a:pt x="1848" y="3057"/>
                    <a:pt x="2690" y="2332"/>
                  </a:cubicBezTo>
                  <a:lnTo>
                    <a:pt x="2695" y="2323"/>
                  </a:lnTo>
                  <a:cubicBezTo>
                    <a:pt x="2746" y="2209"/>
                    <a:pt x="2793" y="2000"/>
                    <a:pt x="2844" y="1781"/>
                  </a:cubicBezTo>
                  <a:cubicBezTo>
                    <a:pt x="2900" y="1534"/>
                    <a:pt x="2958" y="1278"/>
                    <a:pt x="3019" y="1175"/>
                  </a:cubicBezTo>
                  <a:cubicBezTo>
                    <a:pt x="3075" y="1075"/>
                    <a:pt x="3180" y="1027"/>
                    <a:pt x="3340" y="1027"/>
                  </a:cubicBezTo>
                  <a:cubicBezTo>
                    <a:pt x="3499" y="1027"/>
                    <a:pt x="3677" y="1075"/>
                    <a:pt x="3820" y="1113"/>
                  </a:cubicBezTo>
                  <a:cubicBezTo>
                    <a:pt x="3918" y="1138"/>
                    <a:pt x="3996" y="1159"/>
                    <a:pt x="4041" y="1159"/>
                  </a:cubicBezTo>
                  <a:cubicBezTo>
                    <a:pt x="4096" y="1159"/>
                    <a:pt x="4180" y="1133"/>
                    <a:pt x="4288" y="1101"/>
                  </a:cubicBezTo>
                  <a:cubicBezTo>
                    <a:pt x="4436" y="1057"/>
                    <a:pt x="4618" y="1005"/>
                    <a:pt x="4772" y="1005"/>
                  </a:cubicBezTo>
                  <a:close/>
                  <a:moveTo>
                    <a:pt x="4039" y="0"/>
                  </a:moveTo>
                  <a:cubicBezTo>
                    <a:pt x="3026" y="0"/>
                    <a:pt x="2234" y="1757"/>
                    <a:pt x="1848" y="2805"/>
                  </a:cubicBezTo>
                  <a:cubicBezTo>
                    <a:pt x="1792" y="2959"/>
                    <a:pt x="1736" y="3121"/>
                    <a:pt x="1683" y="3284"/>
                  </a:cubicBezTo>
                  <a:cubicBezTo>
                    <a:pt x="1420" y="3547"/>
                    <a:pt x="978" y="4327"/>
                    <a:pt x="612" y="5368"/>
                  </a:cubicBezTo>
                  <a:cubicBezTo>
                    <a:pt x="114" y="6779"/>
                    <a:pt x="0" y="8299"/>
                    <a:pt x="133" y="8369"/>
                  </a:cubicBezTo>
                  <a:lnTo>
                    <a:pt x="163" y="8376"/>
                  </a:lnTo>
                  <a:lnTo>
                    <a:pt x="179" y="8373"/>
                  </a:lnTo>
                  <a:lnTo>
                    <a:pt x="190" y="8371"/>
                  </a:lnTo>
                  <a:cubicBezTo>
                    <a:pt x="256" y="8336"/>
                    <a:pt x="277" y="8170"/>
                    <a:pt x="319" y="7798"/>
                  </a:cubicBezTo>
                  <a:cubicBezTo>
                    <a:pt x="403" y="7069"/>
                    <a:pt x="558" y="5745"/>
                    <a:pt x="1334" y="4504"/>
                  </a:cubicBezTo>
                  <a:lnTo>
                    <a:pt x="1334" y="4504"/>
                  </a:lnTo>
                  <a:cubicBezTo>
                    <a:pt x="1308" y="4611"/>
                    <a:pt x="1282" y="4718"/>
                    <a:pt x="1257" y="4825"/>
                  </a:cubicBezTo>
                  <a:cubicBezTo>
                    <a:pt x="1063" y="5517"/>
                    <a:pt x="959" y="6232"/>
                    <a:pt x="950" y="6951"/>
                  </a:cubicBezTo>
                  <a:cubicBezTo>
                    <a:pt x="950" y="6986"/>
                    <a:pt x="949" y="7023"/>
                    <a:pt x="949" y="7058"/>
                  </a:cubicBezTo>
                  <a:cubicBezTo>
                    <a:pt x="949" y="7232"/>
                    <a:pt x="959" y="7405"/>
                    <a:pt x="982" y="7577"/>
                  </a:cubicBezTo>
                  <a:cubicBezTo>
                    <a:pt x="1036" y="8005"/>
                    <a:pt x="1150" y="8422"/>
                    <a:pt x="1322" y="8818"/>
                  </a:cubicBezTo>
                  <a:cubicBezTo>
                    <a:pt x="1329" y="8837"/>
                    <a:pt x="1338" y="8855"/>
                    <a:pt x="1347" y="8874"/>
                  </a:cubicBezTo>
                  <a:cubicBezTo>
                    <a:pt x="1429" y="9062"/>
                    <a:pt x="1524" y="9244"/>
                    <a:pt x="1631" y="9421"/>
                  </a:cubicBezTo>
                  <a:cubicBezTo>
                    <a:pt x="1734" y="9595"/>
                    <a:pt x="1853" y="9758"/>
                    <a:pt x="1988" y="9910"/>
                  </a:cubicBezTo>
                  <a:cubicBezTo>
                    <a:pt x="2490" y="10457"/>
                    <a:pt x="2686" y="10457"/>
                    <a:pt x="3412" y="10457"/>
                  </a:cubicBezTo>
                  <a:cubicBezTo>
                    <a:pt x="3578" y="10457"/>
                    <a:pt x="3691" y="10445"/>
                    <a:pt x="3764" y="10414"/>
                  </a:cubicBezTo>
                  <a:cubicBezTo>
                    <a:pt x="3773" y="10410"/>
                    <a:pt x="3782" y="10407"/>
                    <a:pt x="3790" y="10401"/>
                  </a:cubicBezTo>
                  <a:cubicBezTo>
                    <a:pt x="3796" y="10398"/>
                    <a:pt x="3803" y="10394"/>
                    <a:pt x="3808" y="10391"/>
                  </a:cubicBezTo>
                  <a:cubicBezTo>
                    <a:pt x="3857" y="10356"/>
                    <a:pt x="3876" y="10307"/>
                    <a:pt x="3876" y="10236"/>
                  </a:cubicBezTo>
                  <a:cubicBezTo>
                    <a:pt x="3876" y="10184"/>
                    <a:pt x="3948" y="10135"/>
                    <a:pt x="4027" y="10135"/>
                  </a:cubicBezTo>
                  <a:cubicBezTo>
                    <a:pt x="4062" y="10135"/>
                    <a:pt x="4096" y="10145"/>
                    <a:pt x="4125" y="10163"/>
                  </a:cubicBezTo>
                  <a:cubicBezTo>
                    <a:pt x="4132" y="10168"/>
                    <a:pt x="4139" y="10172"/>
                    <a:pt x="4145" y="10177"/>
                  </a:cubicBezTo>
                  <a:cubicBezTo>
                    <a:pt x="4146" y="10179"/>
                    <a:pt x="4148" y="10180"/>
                    <a:pt x="4150" y="10180"/>
                  </a:cubicBezTo>
                  <a:cubicBezTo>
                    <a:pt x="4166" y="10196"/>
                    <a:pt x="4176" y="10215"/>
                    <a:pt x="4176" y="10236"/>
                  </a:cubicBezTo>
                  <a:cubicBezTo>
                    <a:pt x="4176" y="10403"/>
                    <a:pt x="4290" y="10456"/>
                    <a:pt x="4642" y="10456"/>
                  </a:cubicBezTo>
                  <a:cubicBezTo>
                    <a:pt x="4867" y="10456"/>
                    <a:pt x="5040" y="10456"/>
                    <a:pt x="5188" y="10440"/>
                  </a:cubicBezTo>
                  <a:lnTo>
                    <a:pt x="5198" y="10438"/>
                  </a:lnTo>
                  <a:cubicBezTo>
                    <a:pt x="5225" y="10435"/>
                    <a:pt x="5249" y="10431"/>
                    <a:pt x="5272" y="10428"/>
                  </a:cubicBezTo>
                  <a:lnTo>
                    <a:pt x="5288" y="10426"/>
                  </a:lnTo>
                  <a:cubicBezTo>
                    <a:pt x="5360" y="10414"/>
                    <a:pt x="5430" y="10392"/>
                    <a:pt x="5496" y="10364"/>
                  </a:cubicBezTo>
                  <a:cubicBezTo>
                    <a:pt x="5509" y="10359"/>
                    <a:pt x="5519" y="10356"/>
                    <a:pt x="5530" y="10350"/>
                  </a:cubicBezTo>
                  <a:cubicBezTo>
                    <a:pt x="5619" y="10308"/>
                    <a:pt x="5701" y="10254"/>
                    <a:pt x="5777" y="10189"/>
                  </a:cubicBezTo>
                  <a:cubicBezTo>
                    <a:pt x="5814" y="10159"/>
                    <a:pt x="5849" y="10128"/>
                    <a:pt x="5887" y="10091"/>
                  </a:cubicBezTo>
                  <a:lnTo>
                    <a:pt x="5931" y="10047"/>
                  </a:lnTo>
                  <a:cubicBezTo>
                    <a:pt x="5973" y="10005"/>
                    <a:pt x="6019" y="9958"/>
                    <a:pt x="6064" y="9907"/>
                  </a:cubicBezTo>
                  <a:cubicBezTo>
                    <a:pt x="6415" y="9525"/>
                    <a:pt x="6974" y="8743"/>
                    <a:pt x="7102" y="7556"/>
                  </a:cubicBezTo>
                  <a:cubicBezTo>
                    <a:pt x="7120" y="7389"/>
                    <a:pt x="7128" y="7223"/>
                    <a:pt x="7128" y="7055"/>
                  </a:cubicBezTo>
                  <a:cubicBezTo>
                    <a:pt x="7128" y="7020"/>
                    <a:pt x="7128" y="6983"/>
                    <a:pt x="7127" y="6944"/>
                  </a:cubicBezTo>
                  <a:cubicBezTo>
                    <a:pt x="7116" y="6064"/>
                    <a:pt x="6981" y="5303"/>
                    <a:pt x="6781" y="4660"/>
                  </a:cubicBezTo>
                  <a:cubicBezTo>
                    <a:pt x="6764" y="4584"/>
                    <a:pt x="6744" y="4509"/>
                    <a:pt x="6725" y="4434"/>
                  </a:cubicBezTo>
                  <a:lnTo>
                    <a:pt x="6725" y="4434"/>
                  </a:lnTo>
                  <a:cubicBezTo>
                    <a:pt x="7539" y="5694"/>
                    <a:pt x="7696" y="7051"/>
                    <a:pt x="7782" y="7793"/>
                  </a:cubicBezTo>
                  <a:cubicBezTo>
                    <a:pt x="7826" y="8166"/>
                    <a:pt x="7847" y="8331"/>
                    <a:pt x="7912" y="8366"/>
                  </a:cubicBezTo>
                  <a:lnTo>
                    <a:pt x="7923" y="8369"/>
                  </a:lnTo>
                  <a:lnTo>
                    <a:pt x="7938" y="8373"/>
                  </a:lnTo>
                  <a:lnTo>
                    <a:pt x="7968" y="8364"/>
                  </a:lnTo>
                  <a:cubicBezTo>
                    <a:pt x="8105" y="8299"/>
                    <a:pt x="7991" y="6779"/>
                    <a:pt x="7493" y="5368"/>
                  </a:cubicBezTo>
                  <a:cubicBezTo>
                    <a:pt x="7113" y="4286"/>
                    <a:pt x="6652" y="3487"/>
                    <a:pt x="6394" y="3256"/>
                  </a:cubicBezTo>
                  <a:lnTo>
                    <a:pt x="6389" y="3261"/>
                  </a:lnTo>
                  <a:cubicBezTo>
                    <a:pt x="6338" y="3105"/>
                    <a:pt x="6285" y="2954"/>
                    <a:pt x="6231" y="2805"/>
                  </a:cubicBezTo>
                  <a:cubicBezTo>
                    <a:pt x="5847" y="1757"/>
                    <a:pt x="5053" y="0"/>
                    <a:pt x="4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7" name="Google Shape;2310;p36">
              <a:extLst>
                <a:ext uri="{FF2B5EF4-FFF2-40B4-BE49-F238E27FC236}">
                  <a16:creationId xmlns:a16="http://schemas.microsoft.com/office/drawing/2014/main" id="{B9A7B7FA-9B43-40BB-30F6-4D99F3D9C4F2}"/>
                </a:ext>
              </a:extLst>
            </p:cNvPr>
            <p:cNvGrpSpPr/>
            <p:nvPr/>
          </p:nvGrpSpPr>
          <p:grpSpPr>
            <a:xfrm>
              <a:off x="4675174" y="2644799"/>
              <a:ext cx="336253" cy="110671"/>
              <a:chOff x="4675174" y="2644799"/>
              <a:chExt cx="336253" cy="110671"/>
            </a:xfrm>
          </p:grpSpPr>
          <p:sp>
            <p:nvSpPr>
              <p:cNvPr id="2822" name="Google Shape;2311;p36">
                <a:extLst>
                  <a:ext uri="{FF2B5EF4-FFF2-40B4-BE49-F238E27FC236}">
                    <a16:creationId xmlns:a16="http://schemas.microsoft.com/office/drawing/2014/main" id="{FE47FABB-ED6F-3510-CB0B-A40D29C35545}"/>
                  </a:ext>
                </a:extLst>
              </p:cNvPr>
              <p:cNvSpPr/>
              <p:nvPr/>
            </p:nvSpPr>
            <p:spPr>
              <a:xfrm>
                <a:off x="4868150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549" y="1"/>
                    </a:moveTo>
                    <a:lnTo>
                      <a:pt x="0" y="48"/>
                    </a:lnTo>
                    <a:cubicBezTo>
                      <a:pt x="41" y="129"/>
                      <a:pt x="128" y="329"/>
                      <a:pt x="99" y="511"/>
                    </a:cubicBezTo>
                    <a:cubicBezTo>
                      <a:pt x="77" y="642"/>
                      <a:pt x="170" y="751"/>
                      <a:pt x="300" y="905"/>
                    </a:cubicBezTo>
                    <a:cubicBezTo>
                      <a:pt x="425" y="1054"/>
                      <a:pt x="582" y="1240"/>
                      <a:pt x="686" y="1515"/>
                    </a:cubicBezTo>
                    <a:cubicBezTo>
                      <a:pt x="717" y="1601"/>
                      <a:pt x="800" y="1619"/>
                      <a:pt x="863" y="1619"/>
                    </a:cubicBezTo>
                    <a:cubicBezTo>
                      <a:pt x="1031" y="1619"/>
                      <a:pt x="1238" y="1501"/>
                      <a:pt x="1263" y="1394"/>
                    </a:cubicBezTo>
                    <a:lnTo>
                      <a:pt x="1259" y="1391"/>
                    </a:lnTo>
                    <a:cubicBezTo>
                      <a:pt x="1156" y="921"/>
                      <a:pt x="549" y="634"/>
                      <a:pt x="542" y="632"/>
                    </a:cubicBezTo>
                    <a:cubicBezTo>
                      <a:pt x="513" y="620"/>
                      <a:pt x="526" y="579"/>
                      <a:pt x="552" y="579"/>
                    </a:cubicBezTo>
                    <a:cubicBezTo>
                      <a:pt x="556" y="579"/>
                      <a:pt x="560" y="580"/>
                      <a:pt x="565" y="583"/>
                    </a:cubicBezTo>
                    <a:cubicBezTo>
                      <a:pt x="591" y="595"/>
                      <a:pt x="1201" y="884"/>
                      <a:pt x="1312" y="1380"/>
                    </a:cubicBezTo>
                    <a:cubicBezTo>
                      <a:pt x="1312" y="1380"/>
                      <a:pt x="1312" y="1380"/>
                      <a:pt x="1312" y="1382"/>
                    </a:cubicBezTo>
                    <a:cubicBezTo>
                      <a:pt x="1333" y="1405"/>
                      <a:pt x="1396" y="1430"/>
                      <a:pt x="1473" y="1430"/>
                    </a:cubicBezTo>
                    <a:cubicBezTo>
                      <a:pt x="1526" y="1430"/>
                      <a:pt x="1694" y="1415"/>
                      <a:pt x="1764" y="1249"/>
                    </a:cubicBezTo>
                    <a:cubicBezTo>
                      <a:pt x="1662" y="781"/>
                      <a:pt x="800" y="541"/>
                      <a:pt x="793" y="539"/>
                    </a:cubicBezTo>
                    <a:cubicBezTo>
                      <a:pt x="760" y="529"/>
                      <a:pt x="770" y="485"/>
                      <a:pt x="799" y="485"/>
                    </a:cubicBezTo>
                    <a:cubicBezTo>
                      <a:pt x="801" y="485"/>
                      <a:pt x="804" y="486"/>
                      <a:pt x="807" y="486"/>
                    </a:cubicBezTo>
                    <a:cubicBezTo>
                      <a:pt x="842" y="497"/>
                      <a:pt x="1683" y="732"/>
                      <a:pt x="1811" y="1216"/>
                    </a:cubicBezTo>
                    <a:cubicBezTo>
                      <a:pt x="1839" y="1220"/>
                      <a:pt x="1865" y="1222"/>
                      <a:pt x="1889" y="1222"/>
                    </a:cubicBezTo>
                    <a:cubicBezTo>
                      <a:pt x="1982" y="1222"/>
                      <a:pt x="2046" y="1190"/>
                      <a:pt x="2067" y="1133"/>
                    </a:cubicBezTo>
                    <a:cubicBezTo>
                      <a:pt x="2095" y="1056"/>
                      <a:pt x="2044" y="947"/>
                      <a:pt x="1939" y="858"/>
                    </a:cubicBezTo>
                    <a:cubicBezTo>
                      <a:pt x="1736" y="684"/>
                      <a:pt x="1238" y="490"/>
                      <a:pt x="872" y="393"/>
                    </a:cubicBezTo>
                    <a:cubicBezTo>
                      <a:pt x="696" y="348"/>
                      <a:pt x="595" y="223"/>
                      <a:pt x="5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312;p36">
                <a:extLst>
                  <a:ext uri="{FF2B5EF4-FFF2-40B4-BE49-F238E27FC236}">
                    <a16:creationId xmlns:a16="http://schemas.microsoft.com/office/drawing/2014/main" id="{9463C90D-2212-B8EF-9E21-B8322CBC1710}"/>
                  </a:ext>
                </a:extLst>
              </p:cNvPr>
              <p:cNvSpPr/>
              <p:nvPr/>
            </p:nvSpPr>
            <p:spPr>
              <a:xfrm>
                <a:off x="4675174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1549" y="1"/>
                    </a:moveTo>
                    <a:cubicBezTo>
                      <a:pt x="1503" y="223"/>
                      <a:pt x="1400" y="348"/>
                      <a:pt x="1225" y="393"/>
                    </a:cubicBezTo>
                    <a:cubicBezTo>
                      <a:pt x="860" y="490"/>
                      <a:pt x="360" y="684"/>
                      <a:pt x="159" y="858"/>
                    </a:cubicBezTo>
                    <a:cubicBezTo>
                      <a:pt x="52" y="947"/>
                      <a:pt x="1" y="1054"/>
                      <a:pt x="31" y="1133"/>
                    </a:cubicBezTo>
                    <a:cubicBezTo>
                      <a:pt x="52" y="1191"/>
                      <a:pt x="117" y="1221"/>
                      <a:pt x="211" y="1221"/>
                    </a:cubicBezTo>
                    <a:cubicBezTo>
                      <a:pt x="234" y="1221"/>
                      <a:pt x="260" y="1219"/>
                      <a:pt x="287" y="1216"/>
                    </a:cubicBezTo>
                    <a:cubicBezTo>
                      <a:pt x="416" y="732"/>
                      <a:pt x="1254" y="497"/>
                      <a:pt x="1291" y="486"/>
                    </a:cubicBezTo>
                    <a:cubicBezTo>
                      <a:pt x="1294" y="486"/>
                      <a:pt x="1296" y="485"/>
                      <a:pt x="1299" y="485"/>
                    </a:cubicBezTo>
                    <a:cubicBezTo>
                      <a:pt x="1326" y="485"/>
                      <a:pt x="1336" y="529"/>
                      <a:pt x="1305" y="537"/>
                    </a:cubicBezTo>
                    <a:cubicBezTo>
                      <a:pt x="1296" y="541"/>
                      <a:pt x="436" y="781"/>
                      <a:pt x="332" y="1249"/>
                    </a:cubicBezTo>
                    <a:cubicBezTo>
                      <a:pt x="402" y="1415"/>
                      <a:pt x="572" y="1430"/>
                      <a:pt x="623" y="1430"/>
                    </a:cubicBezTo>
                    <a:cubicBezTo>
                      <a:pt x="702" y="1430"/>
                      <a:pt x="763" y="1405"/>
                      <a:pt x="786" y="1382"/>
                    </a:cubicBezTo>
                    <a:cubicBezTo>
                      <a:pt x="786" y="1380"/>
                      <a:pt x="786" y="1380"/>
                      <a:pt x="786" y="1380"/>
                    </a:cubicBezTo>
                    <a:cubicBezTo>
                      <a:pt x="895" y="884"/>
                      <a:pt x="1507" y="595"/>
                      <a:pt x="1533" y="583"/>
                    </a:cubicBezTo>
                    <a:cubicBezTo>
                      <a:pt x="1537" y="581"/>
                      <a:pt x="1540" y="581"/>
                      <a:pt x="1543" y="581"/>
                    </a:cubicBezTo>
                    <a:cubicBezTo>
                      <a:pt x="1567" y="581"/>
                      <a:pt x="1580" y="618"/>
                      <a:pt x="1554" y="630"/>
                    </a:cubicBezTo>
                    <a:cubicBezTo>
                      <a:pt x="1549" y="634"/>
                      <a:pt x="941" y="921"/>
                      <a:pt x="837" y="1391"/>
                    </a:cubicBezTo>
                    <a:lnTo>
                      <a:pt x="834" y="1394"/>
                    </a:lnTo>
                    <a:cubicBezTo>
                      <a:pt x="858" y="1501"/>
                      <a:pt x="1067" y="1619"/>
                      <a:pt x="1233" y="1619"/>
                    </a:cubicBezTo>
                    <a:cubicBezTo>
                      <a:pt x="1298" y="1619"/>
                      <a:pt x="1381" y="1601"/>
                      <a:pt x="1412" y="1515"/>
                    </a:cubicBezTo>
                    <a:cubicBezTo>
                      <a:pt x="1516" y="1240"/>
                      <a:pt x="1672" y="1054"/>
                      <a:pt x="1798" y="905"/>
                    </a:cubicBezTo>
                    <a:cubicBezTo>
                      <a:pt x="1928" y="751"/>
                      <a:pt x="2020" y="642"/>
                      <a:pt x="1999" y="511"/>
                    </a:cubicBezTo>
                    <a:cubicBezTo>
                      <a:pt x="1970" y="329"/>
                      <a:pt x="2055" y="129"/>
                      <a:pt x="2096" y="48"/>
                    </a:cubicBez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8" name="Google Shape;2313;p36">
              <a:extLst>
                <a:ext uri="{FF2B5EF4-FFF2-40B4-BE49-F238E27FC236}">
                  <a16:creationId xmlns:a16="http://schemas.microsoft.com/office/drawing/2014/main" id="{D969C6D5-E86A-A542-899A-6A20C7E4EF6D}"/>
                </a:ext>
              </a:extLst>
            </p:cNvPr>
            <p:cNvSpPr/>
            <p:nvPr/>
          </p:nvSpPr>
          <p:spPr>
            <a:xfrm>
              <a:off x="4578746" y="2255326"/>
              <a:ext cx="79090" cy="264544"/>
            </a:xfrm>
            <a:custGeom>
              <a:avLst/>
              <a:gdLst/>
              <a:ahLst/>
              <a:cxnLst/>
              <a:rect l="l" t="t" r="r" b="b"/>
              <a:pathLst>
                <a:path w="1157" h="3870" extrusionOk="0">
                  <a:moveTo>
                    <a:pt x="1156" y="1"/>
                  </a:moveTo>
                  <a:lnTo>
                    <a:pt x="1156" y="1"/>
                  </a:lnTo>
                  <a:cubicBezTo>
                    <a:pt x="380" y="1242"/>
                    <a:pt x="225" y="2564"/>
                    <a:pt x="141" y="3293"/>
                  </a:cubicBezTo>
                  <a:cubicBezTo>
                    <a:pt x="97" y="3666"/>
                    <a:pt x="78" y="3831"/>
                    <a:pt x="11" y="3866"/>
                  </a:cubicBezTo>
                  <a:lnTo>
                    <a:pt x="1" y="3870"/>
                  </a:lnTo>
                  <a:lnTo>
                    <a:pt x="8" y="3870"/>
                  </a:lnTo>
                  <a:cubicBezTo>
                    <a:pt x="174" y="3870"/>
                    <a:pt x="481" y="3552"/>
                    <a:pt x="804" y="3072"/>
                  </a:cubicBezTo>
                  <a:cubicBezTo>
                    <a:pt x="781" y="2900"/>
                    <a:pt x="770" y="2727"/>
                    <a:pt x="770" y="2553"/>
                  </a:cubicBezTo>
                  <a:cubicBezTo>
                    <a:pt x="770" y="2518"/>
                    <a:pt x="770" y="2483"/>
                    <a:pt x="772" y="2446"/>
                  </a:cubicBezTo>
                  <a:cubicBezTo>
                    <a:pt x="781" y="1727"/>
                    <a:pt x="884" y="1012"/>
                    <a:pt x="1079" y="321"/>
                  </a:cubicBezTo>
                  <a:cubicBezTo>
                    <a:pt x="1104" y="214"/>
                    <a:pt x="1130" y="107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314;p36">
              <a:extLst>
                <a:ext uri="{FF2B5EF4-FFF2-40B4-BE49-F238E27FC236}">
                  <a16:creationId xmlns:a16="http://schemas.microsoft.com/office/drawing/2014/main" id="{BB9CAE71-FC5F-17ED-7186-779EAC75974E}"/>
                </a:ext>
              </a:extLst>
            </p:cNvPr>
            <p:cNvSpPr/>
            <p:nvPr/>
          </p:nvSpPr>
          <p:spPr>
            <a:xfrm>
              <a:off x="5026432" y="2250677"/>
              <a:ext cx="81824" cy="269192"/>
            </a:xfrm>
            <a:custGeom>
              <a:avLst/>
              <a:gdLst/>
              <a:ahLst/>
              <a:cxnLst/>
              <a:rect l="l" t="t" r="r" b="b"/>
              <a:pathLst>
                <a:path w="1197" h="3938" extrusionOk="0">
                  <a:moveTo>
                    <a:pt x="1" y="0"/>
                  </a:moveTo>
                  <a:cubicBezTo>
                    <a:pt x="20" y="76"/>
                    <a:pt x="39" y="151"/>
                    <a:pt x="57" y="226"/>
                  </a:cubicBezTo>
                  <a:cubicBezTo>
                    <a:pt x="255" y="870"/>
                    <a:pt x="392" y="1631"/>
                    <a:pt x="402" y="2512"/>
                  </a:cubicBezTo>
                  <a:cubicBezTo>
                    <a:pt x="402" y="2549"/>
                    <a:pt x="404" y="2586"/>
                    <a:pt x="404" y="2621"/>
                  </a:cubicBezTo>
                  <a:cubicBezTo>
                    <a:pt x="404" y="2789"/>
                    <a:pt x="395" y="2956"/>
                    <a:pt x="376" y="3122"/>
                  </a:cubicBezTo>
                  <a:cubicBezTo>
                    <a:pt x="704" y="3612"/>
                    <a:pt x="1016" y="3938"/>
                    <a:pt x="1184" y="3938"/>
                  </a:cubicBezTo>
                  <a:cubicBezTo>
                    <a:pt x="1188" y="3938"/>
                    <a:pt x="1193" y="3936"/>
                    <a:pt x="1196" y="3936"/>
                  </a:cubicBezTo>
                  <a:lnTo>
                    <a:pt x="1188" y="3934"/>
                  </a:lnTo>
                  <a:cubicBezTo>
                    <a:pt x="1123" y="3899"/>
                    <a:pt x="1100" y="3733"/>
                    <a:pt x="1058" y="3361"/>
                  </a:cubicBezTo>
                  <a:cubicBezTo>
                    <a:pt x="972" y="2619"/>
                    <a:pt x="814" y="126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315;p36">
              <a:extLst>
                <a:ext uri="{FF2B5EF4-FFF2-40B4-BE49-F238E27FC236}">
                  <a16:creationId xmlns:a16="http://schemas.microsoft.com/office/drawing/2014/main" id="{FDE626FA-4EBF-0BE5-ABC8-313FA37F36FE}"/>
                </a:ext>
              </a:extLst>
            </p:cNvPr>
            <p:cNvSpPr/>
            <p:nvPr/>
          </p:nvSpPr>
          <p:spPr>
            <a:xfrm>
              <a:off x="4629721" y="2009925"/>
              <a:ext cx="426132" cy="533331"/>
            </a:xfrm>
            <a:custGeom>
              <a:avLst/>
              <a:gdLst/>
              <a:ahLst/>
              <a:cxnLst/>
              <a:rect l="l" t="t" r="r" b="b"/>
              <a:pathLst>
                <a:path w="6095" h="7628" extrusionOk="0">
                  <a:moveTo>
                    <a:pt x="2419" y="129"/>
                  </a:moveTo>
                  <a:cubicBezTo>
                    <a:pt x="2489" y="129"/>
                    <a:pt x="2561" y="155"/>
                    <a:pt x="2619" y="213"/>
                  </a:cubicBezTo>
                  <a:cubicBezTo>
                    <a:pt x="2798" y="392"/>
                    <a:pt x="2672" y="699"/>
                    <a:pt x="2418" y="699"/>
                  </a:cubicBezTo>
                  <a:cubicBezTo>
                    <a:pt x="2260" y="699"/>
                    <a:pt x="2132" y="572"/>
                    <a:pt x="2132" y="415"/>
                  </a:cubicBezTo>
                  <a:cubicBezTo>
                    <a:pt x="2132" y="243"/>
                    <a:pt x="2272" y="129"/>
                    <a:pt x="2419" y="129"/>
                  </a:cubicBezTo>
                  <a:close/>
                  <a:moveTo>
                    <a:pt x="3656" y="128"/>
                  </a:moveTo>
                  <a:cubicBezTo>
                    <a:pt x="3803" y="128"/>
                    <a:pt x="3943" y="243"/>
                    <a:pt x="3943" y="415"/>
                  </a:cubicBezTo>
                  <a:cubicBezTo>
                    <a:pt x="3943" y="571"/>
                    <a:pt x="3815" y="699"/>
                    <a:pt x="3657" y="699"/>
                  </a:cubicBezTo>
                  <a:cubicBezTo>
                    <a:pt x="3405" y="699"/>
                    <a:pt x="3277" y="392"/>
                    <a:pt x="3456" y="213"/>
                  </a:cubicBezTo>
                  <a:cubicBezTo>
                    <a:pt x="3514" y="155"/>
                    <a:pt x="3586" y="128"/>
                    <a:pt x="3656" y="128"/>
                  </a:cubicBezTo>
                  <a:close/>
                  <a:moveTo>
                    <a:pt x="3005" y="504"/>
                  </a:moveTo>
                  <a:cubicBezTo>
                    <a:pt x="3070" y="504"/>
                    <a:pt x="3198" y="632"/>
                    <a:pt x="3368" y="814"/>
                  </a:cubicBezTo>
                  <a:cubicBezTo>
                    <a:pt x="3410" y="860"/>
                    <a:pt x="3450" y="902"/>
                    <a:pt x="3485" y="937"/>
                  </a:cubicBezTo>
                  <a:lnTo>
                    <a:pt x="3489" y="948"/>
                  </a:lnTo>
                  <a:lnTo>
                    <a:pt x="3482" y="956"/>
                  </a:lnTo>
                  <a:lnTo>
                    <a:pt x="3443" y="983"/>
                  </a:lnTo>
                  <a:cubicBezTo>
                    <a:pt x="3415" y="1212"/>
                    <a:pt x="3123" y="1389"/>
                    <a:pt x="3003" y="1389"/>
                  </a:cubicBezTo>
                  <a:cubicBezTo>
                    <a:pt x="2889" y="1389"/>
                    <a:pt x="2595" y="1209"/>
                    <a:pt x="2565" y="984"/>
                  </a:cubicBezTo>
                  <a:lnTo>
                    <a:pt x="2527" y="956"/>
                  </a:lnTo>
                  <a:lnTo>
                    <a:pt x="2521" y="948"/>
                  </a:lnTo>
                  <a:lnTo>
                    <a:pt x="2525" y="937"/>
                  </a:lnTo>
                  <a:cubicBezTo>
                    <a:pt x="2569" y="890"/>
                    <a:pt x="2612" y="839"/>
                    <a:pt x="2656" y="788"/>
                  </a:cubicBezTo>
                  <a:cubicBezTo>
                    <a:pt x="2788" y="635"/>
                    <a:pt x="2902" y="504"/>
                    <a:pt x="3005" y="504"/>
                  </a:cubicBezTo>
                  <a:close/>
                  <a:moveTo>
                    <a:pt x="3776" y="1"/>
                  </a:moveTo>
                  <a:cubicBezTo>
                    <a:pt x="3622" y="1"/>
                    <a:pt x="3440" y="55"/>
                    <a:pt x="3293" y="99"/>
                  </a:cubicBezTo>
                  <a:cubicBezTo>
                    <a:pt x="3184" y="131"/>
                    <a:pt x="3100" y="157"/>
                    <a:pt x="3047" y="157"/>
                  </a:cubicBezTo>
                  <a:cubicBezTo>
                    <a:pt x="3000" y="157"/>
                    <a:pt x="2923" y="136"/>
                    <a:pt x="2825" y="110"/>
                  </a:cubicBezTo>
                  <a:cubicBezTo>
                    <a:pt x="2683" y="73"/>
                    <a:pt x="2504" y="25"/>
                    <a:pt x="2344" y="25"/>
                  </a:cubicBezTo>
                  <a:cubicBezTo>
                    <a:pt x="2186" y="25"/>
                    <a:pt x="2079" y="73"/>
                    <a:pt x="2023" y="173"/>
                  </a:cubicBezTo>
                  <a:cubicBezTo>
                    <a:pt x="1964" y="276"/>
                    <a:pt x="1904" y="532"/>
                    <a:pt x="1848" y="777"/>
                  </a:cubicBezTo>
                  <a:cubicBezTo>
                    <a:pt x="1797" y="997"/>
                    <a:pt x="1750" y="1207"/>
                    <a:pt x="1701" y="1321"/>
                  </a:cubicBezTo>
                  <a:lnTo>
                    <a:pt x="1694" y="1330"/>
                  </a:lnTo>
                  <a:cubicBezTo>
                    <a:pt x="852" y="2055"/>
                    <a:pt x="0" y="3912"/>
                    <a:pt x="0" y="6056"/>
                  </a:cubicBezTo>
                  <a:cubicBezTo>
                    <a:pt x="0" y="6198"/>
                    <a:pt x="7" y="6340"/>
                    <a:pt x="21" y="6480"/>
                  </a:cubicBezTo>
                  <a:cubicBezTo>
                    <a:pt x="885" y="7245"/>
                    <a:pt x="1967" y="7628"/>
                    <a:pt x="3048" y="7628"/>
                  </a:cubicBezTo>
                  <a:cubicBezTo>
                    <a:pt x="4130" y="7628"/>
                    <a:pt x="5211" y="7245"/>
                    <a:pt x="6075" y="6479"/>
                  </a:cubicBezTo>
                  <a:cubicBezTo>
                    <a:pt x="6087" y="6342"/>
                    <a:pt x="6094" y="6202"/>
                    <a:pt x="6094" y="6056"/>
                  </a:cubicBezTo>
                  <a:cubicBezTo>
                    <a:pt x="6094" y="3523"/>
                    <a:pt x="5051" y="1978"/>
                    <a:pt x="4430" y="1284"/>
                  </a:cubicBezTo>
                  <a:lnTo>
                    <a:pt x="4425" y="1279"/>
                  </a:lnTo>
                  <a:cubicBezTo>
                    <a:pt x="4373" y="1154"/>
                    <a:pt x="4318" y="963"/>
                    <a:pt x="4260" y="760"/>
                  </a:cubicBezTo>
                  <a:cubicBezTo>
                    <a:pt x="4188" y="506"/>
                    <a:pt x="4113" y="243"/>
                    <a:pt x="4041" y="122"/>
                  </a:cubicBezTo>
                  <a:cubicBezTo>
                    <a:pt x="3994" y="41"/>
                    <a:pt x="3906" y="1"/>
                    <a:pt x="3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316;p36">
              <a:extLst>
                <a:ext uri="{FF2B5EF4-FFF2-40B4-BE49-F238E27FC236}">
                  <a16:creationId xmlns:a16="http://schemas.microsoft.com/office/drawing/2014/main" id="{3380444D-F831-E362-4794-A8A9E2D44FD7}"/>
                </a:ext>
              </a:extLst>
            </p:cNvPr>
            <p:cNvSpPr/>
            <p:nvPr/>
          </p:nvSpPr>
          <p:spPr>
            <a:xfrm>
              <a:off x="4806213" y="2077994"/>
              <a:ext cx="67199" cy="29562"/>
            </a:xfrm>
            <a:custGeom>
              <a:avLst/>
              <a:gdLst/>
              <a:ahLst/>
              <a:cxnLst/>
              <a:rect l="l" t="t" r="r" b="b"/>
              <a:pathLst>
                <a:path w="820" h="361" extrusionOk="0">
                  <a:moveTo>
                    <a:pt x="820" y="1"/>
                  </a:moveTo>
                  <a:cubicBezTo>
                    <a:pt x="706" y="76"/>
                    <a:pt x="513" y="190"/>
                    <a:pt x="409" y="190"/>
                  </a:cubicBezTo>
                  <a:cubicBezTo>
                    <a:pt x="306" y="190"/>
                    <a:pt x="124" y="85"/>
                    <a:pt x="1" y="3"/>
                  </a:cubicBezTo>
                  <a:lnTo>
                    <a:pt x="1" y="3"/>
                  </a:lnTo>
                  <a:cubicBezTo>
                    <a:pt x="46" y="204"/>
                    <a:pt x="316" y="360"/>
                    <a:pt x="409" y="360"/>
                  </a:cubicBezTo>
                  <a:cubicBezTo>
                    <a:pt x="515" y="360"/>
                    <a:pt x="776" y="202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317;p36">
              <a:extLst>
                <a:ext uri="{FF2B5EF4-FFF2-40B4-BE49-F238E27FC236}">
                  <a16:creationId xmlns:a16="http://schemas.microsoft.com/office/drawing/2014/main" id="{F7B6027D-4710-586A-9D9E-CB860F12704F}"/>
                </a:ext>
              </a:extLst>
            </p:cNvPr>
            <p:cNvSpPr/>
            <p:nvPr/>
          </p:nvSpPr>
          <p:spPr>
            <a:xfrm>
              <a:off x="4805050" y="2045025"/>
              <a:ext cx="70074" cy="49575"/>
            </a:xfrm>
            <a:custGeom>
              <a:avLst/>
              <a:gdLst/>
              <a:ahLst/>
              <a:cxnLst/>
              <a:rect l="l" t="t" r="r" b="b"/>
              <a:pathLst>
                <a:path w="900" h="637" extrusionOk="0">
                  <a:moveTo>
                    <a:pt x="449" y="0"/>
                  </a:moveTo>
                  <a:cubicBezTo>
                    <a:pt x="358" y="0"/>
                    <a:pt x="244" y="134"/>
                    <a:pt x="122" y="276"/>
                  </a:cubicBezTo>
                  <a:cubicBezTo>
                    <a:pt x="83" y="323"/>
                    <a:pt x="41" y="370"/>
                    <a:pt x="1" y="414"/>
                  </a:cubicBezTo>
                  <a:cubicBezTo>
                    <a:pt x="155" y="526"/>
                    <a:pt x="355" y="637"/>
                    <a:pt x="449" y="637"/>
                  </a:cubicBezTo>
                  <a:cubicBezTo>
                    <a:pt x="565" y="637"/>
                    <a:pt x="809" y="477"/>
                    <a:pt x="900" y="414"/>
                  </a:cubicBezTo>
                  <a:cubicBezTo>
                    <a:pt x="868" y="381"/>
                    <a:pt x="832" y="342"/>
                    <a:pt x="793" y="302"/>
                  </a:cubicBezTo>
                  <a:cubicBezTo>
                    <a:pt x="674" y="174"/>
                    <a:pt x="509" y="0"/>
                    <a:pt x="4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318;p36">
              <a:extLst>
                <a:ext uri="{FF2B5EF4-FFF2-40B4-BE49-F238E27FC236}">
                  <a16:creationId xmlns:a16="http://schemas.microsoft.com/office/drawing/2014/main" id="{42709575-848F-542C-A80A-CB65DA91F88F}"/>
                </a:ext>
              </a:extLst>
            </p:cNvPr>
            <p:cNvSpPr/>
            <p:nvPr/>
          </p:nvSpPr>
          <p:spPr>
            <a:xfrm>
              <a:off x="4629713" y="2455450"/>
              <a:ext cx="426125" cy="207178"/>
            </a:xfrm>
            <a:custGeom>
              <a:avLst/>
              <a:gdLst/>
              <a:ahLst/>
              <a:cxnLst/>
              <a:rect l="l" t="t" r="r" b="b"/>
              <a:pathLst>
                <a:path w="6068" h="2950" extrusionOk="0">
                  <a:moveTo>
                    <a:pt x="6068" y="1"/>
                  </a:moveTo>
                  <a:lnTo>
                    <a:pt x="6061" y="8"/>
                  </a:lnTo>
                  <a:cubicBezTo>
                    <a:pt x="5226" y="749"/>
                    <a:pt x="4148" y="1158"/>
                    <a:pt x="3031" y="1158"/>
                  </a:cubicBezTo>
                  <a:cubicBezTo>
                    <a:pt x="1918" y="1158"/>
                    <a:pt x="842" y="751"/>
                    <a:pt x="7" y="11"/>
                  </a:cubicBezTo>
                  <a:lnTo>
                    <a:pt x="0" y="4"/>
                  </a:lnTo>
                  <a:lnTo>
                    <a:pt x="0" y="4"/>
                  </a:lnTo>
                  <a:cubicBezTo>
                    <a:pt x="118" y="1156"/>
                    <a:pt x="691" y="2066"/>
                    <a:pt x="1008" y="2413"/>
                  </a:cubicBezTo>
                  <a:cubicBezTo>
                    <a:pt x="1499" y="2949"/>
                    <a:pt x="1692" y="2949"/>
                    <a:pt x="2406" y="2949"/>
                  </a:cubicBezTo>
                  <a:cubicBezTo>
                    <a:pt x="2770" y="2949"/>
                    <a:pt x="2833" y="2891"/>
                    <a:pt x="2833" y="2767"/>
                  </a:cubicBezTo>
                  <a:cubicBezTo>
                    <a:pt x="2833" y="2692"/>
                    <a:pt x="2919" y="2628"/>
                    <a:pt x="3021" y="2628"/>
                  </a:cubicBezTo>
                  <a:cubicBezTo>
                    <a:pt x="3121" y="2628"/>
                    <a:pt x="3207" y="2692"/>
                    <a:pt x="3207" y="2767"/>
                  </a:cubicBezTo>
                  <a:cubicBezTo>
                    <a:pt x="3207" y="2891"/>
                    <a:pt x="3272" y="2949"/>
                    <a:pt x="3636" y="2949"/>
                  </a:cubicBezTo>
                  <a:cubicBezTo>
                    <a:pt x="4348" y="2949"/>
                    <a:pt x="4541" y="2949"/>
                    <a:pt x="5032" y="2413"/>
                  </a:cubicBezTo>
                  <a:cubicBezTo>
                    <a:pt x="5388" y="2025"/>
                    <a:pt x="5959" y="1224"/>
                    <a:pt x="60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319;p36">
              <a:extLst>
                <a:ext uri="{FF2B5EF4-FFF2-40B4-BE49-F238E27FC236}">
                  <a16:creationId xmlns:a16="http://schemas.microsoft.com/office/drawing/2014/main" id="{A6F1BACF-1388-C488-DC57-973200EBCDD0}"/>
                </a:ext>
              </a:extLst>
            </p:cNvPr>
            <p:cNvSpPr/>
            <p:nvPr/>
          </p:nvSpPr>
          <p:spPr>
            <a:xfrm>
              <a:off x="48596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320;p36">
              <a:extLst>
                <a:ext uri="{FF2B5EF4-FFF2-40B4-BE49-F238E27FC236}">
                  <a16:creationId xmlns:a16="http://schemas.microsoft.com/office/drawing/2014/main" id="{176DA84C-B172-F668-666F-DE743017C9C5}"/>
                </a:ext>
              </a:extLst>
            </p:cNvPr>
            <p:cNvSpPr/>
            <p:nvPr/>
          </p:nvSpPr>
          <p:spPr>
            <a:xfrm>
              <a:off x="48672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321;p36">
              <a:extLst>
                <a:ext uri="{FF2B5EF4-FFF2-40B4-BE49-F238E27FC236}">
                  <a16:creationId xmlns:a16="http://schemas.microsoft.com/office/drawing/2014/main" id="{5CD4351D-9248-9054-9A53-2DCBDCD11534}"/>
                </a:ext>
              </a:extLst>
            </p:cNvPr>
            <p:cNvSpPr/>
            <p:nvPr/>
          </p:nvSpPr>
          <p:spPr>
            <a:xfrm>
              <a:off x="48789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322;p36">
              <a:extLst>
                <a:ext uri="{FF2B5EF4-FFF2-40B4-BE49-F238E27FC236}">
                  <a16:creationId xmlns:a16="http://schemas.microsoft.com/office/drawing/2014/main" id="{C5EBFC39-6D18-79F3-1F38-FE009FA6033C}"/>
                </a:ext>
              </a:extLst>
            </p:cNvPr>
            <p:cNvSpPr/>
            <p:nvPr/>
          </p:nvSpPr>
          <p:spPr>
            <a:xfrm>
              <a:off x="48690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323;p36">
              <a:extLst>
                <a:ext uri="{FF2B5EF4-FFF2-40B4-BE49-F238E27FC236}">
                  <a16:creationId xmlns:a16="http://schemas.microsoft.com/office/drawing/2014/main" id="{11A3B551-86CF-559E-FCB2-75F0AB369733}"/>
                </a:ext>
              </a:extLst>
            </p:cNvPr>
            <p:cNvSpPr/>
            <p:nvPr/>
          </p:nvSpPr>
          <p:spPr>
            <a:xfrm>
              <a:off x="47762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324;p36">
              <a:extLst>
                <a:ext uri="{FF2B5EF4-FFF2-40B4-BE49-F238E27FC236}">
                  <a16:creationId xmlns:a16="http://schemas.microsoft.com/office/drawing/2014/main" id="{144B31BA-F169-168D-97F3-3F03721D59BF}"/>
                </a:ext>
              </a:extLst>
            </p:cNvPr>
            <p:cNvSpPr/>
            <p:nvPr/>
          </p:nvSpPr>
          <p:spPr>
            <a:xfrm>
              <a:off x="47838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325;p36">
              <a:extLst>
                <a:ext uri="{FF2B5EF4-FFF2-40B4-BE49-F238E27FC236}">
                  <a16:creationId xmlns:a16="http://schemas.microsoft.com/office/drawing/2014/main" id="{3CDCCAB2-D78F-998E-7AC5-EB6D4B748920}"/>
                </a:ext>
              </a:extLst>
            </p:cNvPr>
            <p:cNvSpPr/>
            <p:nvPr/>
          </p:nvSpPr>
          <p:spPr>
            <a:xfrm>
              <a:off x="47955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326;p36">
              <a:extLst>
                <a:ext uri="{FF2B5EF4-FFF2-40B4-BE49-F238E27FC236}">
                  <a16:creationId xmlns:a16="http://schemas.microsoft.com/office/drawing/2014/main" id="{961766A1-44B7-79D2-F568-7B7197137F06}"/>
                </a:ext>
              </a:extLst>
            </p:cNvPr>
            <p:cNvSpPr/>
            <p:nvPr/>
          </p:nvSpPr>
          <p:spPr>
            <a:xfrm>
              <a:off x="47856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4" name="文字方塊 2823">
            <a:extLst>
              <a:ext uri="{FF2B5EF4-FFF2-40B4-BE49-F238E27FC236}">
                <a16:creationId xmlns:a16="http://schemas.microsoft.com/office/drawing/2014/main" id="{E896454B-EF4E-6941-DE72-9FD25B266695}"/>
              </a:ext>
            </a:extLst>
          </p:cNvPr>
          <p:cNvSpPr txBox="1"/>
          <p:nvPr/>
        </p:nvSpPr>
        <p:spPr>
          <a:xfrm>
            <a:off x="2068750" y="2472224"/>
            <a:ext cx="3582714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TW" altLang="en-US" sz="2000">
                <a:latin typeface="微軟正黑體"/>
                <a:ea typeface="微軟正黑體"/>
              </a:rPr>
              <a:t>切換顯示各支出種類比例</a:t>
            </a:r>
            <a:endParaRPr lang="zh-TW"/>
          </a:p>
          <a:p>
            <a:r>
              <a:rPr lang="zh-TW" altLang="en-US" sz="2000">
                <a:latin typeface="微軟正黑體"/>
                <a:ea typeface="微軟正黑體"/>
              </a:rPr>
              <a:t>和支出/收入的比例</a:t>
            </a:r>
            <a:endParaRPr lang="zh-TW"/>
          </a:p>
        </p:txBody>
      </p:sp>
      <p:grpSp>
        <p:nvGrpSpPr>
          <p:cNvPr id="2825" name="Google Shape;2753;p40">
            <a:extLst>
              <a:ext uri="{FF2B5EF4-FFF2-40B4-BE49-F238E27FC236}">
                <a16:creationId xmlns:a16="http://schemas.microsoft.com/office/drawing/2014/main" id="{76EB2D2F-46A0-C12F-376A-14AEAF8D15DE}"/>
              </a:ext>
            </a:extLst>
          </p:cNvPr>
          <p:cNvGrpSpPr/>
          <p:nvPr/>
        </p:nvGrpSpPr>
        <p:grpSpPr>
          <a:xfrm>
            <a:off x="799094" y="3560659"/>
            <a:ext cx="1178477" cy="572701"/>
            <a:chOff x="51655" y="3808136"/>
            <a:chExt cx="699735" cy="263687"/>
          </a:xfrm>
        </p:grpSpPr>
        <p:sp>
          <p:nvSpPr>
            <p:cNvPr id="2826" name="Google Shape;2754;p40">
              <a:extLst>
                <a:ext uri="{FF2B5EF4-FFF2-40B4-BE49-F238E27FC236}">
                  <a16:creationId xmlns:a16="http://schemas.microsoft.com/office/drawing/2014/main" id="{28115203-1FCF-B063-FED7-A87AD50430B3}"/>
                </a:ext>
              </a:extLst>
            </p:cNvPr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755;p40">
              <a:extLst>
                <a:ext uri="{FF2B5EF4-FFF2-40B4-BE49-F238E27FC236}">
                  <a16:creationId xmlns:a16="http://schemas.microsoft.com/office/drawing/2014/main" id="{CE4FAE3B-7557-06E8-56B0-3E959C945F70}"/>
                </a:ext>
              </a:extLst>
            </p:cNvPr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756;p40">
              <a:extLst>
                <a:ext uri="{FF2B5EF4-FFF2-40B4-BE49-F238E27FC236}">
                  <a16:creationId xmlns:a16="http://schemas.microsoft.com/office/drawing/2014/main" id="{87969FC9-AE5C-5B46-CF3A-EA19557DC908}"/>
                </a:ext>
              </a:extLst>
            </p:cNvPr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757;p40">
              <a:extLst>
                <a:ext uri="{FF2B5EF4-FFF2-40B4-BE49-F238E27FC236}">
                  <a16:creationId xmlns:a16="http://schemas.microsoft.com/office/drawing/2014/main" id="{1A2ECBA2-F6EE-6FD0-7013-FCC8DD189F2A}"/>
                </a:ext>
              </a:extLst>
            </p:cNvPr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758;p40">
              <a:extLst>
                <a:ext uri="{FF2B5EF4-FFF2-40B4-BE49-F238E27FC236}">
                  <a16:creationId xmlns:a16="http://schemas.microsoft.com/office/drawing/2014/main" id="{12D6F410-F65A-DEE5-344C-1D3FE153D323}"/>
                </a:ext>
              </a:extLst>
            </p:cNvPr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759;p40">
              <a:extLst>
                <a:ext uri="{FF2B5EF4-FFF2-40B4-BE49-F238E27FC236}">
                  <a16:creationId xmlns:a16="http://schemas.microsoft.com/office/drawing/2014/main" id="{6B1BD049-5EF2-648C-2637-6DC13B23CE69}"/>
                </a:ext>
              </a:extLst>
            </p:cNvPr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760;p40">
              <a:extLst>
                <a:ext uri="{FF2B5EF4-FFF2-40B4-BE49-F238E27FC236}">
                  <a16:creationId xmlns:a16="http://schemas.microsoft.com/office/drawing/2014/main" id="{6E1E35D6-F2B7-C493-BB22-BAAB91D78045}"/>
                </a:ext>
              </a:extLst>
            </p:cNvPr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761;p40">
              <a:extLst>
                <a:ext uri="{FF2B5EF4-FFF2-40B4-BE49-F238E27FC236}">
                  <a16:creationId xmlns:a16="http://schemas.microsoft.com/office/drawing/2014/main" id="{BDC7842C-1113-2FDA-2419-9BC199D03D8A}"/>
                </a:ext>
              </a:extLst>
            </p:cNvPr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762;p40">
              <a:extLst>
                <a:ext uri="{FF2B5EF4-FFF2-40B4-BE49-F238E27FC236}">
                  <a16:creationId xmlns:a16="http://schemas.microsoft.com/office/drawing/2014/main" id="{1C55A8E5-4C49-875A-8CFE-D6A9877910AD}"/>
                </a:ext>
              </a:extLst>
            </p:cNvPr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5" name="Google Shape;2308;p36">
            <a:extLst>
              <a:ext uri="{FF2B5EF4-FFF2-40B4-BE49-F238E27FC236}">
                <a16:creationId xmlns:a16="http://schemas.microsoft.com/office/drawing/2014/main" id="{52C30485-5F39-3412-4BE2-74C88BAF36CA}"/>
              </a:ext>
            </a:extLst>
          </p:cNvPr>
          <p:cNvGrpSpPr/>
          <p:nvPr/>
        </p:nvGrpSpPr>
        <p:grpSpPr>
          <a:xfrm>
            <a:off x="1235923" y="3217169"/>
            <a:ext cx="350910" cy="532455"/>
            <a:chOff x="4566516" y="1947370"/>
            <a:chExt cx="554038" cy="808100"/>
          </a:xfrm>
        </p:grpSpPr>
        <p:sp>
          <p:nvSpPr>
            <p:cNvPr id="2836" name="Google Shape;2309;p36">
              <a:extLst>
                <a:ext uri="{FF2B5EF4-FFF2-40B4-BE49-F238E27FC236}">
                  <a16:creationId xmlns:a16="http://schemas.microsoft.com/office/drawing/2014/main" id="{04A24BD6-F0F5-5145-74CC-FB8D949ACA03}"/>
                </a:ext>
              </a:extLst>
            </p:cNvPr>
            <p:cNvSpPr/>
            <p:nvPr/>
          </p:nvSpPr>
          <p:spPr>
            <a:xfrm>
              <a:off x="4566516" y="1947370"/>
              <a:ext cx="554038" cy="714883"/>
            </a:xfrm>
            <a:custGeom>
              <a:avLst/>
              <a:gdLst/>
              <a:ahLst/>
              <a:cxnLst/>
              <a:rect l="l" t="t" r="r" b="b"/>
              <a:pathLst>
                <a:path w="8105" h="10458" extrusionOk="0">
                  <a:moveTo>
                    <a:pt x="4772" y="1005"/>
                  </a:moveTo>
                  <a:cubicBezTo>
                    <a:pt x="4904" y="1005"/>
                    <a:pt x="4990" y="1043"/>
                    <a:pt x="5037" y="1124"/>
                  </a:cubicBezTo>
                  <a:cubicBezTo>
                    <a:pt x="5109" y="1245"/>
                    <a:pt x="5182" y="1508"/>
                    <a:pt x="5256" y="1762"/>
                  </a:cubicBezTo>
                  <a:cubicBezTo>
                    <a:pt x="5314" y="1965"/>
                    <a:pt x="5368" y="2158"/>
                    <a:pt x="5421" y="2281"/>
                  </a:cubicBezTo>
                  <a:lnTo>
                    <a:pt x="5424" y="2288"/>
                  </a:lnTo>
                  <a:cubicBezTo>
                    <a:pt x="6047" y="2980"/>
                    <a:pt x="7090" y="4525"/>
                    <a:pt x="7090" y="7058"/>
                  </a:cubicBezTo>
                  <a:cubicBezTo>
                    <a:pt x="7090" y="7204"/>
                    <a:pt x="7083" y="7344"/>
                    <a:pt x="7071" y="7481"/>
                  </a:cubicBezTo>
                  <a:lnTo>
                    <a:pt x="7076" y="7474"/>
                  </a:lnTo>
                  <a:lnTo>
                    <a:pt x="7076" y="7474"/>
                  </a:lnTo>
                  <a:cubicBezTo>
                    <a:pt x="6967" y="8697"/>
                    <a:pt x="6396" y="9498"/>
                    <a:pt x="6040" y="9886"/>
                  </a:cubicBezTo>
                  <a:cubicBezTo>
                    <a:pt x="5549" y="10422"/>
                    <a:pt x="5358" y="10422"/>
                    <a:pt x="4644" y="10422"/>
                  </a:cubicBezTo>
                  <a:cubicBezTo>
                    <a:pt x="4280" y="10422"/>
                    <a:pt x="4215" y="10363"/>
                    <a:pt x="4215" y="10240"/>
                  </a:cubicBezTo>
                  <a:cubicBezTo>
                    <a:pt x="4215" y="10165"/>
                    <a:pt x="4131" y="10101"/>
                    <a:pt x="4029" y="10101"/>
                  </a:cubicBezTo>
                  <a:cubicBezTo>
                    <a:pt x="3927" y="10101"/>
                    <a:pt x="3843" y="10165"/>
                    <a:pt x="3843" y="10240"/>
                  </a:cubicBezTo>
                  <a:cubicBezTo>
                    <a:pt x="3843" y="10363"/>
                    <a:pt x="3778" y="10422"/>
                    <a:pt x="3414" y="10422"/>
                  </a:cubicBezTo>
                  <a:cubicBezTo>
                    <a:pt x="2700" y="10422"/>
                    <a:pt x="2509" y="10422"/>
                    <a:pt x="2018" y="9886"/>
                  </a:cubicBezTo>
                  <a:cubicBezTo>
                    <a:pt x="1699" y="9539"/>
                    <a:pt x="1126" y="8629"/>
                    <a:pt x="1010" y="7477"/>
                  </a:cubicBezTo>
                  <a:lnTo>
                    <a:pt x="1010" y="7477"/>
                  </a:lnTo>
                  <a:lnTo>
                    <a:pt x="1017" y="7482"/>
                  </a:lnTo>
                  <a:cubicBezTo>
                    <a:pt x="1001" y="7342"/>
                    <a:pt x="994" y="7200"/>
                    <a:pt x="994" y="7058"/>
                  </a:cubicBezTo>
                  <a:cubicBezTo>
                    <a:pt x="994" y="4914"/>
                    <a:pt x="1848" y="3057"/>
                    <a:pt x="2690" y="2332"/>
                  </a:cubicBezTo>
                  <a:lnTo>
                    <a:pt x="2695" y="2323"/>
                  </a:lnTo>
                  <a:cubicBezTo>
                    <a:pt x="2746" y="2209"/>
                    <a:pt x="2793" y="2000"/>
                    <a:pt x="2844" y="1781"/>
                  </a:cubicBezTo>
                  <a:cubicBezTo>
                    <a:pt x="2900" y="1534"/>
                    <a:pt x="2958" y="1278"/>
                    <a:pt x="3019" y="1175"/>
                  </a:cubicBezTo>
                  <a:cubicBezTo>
                    <a:pt x="3075" y="1075"/>
                    <a:pt x="3180" y="1027"/>
                    <a:pt x="3340" y="1027"/>
                  </a:cubicBezTo>
                  <a:cubicBezTo>
                    <a:pt x="3499" y="1027"/>
                    <a:pt x="3677" y="1075"/>
                    <a:pt x="3820" y="1113"/>
                  </a:cubicBezTo>
                  <a:cubicBezTo>
                    <a:pt x="3918" y="1138"/>
                    <a:pt x="3996" y="1159"/>
                    <a:pt x="4041" y="1159"/>
                  </a:cubicBezTo>
                  <a:cubicBezTo>
                    <a:pt x="4096" y="1159"/>
                    <a:pt x="4180" y="1133"/>
                    <a:pt x="4288" y="1101"/>
                  </a:cubicBezTo>
                  <a:cubicBezTo>
                    <a:pt x="4436" y="1057"/>
                    <a:pt x="4618" y="1005"/>
                    <a:pt x="4772" y="1005"/>
                  </a:cubicBezTo>
                  <a:close/>
                  <a:moveTo>
                    <a:pt x="4039" y="0"/>
                  </a:moveTo>
                  <a:cubicBezTo>
                    <a:pt x="3026" y="0"/>
                    <a:pt x="2234" y="1757"/>
                    <a:pt x="1848" y="2805"/>
                  </a:cubicBezTo>
                  <a:cubicBezTo>
                    <a:pt x="1792" y="2959"/>
                    <a:pt x="1736" y="3121"/>
                    <a:pt x="1683" y="3284"/>
                  </a:cubicBezTo>
                  <a:cubicBezTo>
                    <a:pt x="1420" y="3547"/>
                    <a:pt x="978" y="4327"/>
                    <a:pt x="612" y="5368"/>
                  </a:cubicBezTo>
                  <a:cubicBezTo>
                    <a:pt x="114" y="6779"/>
                    <a:pt x="0" y="8299"/>
                    <a:pt x="133" y="8369"/>
                  </a:cubicBezTo>
                  <a:lnTo>
                    <a:pt x="163" y="8376"/>
                  </a:lnTo>
                  <a:lnTo>
                    <a:pt x="179" y="8373"/>
                  </a:lnTo>
                  <a:lnTo>
                    <a:pt x="190" y="8371"/>
                  </a:lnTo>
                  <a:cubicBezTo>
                    <a:pt x="256" y="8336"/>
                    <a:pt x="277" y="8170"/>
                    <a:pt x="319" y="7798"/>
                  </a:cubicBezTo>
                  <a:cubicBezTo>
                    <a:pt x="403" y="7069"/>
                    <a:pt x="558" y="5745"/>
                    <a:pt x="1334" y="4504"/>
                  </a:cubicBezTo>
                  <a:lnTo>
                    <a:pt x="1334" y="4504"/>
                  </a:lnTo>
                  <a:cubicBezTo>
                    <a:pt x="1308" y="4611"/>
                    <a:pt x="1282" y="4718"/>
                    <a:pt x="1257" y="4825"/>
                  </a:cubicBezTo>
                  <a:cubicBezTo>
                    <a:pt x="1063" y="5517"/>
                    <a:pt x="959" y="6232"/>
                    <a:pt x="950" y="6951"/>
                  </a:cubicBezTo>
                  <a:cubicBezTo>
                    <a:pt x="950" y="6986"/>
                    <a:pt x="949" y="7023"/>
                    <a:pt x="949" y="7058"/>
                  </a:cubicBezTo>
                  <a:cubicBezTo>
                    <a:pt x="949" y="7232"/>
                    <a:pt x="959" y="7405"/>
                    <a:pt x="982" y="7577"/>
                  </a:cubicBezTo>
                  <a:cubicBezTo>
                    <a:pt x="1036" y="8005"/>
                    <a:pt x="1150" y="8422"/>
                    <a:pt x="1322" y="8818"/>
                  </a:cubicBezTo>
                  <a:cubicBezTo>
                    <a:pt x="1329" y="8837"/>
                    <a:pt x="1338" y="8855"/>
                    <a:pt x="1347" y="8874"/>
                  </a:cubicBezTo>
                  <a:cubicBezTo>
                    <a:pt x="1429" y="9062"/>
                    <a:pt x="1524" y="9244"/>
                    <a:pt x="1631" y="9421"/>
                  </a:cubicBezTo>
                  <a:cubicBezTo>
                    <a:pt x="1734" y="9595"/>
                    <a:pt x="1853" y="9758"/>
                    <a:pt x="1988" y="9910"/>
                  </a:cubicBezTo>
                  <a:cubicBezTo>
                    <a:pt x="2490" y="10457"/>
                    <a:pt x="2686" y="10457"/>
                    <a:pt x="3412" y="10457"/>
                  </a:cubicBezTo>
                  <a:cubicBezTo>
                    <a:pt x="3578" y="10457"/>
                    <a:pt x="3691" y="10445"/>
                    <a:pt x="3764" y="10414"/>
                  </a:cubicBezTo>
                  <a:cubicBezTo>
                    <a:pt x="3773" y="10410"/>
                    <a:pt x="3782" y="10407"/>
                    <a:pt x="3790" y="10401"/>
                  </a:cubicBezTo>
                  <a:cubicBezTo>
                    <a:pt x="3796" y="10398"/>
                    <a:pt x="3803" y="10394"/>
                    <a:pt x="3808" y="10391"/>
                  </a:cubicBezTo>
                  <a:cubicBezTo>
                    <a:pt x="3857" y="10356"/>
                    <a:pt x="3876" y="10307"/>
                    <a:pt x="3876" y="10236"/>
                  </a:cubicBezTo>
                  <a:cubicBezTo>
                    <a:pt x="3876" y="10184"/>
                    <a:pt x="3948" y="10135"/>
                    <a:pt x="4027" y="10135"/>
                  </a:cubicBezTo>
                  <a:cubicBezTo>
                    <a:pt x="4062" y="10135"/>
                    <a:pt x="4096" y="10145"/>
                    <a:pt x="4125" y="10163"/>
                  </a:cubicBezTo>
                  <a:cubicBezTo>
                    <a:pt x="4132" y="10168"/>
                    <a:pt x="4139" y="10172"/>
                    <a:pt x="4145" y="10177"/>
                  </a:cubicBezTo>
                  <a:cubicBezTo>
                    <a:pt x="4146" y="10179"/>
                    <a:pt x="4148" y="10180"/>
                    <a:pt x="4150" y="10180"/>
                  </a:cubicBezTo>
                  <a:cubicBezTo>
                    <a:pt x="4166" y="10196"/>
                    <a:pt x="4176" y="10215"/>
                    <a:pt x="4176" y="10236"/>
                  </a:cubicBezTo>
                  <a:cubicBezTo>
                    <a:pt x="4176" y="10403"/>
                    <a:pt x="4290" y="10456"/>
                    <a:pt x="4642" y="10456"/>
                  </a:cubicBezTo>
                  <a:cubicBezTo>
                    <a:pt x="4867" y="10456"/>
                    <a:pt x="5040" y="10456"/>
                    <a:pt x="5188" y="10440"/>
                  </a:cubicBezTo>
                  <a:lnTo>
                    <a:pt x="5198" y="10438"/>
                  </a:lnTo>
                  <a:cubicBezTo>
                    <a:pt x="5225" y="10435"/>
                    <a:pt x="5249" y="10431"/>
                    <a:pt x="5272" y="10428"/>
                  </a:cubicBezTo>
                  <a:lnTo>
                    <a:pt x="5288" y="10426"/>
                  </a:lnTo>
                  <a:cubicBezTo>
                    <a:pt x="5360" y="10414"/>
                    <a:pt x="5430" y="10392"/>
                    <a:pt x="5496" y="10364"/>
                  </a:cubicBezTo>
                  <a:cubicBezTo>
                    <a:pt x="5509" y="10359"/>
                    <a:pt x="5519" y="10356"/>
                    <a:pt x="5530" y="10350"/>
                  </a:cubicBezTo>
                  <a:cubicBezTo>
                    <a:pt x="5619" y="10308"/>
                    <a:pt x="5701" y="10254"/>
                    <a:pt x="5777" y="10189"/>
                  </a:cubicBezTo>
                  <a:cubicBezTo>
                    <a:pt x="5814" y="10159"/>
                    <a:pt x="5849" y="10128"/>
                    <a:pt x="5887" y="10091"/>
                  </a:cubicBezTo>
                  <a:lnTo>
                    <a:pt x="5931" y="10047"/>
                  </a:lnTo>
                  <a:cubicBezTo>
                    <a:pt x="5973" y="10005"/>
                    <a:pt x="6019" y="9958"/>
                    <a:pt x="6064" y="9907"/>
                  </a:cubicBezTo>
                  <a:cubicBezTo>
                    <a:pt x="6415" y="9525"/>
                    <a:pt x="6974" y="8743"/>
                    <a:pt x="7102" y="7556"/>
                  </a:cubicBezTo>
                  <a:cubicBezTo>
                    <a:pt x="7120" y="7389"/>
                    <a:pt x="7128" y="7223"/>
                    <a:pt x="7128" y="7055"/>
                  </a:cubicBezTo>
                  <a:cubicBezTo>
                    <a:pt x="7128" y="7020"/>
                    <a:pt x="7128" y="6983"/>
                    <a:pt x="7127" y="6944"/>
                  </a:cubicBezTo>
                  <a:cubicBezTo>
                    <a:pt x="7116" y="6064"/>
                    <a:pt x="6981" y="5303"/>
                    <a:pt x="6781" y="4660"/>
                  </a:cubicBezTo>
                  <a:cubicBezTo>
                    <a:pt x="6764" y="4584"/>
                    <a:pt x="6744" y="4509"/>
                    <a:pt x="6725" y="4434"/>
                  </a:cubicBezTo>
                  <a:lnTo>
                    <a:pt x="6725" y="4434"/>
                  </a:lnTo>
                  <a:cubicBezTo>
                    <a:pt x="7539" y="5694"/>
                    <a:pt x="7696" y="7051"/>
                    <a:pt x="7782" y="7793"/>
                  </a:cubicBezTo>
                  <a:cubicBezTo>
                    <a:pt x="7826" y="8166"/>
                    <a:pt x="7847" y="8331"/>
                    <a:pt x="7912" y="8366"/>
                  </a:cubicBezTo>
                  <a:lnTo>
                    <a:pt x="7923" y="8369"/>
                  </a:lnTo>
                  <a:lnTo>
                    <a:pt x="7938" y="8373"/>
                  </a:lnTo>
                  <a:lnTo>
                    <a:pt x="7968" y="8364"/>
                  </a:lnTo>
                  <a:cubicBezTo>
                    <a:pt x="8105" y="8299"/>
                    <a:pt x="7991" y="6779"/>
                    <a:pt x="7493" y="5368"/>
                  </a:cubicBezTo>
                  <a:cubicBezTo>
                    <a:pt x="7113" y="4286"/>
                    <a:pt x="6652" y="3487"/>
                    <a:pt x="6394" y="3256"/>
                  </a:cubicBezTo>
                  <a:lnTo>
                    <a:pt x="6389" y="3261"/>
                  </a:lnTo>
                  <a:cubicBezTo>
                    <a:pt x="6338" y="3105"/>
                    <a:pt x="6285" y="2954"/>
                    <a:pt x="6231" y="2805"/>
                  </a:cubicBezTo>
                  <a:cubicBezTo>
                    <a:pt x="5847" y="1757"/>
                    <a:pt x="5053" y="0"/>
                    <a:pt x="4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37" name="Google Shape;2310;p36">
              <a:extLst>
                <a:ext uri="{FF2B5EF4-FFF2-40B4-BE49-F238E27FC236}">
                  <a16:creationId xmlns:a16="http://schemas.microsoft.com/office/drawing/2014/main" id="{37D5A9E8-F5EC-039B-5A9F-4E1D60592AC9}"/>
                </a:ext>
              </a:extLst>
            </p:cNvPr>
            <p:cNvGrpSpPr/>
            <p:nvPr/>
          </p:nvGrpSpPr>
          <p:grpSpPr>
            <a:xfrm>
              <a:off x="4675174" y="2644799"/>
              <a:ext cx="336253" cy="110671"/>
              <a:chOff x="4675174" y="2644799"/>
              <a:chExt cx="336253" cy="110671"/>
            </a:xfrm>
          </p:grpSpPr>
          <p:sp>
            <p:nvSpPr>
              <p:cNvPr id="2852" name="Google Shape;2311;p36">
                <a:extLst>
                  <a:ext uri="{FF2B5EF4-FFF2-40B4-BE49-F238E27FC236}">
                    <a16:creationId xmlns:a16="http://schemas.microsoft.com/office/drawing/2014/main" id="{5B55A66E-5CD8-614D-B69C-DDA8DBD5F0BC}"/>
                  </a:ext>
                </a:extLst>
              </p:cNvPr>
              <p:cNvSpPr/>
              <p:nvPr/>
            </p:nvSpPr>
            <p:spPr>
              <a:xfrm>
                <a:off x="4868150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549" y="1"/>
                    </a:moveTo>
                    <a:lnTo>
                      <a:pt x="0" y="48"/>
                    </a:lnTo>
                    <a:cubicBezTo>
                      <a:pt x="41" y="129"/>
                      <a:pt x="128" y="329"/>
                      <a:pt x="99" y="511"/>
                    </a:cubicBezTo>
                    <a:cubicBezTo>
                      <a:pt x="77" y="642"/>
                      <a:pt x="170" y="751"/>
                      <a:pt x="300" y="905"/>
                    </a:cubicBezTo>
                    <a:cubicBezTo>
                      <a:pt x="425" y="1054"/>
                      <a:pt x="582" y="1240"/>
                      <a:pt x="686" y="1515"/>
                    </a:cubicBezTo>
                    <a:cubicBezTo>
                      <a:pt x="717" y="1601"/>
                      <a:pt x="800" y="1619"/>
                      <a:pt x="863" y="1619"/>
                    </a:cubicBezTo>
                    <a:cubicBezTo>
                      <a:pt x="1031" y="1619"/>
                      <a:pt x="1238" y="1501"/>
                      <a:pt x="1263" y="1394"/>
                    </a:cubicBezTo>
                    <a:lnTo>
                      <a:pt x="1259" y="1391"/>
                    </a:lnTo>
                    <a:cubicBezTo>
                      <a:pt x="1156" y="921"/>
                      <a:pt x="549" y="634"/>
                      <a:pt x="542" y="632"/>
                    </a:cubicBezTo>
                    <a:cubicBezTo>
                      <a:pt x="513" y="620"/>
                      <a:pt x="526" y="579"/>
                      <a:pt x="552" y="579"/>
                    </a:cubicBezTo>
                    <a:cubicBezTo>
                      <a:pt x="556" y="579"/>
                      <a:pt x="560" y="580"/>
                      <a:pt x="565" y="583"/>
                    </a:cubicBezTo>
                    <a:cubicBezTo>
                      <a:pt x="591" y="595"/>
                      <a:pt x="1201" y="884"/>
                      <a:pt x="1312" y="1380"/>
                    </a:cubicBezTo>
                    <a:cubicBezTo>
                      <a:pt x="1312" y="1380"/>
                      <a:pt x="1312" y="1380"/>
                      <a:pt x="1312" y="1382"/>
                    </a:cubicBezTo>
                    <a:cubicBezTo>
                      <a:pt x="1333" y="1405"/>
                      <a:pt x="1396" y="1430"/>
                      <a:pt x="1473" y="1430"/>
                    </a:cubicBezTo>
                    <a:cubicBezTo>
                      <a:pt x="1526" y="1430"/>
                      <a:pt x="1694" y="1415"/>
                      <a:pt x="1764" y="1249"/>
                    </a:cubicBezTo>
                    <a:cubicBezTo>
                      <a:pt x="1662" y="781"/>
                      <a:pt x="800" y="541"/>
                      <a:pt x="793" y="539"/>
                    </a:cubicBezTo>
                    <a:cubicBezTo>
                      <a:pt x="760" y="529"/>
                      <a:pt x="770" y="485"/>
                      <a:pt x="799" y="485"/>
                    </a:cubicBezTo>
                    <a:cubicBezTo>
                      <a:pt x="801" y="485"/>
                      <a:pt x="804" y="486"/>
                      <a:pt x="807" y="486"/>
                    </a:cubicBezTo>
                    <a:cubicBezTo>
                      <a:pt x="842" y="497"/>
                      <a:pt x="1683" y="732"/>
                      <a:pt x="1811" y="1216"/>
                    </a:cubicBezTo>
                    <a:cubicBezTo>
                      <a:pt x="1839" y="1220"/>
                      <a:pt x="1865" y="1222"/>
                      <a:pt x="1889" y="1222"/>
                    </a:cubicBezTo>
                    <a:cubicBezTo>
                      <a:pt x="1982" y="1222"/>
                      <a:pt x="2046" y="1190"/>
                      <a:pt x="2067" y="1133"/>
                    </a:cubicBezTo>
                    <a:cubicBezTo>
                      <a:pt x="2095" y="1056"/>
                      <a:pt x="2044" y="947"/>
                      <a:pt x="1939" y="858"/>
                    </a:cubicBezTo>
                    <a:cubicBezTo>
                      <a:pt x="1736" y="684"/>
                      <a:pt x="1238" y="490"/>
                      <a:pt x="872" y="393"/>
                    </a:cubicBezTo>
                    <a:cubicBezTo>
                      <a:pt x="696" y="348"/>
                      <a:pt x="595" y="223"/>
                      <a:pt x="5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3" name="Google Shape;2312;p36">
                <a:extLst>
                  <a:ext uri="{FF2B5EF4-FFF2-40B4-BE49-F238E27FC236}">
                    <a16:creationId xmlns:a16="http://schemas.microsoft.com/office/drawing/2014/main" id="{86B7B0AE-1631-192B-1999-280264137755}"/>
                  </a:ext>
                </a:extLst>
              </p:cNvPr>
              <p:cNvSpPr/>
              <p:nvPr/>
            </p:nvSpPr>
            <p:spPr>
              <a:xfrm>
                <a:off x="4675174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1549" y="1"/>
                    </a:moveTo>
                    <a:cubicBezTo>
                      <a:pt x="1503" y="223"/>
                      <a:pt x="1400" y="348"/>
                      <a:pt x="1225" y="393"/>
                    </a:cubicBezTo>
                    <a:cubicBezTo>
                      <a:pt x="860" y="490"/>
                      <a:pt x="360" y="684"/>
                      <a:pt x="159" y="858"/>
                    </a:cubicBezTo>
                    <a:cubicBezTo>
                      <a:pt x="52" y="947"/>
                      <a:pt x="1" y="1054"/>
                      <a:pt x="31" y="1133"/>
                    </a:cubicBezTo>
                    <a:cubicBezTo>
                      <a:pt x="52" y="1191"/>
                      <a:pt x="117" y="1221"/>
                      <a:pt x="211" y="1221"/>
                    </a:cubicBezTo>
                    <a:cubicBezTo>
                      <a:pt x="234" y="1221"/>
                      <a:pt x="260" y="1219"/>
                      <a:pt x="287" y="1216"/>
                    </a:cubicBezTo>
                    <a:cubicBezTo>
                      <a:pt x="416" y="732"/>
                      <a:pt x="1254" y="497"/>
                      <a:pt x="1291" y="486"/>
                    </a:cubicBezTo>
                    <a:cubicBezTo>
                      <a:pt x="1294" y="486"/>
                      <a:pt x="1296" y="485"/>
                      <a:pt x="1299" y="485"/>
                    </a:cubicBezTo>
                    <a:cubicBezTo>
                      <a:pt x="1326" y="485"/>
                      <a:pt x="1336" y="529"/>
                      <a:pt x="1305" y="537"/>
                    </a:cubicBezTo>
                    <a:cubicBezTo>
                      <a:pt x="1296" y="541"/>
                      <a:pt x="436" y="781"/>
                      <a:pt x="332" y="1249"/>
                    </a:cubicBezTo>
                    <a:cubicBezTo>
                      <a:pt x="402" y="1415"/>
                      <a:pt x="572" y="1430"/>
                      <a:pt x="623" y="1430"/>
                    </a:cubicBezTo>
                    <a:cubicBezTo>
                      <a:pt x="702" y="1430"/>
                      <a:pt x="763" y="1405"/>
                      <a:pt x="786" y="1382"/>
                    </a:cubicBezTo>
                    <a:cubicBezTo>
                      <a:pt x="786" y="1380"/>
                      <a:pt x="786" y="1380"/>
                      <a:pt x="786" y="1380"/>
                    </a:cubicBezTo>
                    <a:cubicBezTo>
                      <a:pt x="895" y="884"/>
                      <a:pt x="1507" y="595"/>
                      <a:pt x="1533" y="583"/>
                    </a:cubicBezTo>
                    <a:cubicBezTo>
                      <a:pt x="1537" y="581"/>
                      <a:pt x="1540" y="581"/>
                      <a:pt x="1543" y="581"/>
                    </a:cubicBezTo>
                    <a:cubicBezTo>
                      <a:pt x="1567" y="581"/>
                      <a:pt x="1580" y="618"/>
                      <a:pt x="1554" y="630"/>
                    </a:cubicBezTo>
                    <a:cubicBezTo>
                      <a:pt x="1549" y="634"/>
                      <a:pt x="941" y="921"/>
                      <a:pt x="837" y="1391"/>
                    </a:cubicBezTo>
                    <a:lnTo>
                      <a:pt x="834" y="1394"/>
                    </a:lnTo>
                    <a:cubicBezTo>
                      <a:pt x="858" y="1501"/>
                      <a:pt x="1067" y="1619"/>
                      <a:pt x="1233" y="1619"/>
                    </a:cubicBezTo>
                    <a:cubicBezTo>
                      <a:pt x="1298" y="1619"/>
                      <a:pt x="1381" y="1601"/>
                      <a:pt x="1412" y="1515"/>
                    </a:cubicBezTo>
                    <a:cubicBezTo>
                      <a:pt x="1516" y="1240"/>
                      <a:pt x="1672" y="1054"/>
                      <a:pt x="1798" y="905"/>
                    </a:cubicBezTo>
                    <a:cubicBezTo>
                      <a:pt x="1928" y="751"/>
                      <a:pt x="2020" y="642"/>
                      <a:pt x="1999" y="511"/>
                    </a:cubicBezTo>
                    <a:cubicBezTo>
                      <a:pt x="1970" y="329"/>
                      <a:pt x="2055" y="129"/>
                      <a:pt x="2096" y="48"/>
                    </a:cubicBez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38" name="Google Shape;2313;p36">
              <a:extLst>
                <a:ext uri="{FF2B5EF4-FFF2-40B4-BE49-F238E27FC236}">
                  <a16:creationId xmlns:a16="http://schemas.microsoft.com/office/drawing/2014/main" id="{D7D11209-FC7B-E75F-494F-E80DF452AC70}"/>
                </a:ext>
              </a:extLst>
            </p:cNvPr>
            <p:cNvSpPr/>
            <p:nvPr/>
          </p:nvSpPr>
          <p:spPr>
            <a:xfrm>
              <a:off x="4578746" y="2255326"/>
              <a:ext cx="79090" cy="264544"/>
            </a:xfrm>
            <a:custGeom>
              <a:avLst/>
              <a:gdLst/>
              <a:ahLst/>
              <a:cxnLst/>
              <a:rect l="l" t="t" r="r" b="b"/>
              <a:pathLst>
                <a:path w="1157" h="3870" extrusionOk="0">
                  <a:moveTo>
                    <a:pt x="1156" y="1"/>
                  </a:moveTo>
                  <a:lnTo>
                    <a:pt x="1156" y="1"/>
                  </a:lnTo>
                  <a:cubicBezTo>
                    <a:pt x="380" y="1242"/>
                    <a:pt x="225" y="2564"/>
                    <a:pt x="141" y="3293"/>
                  </a:cubicBezTo>
                  <a:cubicBezTo>
                    <a:pt x="97" y="3666"/>
                    <a:pt x="78" y="3831"/>
                    <a:pt x="11" y="3866"/>
                  </a:cubicBezTo>
                  <a:lnTo>
                    <a:pt x="1" y="3870"/>
                  </a:lnTo>
                  <a:lnTo>
                    <a:pt x="8" y="3870"/>
                  </a:lnTo>
                  <a:cubicBezTo>
                    <a:pt x="174" y="3870"/>
                    <a:pt x="481" y="3552"/>
                    <a:pt x="804" y="3072"/>
                  </a:cubicBezTo>
                  <a:cubicBezTo>
                    <a:pt x="781" y="2900"/>
                    <a:pt x="770" y="2727"/>
                    <a:pt x="770" y="2553"/>
                  </a:cubicBezTo>
                  <a:cubicBezTo>
                    <a:pt x="770" y="2518"/>
                    <a:pt x="770" y="2483"/>
                    <a:pt x="772" y="2446"/>
                  </a:cubicBezTo>
                  <a:cubicBezTo>
                    <a:pt x="781" y="1727"/>
                    <a:pt x="884" y="1012"/>
                    <a:pt x="1079" y="321"/>
                  </a:cubicBezTo>
                  <a:cubicBezTo>
                    <a:pt x="1104" y="214"/>
                    <a:pt x="1130" y="107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314;p36">
              <a:extLst>
                <a:ext uri="{FF2B5EF4-FFF2-40B4-BE49-F238E27FC236}">
                  <a16:creationId xmlns:a16="http://schemas.microsoft.com/office/drawing/2014/main" id="{32ACFDC3-D9A8-E814-3CBF-D703C516BB97}"/>
                </a:ext>
              </a:extLst>
            </p:cNvPr>
            <p:cNvSpPr/>
            <p:nvPr/>
          </p:nvSpPr>
          <p:spPr>
            <a:xfrm>
              <a:off x="5026432" y="2250677"/>
              <a:ext cx="81824" cy="269192"/>
            </a:xfrm>
            <a:custGeom>
              <a:avLst/>
              <a:gdLst/>
              <a:ahLst/>
              <a:cxnLst/>
              <a:rect l="l" t="t" r="r" b="b"/>
              <a:pathLst>
                <a:path w="1197" h="3938" extrusionOk="0">
                  <a:moveTo>
                    <a:pt x="1" y="0"/>
                  </a:moveTo>
                  <a:cubicBezTo>
                    <a:pt x="20" y="76"/>
                    <a:pt x="39" y="151"/>
                    <a:pt x="57" y="226"/>
                  </a:cubicBezTo>
                  <a:cubicBezTo>
                    <a:pt x="255" y="870"/>
                    <a:pt x="392" y="1631"/>
                    <a:pt x="402" y="2512"/>
                  </a:cubicBezTo>
                  <a:cubicBezTo>
                    <a:pt x="402" y="2549"/>
                    <a:pt x="404" y="2586"/>
                    <a:pt x="404" y="2621"/>
                  </a:cubicBezTo>
                  <a:cubicBezTo>
                    <a:pt x="404" y="2789"/>
                    <a:pt x="395" y="2956"/>
                    <a:pt x="376" y="3122"/>
                  </a:cubicBezTo>
                  <a:cubicBezTo>
                    <a:pt x="704" y="3612"/>
                    <a:pt x="1016" y="3938"/>
                    <a:pt x="1184" y="3938"/>
                  </a:cubicBezTo>
                  <a:cubicBezTo>
                    <a:pt x="1188" y="3938"/>
                    <a:pt x="1193" y="3936"/>
                    <a:pt x="1196" y="3936"/>
                  </a:cubicBezTo>
                  <a:lnTo>
                    <a:pt x="1188" y="3934"/>
                  </a:lnTo>
                  <a:cubicBezTo>
                    <a:pt x="1123" y="3899"/>
                    <a:pt x="1100" y="3733"/>
                    <a:pt x="1058" y="3361"/>
                  </a:cubicBezTo>
                  <a:cubicBezTo>
                    <a:pt x="972" y="2619"/>
                    <a:pt x="814" y="126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315;p36">
              <a:extLst>
                <a:ext uri="{FF2B5EF4-FFF2-40B4-BE49-F238E27FC236}">
                  <a16:creationId xmlns:a16="http://schemas.microsoft.com/office/drawing/2014/main" id="{F7317828-9EF3-FEF6-2CE9-46FD0C46EC08}"/>
                </a:ext>
              </a:extLst>
            </p:cNvPr>
            <p:cNvSpPr/>
            <p:nvPr/>
          </p:nvSpPr>
          <p:spPr>
            <a:xfrm>
              <a:off x="4629721" y="2009925"/>
              <a:ext cx="426132" cy="533331"/>
            </a:xfrm>
            <a:custGeom>
              <a:avLst/>
              <a:gdLst/>
              <a:ahLst/>
              <a:cxnLst/>
              <a:rect l="l" t="t" r="r" b="b"/>
              <a:pathLst>
                <a:path w="6095" h="7628" extrusionOk="0">
                  <a:moveTo>
                    <a:pt x="2419" y="129"/>
                  </a:moveTo>
                  <a:cubicBezTo>
                    <a:pt x="2489" y="129"/>
                    <a:pt x="2561" y="155"/>
                    <a:pt x="2619" y="213"/>
                  </a:cubicBezTo>
                  <a:cubicBezTo>
                    <a:pt x="2798" y="392"/>
                    <a:pt x="2672" y="699"/>
                    <a:pt x="2418" y="699"/>
                  </a:cubicBezTo>
                  <a:cubicBezTo>
                    <a:pt x="2260" y="699"/>
                    <a:pt x="2132" y="572"/>
                    <a:pt x="2132" y="415"/>
                  </a:cubicBezTo>
                  <a:cubicBezTo>
                    <a:pt x="2132" y="243"/>
                    <a:pt x="2272" y="129"/>
                    <a:pt x="2419" y="129"/>
                  </a:cubicBezTo>
                  <a:close/>
                  <a:moveTo>
                    <a:pt x="3656" y="128"/>
                  </a:moveTo>
                  <a:cubicBezTo>
                    <a:pt x="3803" y="128"/>
                    <a:pt x="3943" y="243"/>
                    <a:pt x="3943" y="415"/>
                  </a:cubicBezTo>
                  <a:cubicBezTo>
                    <a:pt x="3943" y="571"/>
                    <a:pt x="3815" y="699"/>
                    <a:pt x="3657" y="699"/>
                  </a:cubicBezTo>
                  <a:cubicBezTo>
                    <a:pt x="3405" y="699"/>
                    <a:pt x="3277" y="392"/>
                    <a:pt x="3456" y="213"/>
                  </a:cubicBezTo>
                  <a:cubicBezTo>
                    <a:pt x="3514" y="155"/>
                    <a:pt x="3586" y="128"/>
                    <a:pt x="3656" y="128"/>
                  </a:cubicBezTo>
                  <a:close/>
                  <a:moveTo>
                    <a:pt x="3005" y="504"/>
                  </a:moveTo>
                  <a:cubicBezTo>
                    <a:pt x="3070" y="504"/>
                    <a:pt x="3198" y="632"/>
                    <a:pt x="3368" y="814"/>
                  </a:cubicBezTo>
                  <a:cubicBezTo>
                    <a:pt x="3410" y="860"/>
                    <a:pt x="3450" y="902"/>
                    <a:pt x="3485" y="937"/>
                  </a:cubicBezTo>
                  <a:lnTo>
                    <a:pt x="3489" y="948"/>
                  </a:lnTo>
                  <a:lnTo>
                    <a:pt x="3482" y="956"/>
                  </a:lnTo>
                  <a:lnTo>
                    <a:pt x="3443" y="983"/>
                  </a:lnTo>
                  <a:cubicBezTo>
                    <a:pt x="3415" y="1212"/>
                    <a:pt x="3123" y="1389"/>
                    <a:pt x="3003" y="1389"/>
                  </a:cubicBezTo>
                  <a:cubicBezTo>
                    <a:pt x="2889" y="1389"/>
                    <a:pt x="2595" y="1209"/>
                    <a:pt x="2565" y="984"/>
                  </a:cubicBezTo>
                  <a:lnTo>
                    <a:pt x="2527" y="956"/>
                  </a:lnTo>
                  <a:lnTo>
                    <a:pt x="2521" y="948"/>
                  </a:lnTo>
                  <a:lnTo>
                    <a:pt x="2525" y="937"/>
                  </a:lnTo>
                  <a:cubicBezTo>
                    <a:pt x="2569" y="890"/>
                    <a:pt x="2612" y="839"/>
                    <a:pt x="2656" y="788"/>
                  </a:cubicBezTo>
                  <a:cubicBezTo>
                    <a:pt x="2788" y="635"/>
                    <a:pt x="2902" y="504"/>
                    <a:pt x="3005" y="504"/>
                  </a:cubicBezTo>
                  <a:close/>
                  <a:moveTo>
                    <a:pt x="3776" y="1"/>
                  </a:moveTo>
                  <a:cubicBezTo>
                    <a:pt x="3622" y="1"/>
                    <a:pt x="3440" y="55"/>
                    <a:pt x="3293" y="99"/>
                  </a:cubicBezTo>
                  <a:cubicBezTo>
                    <a:pt x="3184" y="131"/>
                    <a:pt x="3100" y="157"/>
                    <a:pt x="3047" y="157"/>
                  </a:cubicBezTo>
                  <a:cubicBezTo>
                    <a:pt x="3000" y="157"/>
                    <a:pt x="2923" y="136"/>
                    <a:pt x="2825" y="110"/>
                  </a:cubicBezTo>
                  <a:cubicBezTo>
                    <a:pt x="2683" y="73"/>
                    <a:pt x="2504" y="25"/>
                    <a:pt x="2344" y="25"/>
                  </a:cubicBezTo>
                  <a:cubicBezTo>
                    <a:pt x="2186" y="25"/>
                    <a:pt x="2079" y="73"/>
                    <a:pt x="2023" y="173"/>
                  </a:cubicBezTo>
                  <a:cubicBezTo>
                    <a:pt x="1964" y="276"/>
                    <a:pt x="1904" y="532"/>
                    <a:pt x="1848" y="777"/>
                  </a:cubicBezTo>
                  <a:cubicBezTo>
                    <a:pt x="1797" y="997"/>
                    <a:pt x="1750" y="1207"/>
                    <a:pt x="1701" y="1321"/>
                  </a:cubicBezTo>
                  <a:lnTo>
                    <a:pt x="1694" y="1330"/>
                  </a:lnTo>
                  <a:cubicBezTo>
                    <a:pt x="852" y="2055"/>
                    <a:pt x="0" y="3912"/>
                    <a:pt x="0" y="6056"/>
                  </a:cubicBezTo>
                  <a:cubicBezTo>
                    <a:pt x="0" y="6198"/>
                    <a:pt x="7" y="6340"/>
                    <a:pt x="21" y="6480"/>
                  </a:cubicBezTo>
                  <a:cubicBezTo>
                    <a:pt x="885" y="7245"/>
                    <a:pt x="1967" y="7628"/>
                    <a:pt x="3048" y="7628"/>
                  </a:cubicBezTo>
                  <a:cubicBezTo>
                    <a:pt x="4130" y="7628"/>
                    <a:pt x="5211" y="7245"/>
                    <a:pt x="6075" y="6479"/>
                  </a:cubicBezTo>
                  <a:cubicBezTo>
                    <a:pt x="6087" y="6342"/>
                    <a:pt x="6094" y="6202"/>
                    <a:pt x="6094" y="6056"/>
                  </a:cubicBezTo>
                  <a:cubicBezTo>
                    <a:pt x="6094" y="3523"/>
                    <a:pt x="5051" y="1978"/>
                    <a:pt x="4430" y="1284"/>
                  </a:cubicBezTo>
                  <a:lnTo>
                    <a:pt x="4425" y="1279"/>
                  </a:lnTo>
                  <a:cubicBezTo>
                    <a:pt x="4373" y="1154"/>
                    <a:pt x="4318" y="963"/>
                    <a:pt x="4260" y="760"/>
                  </a:cubicBezTo>
                  <a:cubicBezTo>
                    <a:pt x="4188" y="506"/>
                    <a:pt x="4113" y="243"/>
                    <a:pt x="4041" y="122"/>
                  </a:cubicBezTo>
                  <a:cubicBezTo>
                    <a:pt x="3994" y="41"/>
                    <a:pt x="3906" y="1"/>
                    <a:pt x="3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316;p36">
              <a:extLst>
                <a:ext uri="{FF2B5EF4-FFF2-40B4-BE49-F238E27FC236}">
                  <a16:creationId xmlns:a16="http://schemas.microsoft.com/office/drawing/2014/main" id="{951FD222-46F5-E910-A141-C02C648ED9BE}"/>
                </a:ext>
              </a:extLst>
            </p:cNvPr>
            <p:cNvSpPr/>
            <p:nvPr/>
          </p:nvSpPr>
          <p:spPr>
            <a:xfrm>
              <a:off x="4806213" y="2077994"/>
              <a:ext cx="67199" cy="29562"/>
            </a:xfrm>
            <a:custGeom>
              <a:avLst/>
              <a:gdLst/>
              <a:ahLst/>
              <a:cxnLst/>
              <a:rect l="l" t="t" r="r" b="b"/>
              <a:pathLst>
                <a:path w="820" h="361" extrusionOk="0">
                  <a:moveTo>
                    <a:pt x="820" y="1"/>
                  </a:moveTo>
                  <a:cubicBezTo>
                    <a:pt x="706" y="76"/>
                    <a:pt x="513" y="190"/>
                    <a:pt x="409" y="190"/>
                  </a:cubicBezTo>
                  <a:cubicBezTo>
                    <a:pt x="306" y="190"/>
                    <a:pt x="124" y="85"/>
                    <a:pt x="1" y="3"/>
                  </a:cubicBezTo>
                  <a:lnTo>
                    <a:pt x="1" y="3"/>
                  </a:lnTo>
                  <a:cubicBezTo>
                    <a:pt x="46" y="204"/>
                    <a:pt x="316" y="360"/>
                    <a:pt x="409" y="360"/>
                  </a:cubicBezTo>
                  <a:cubicBezTo>
                    <a:pt x="515" y="360"/>
                    <a:pt x="776" y="202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317;p36">
              <a:extLst>
                <a:ext uri="{FF2B5EF4-FFF2-40B4-BE49-F238E27FC236}">
                  <a16:creationId xmlns:a16="http://schemas.microsoft.com/office/drawing/2014/main" id="{4353DDEB-5B20-C11A-5C12-DE4034E5A5CC}"/>
                </a:ext>
              </a:extLst>
            </p:cNvPr>
            <p:cNvSpPr/>
            <p:nvPr/>
          </p:nvSpPr>
          <p:spPr>
            <a:xfrm>
              <a:off x="4805050" y="2045025"/>
              <a:ext cx="70074" cy="49575"/>
            </a:xfrm>
            <a:custGeom>
              <a:avLst/>
              <a:gdLst/>
              <a:ahLst/>
              <a:cxnLst/>
              <a:rect l="l" t="t" r="r" b="b"/>
              <a:pathLst>
                <a:path w="900" h="637" extrusionOk="0">
                  <a:moveTo>
                    <a:pt x="449" y="0"/>
                  </a:moveTo>
                  <a:cubicBezTo>
                    <a:pt x="358" y="0"/>
                    <a:pt x="244" y="134"/>
                    <a:pt x="122" y="276"/>
                  </a:cubicBezTo>
                  <a:cubicBezTo>
                    <a:pt x="83" y="323"/>
                    <a:pt x="41" y="370"/>
                    <a:pt x="1" y="414"/>
                  </a:cubicBezTo>
                  <a:cubicBezTo>
                    <a:pt x="155" y="526"/>
                    <a:pt x="355" y="637"/>
                    <a:pt x="449" y="637"/>
                  </a:cubicBezTo>
                  <a:cubicBezTo>
                    <a:pt x="565" y="637"/>
                    <a:pt x="809" y="477"/>
                    <a:pt x="900" y="414"/>
                  </a:cubicBezTo>
                  <a:cubicBezTo>
                    <a:pt x="868" y="381"/>
                    <a:pt x="832" y="342"/>
                    <a:pt x="793" y="302"/>
                  </a:cubicBezTo>
                  <a:cubicBezTo>
                    <a:pt x="674" y="174"/>
                    <a:pt x="509" y="0"/>
                    <a:pt x="4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318;p36">
              <a:extLst>
                <a:ext uri="{FF2B5EF4-FFF2-40B4-BE49-F238E27FC236}">
                  <a16:creationId xmlns:a16="http://schemas.microsoft.com/office/drawing/2014/main" id="{6E66AD8A-D85F-7EDD-B38F-F43D553CB846}"/>
                </a:ext>
              </a:extLst>
            </p:cNvPr>
            <p:cNvSpPr/>
            <p:nvPr/>
          </p:nvSpPr>
          <p:spPr>
            <a:xfrm>
              <a:off x="4629713" y="2455450"/>
              <a:ext cx="426125" cy="207178"/>
            </a:xfrm>
            <a:custGeom>
              <a:avLst/>
              <a:gdLst/>
              <a:ahLst/>
              <a:cxnLst/>
              <a:rect l="l" t="t" r="r" b="b"/>
              <a:pathLst>
                <a:path w="6068" h="2950" extrusionOk="0">
                  <a:moveTo>
                    <a:pt x="6068" y="1"/>
                  </a:moveTo>
                  <a:lnTo>
                    <a:pt x="6061" y="8"/>
                  </a:lnTo>
                  <a:cubicBezTo>
                    <a:pt x="5226" y="749"/>
                    <a:pt x="4148" y="1158"/>
                    <a:pt x="3031" y="1158"/>
                  </a:cubicBezTo>
                  <a:cubicBezTo>
                    <a:pt x="1918" y="1158"/>
                    <a:pt x="842" y="751"/>
                    <a:pt x="7" y="11"/>
                  </a:cubicBezTo>
                  <a:lnTo>
                    <a:pt x="0" y="4"/>
                  </a:lnTo>
                  <a:lnTo>
                    <a:pt x="0" y="4"/>
                  </a:lnTo>
                  <a:cubicBezTo>
                    <a:pt x="118" y="1156"/>
                    <a:pt x="691" y="2066"/>
                    <a:pt x="1008" y="2413"/>
                  </a:cubicBezTo>
                  <a:cubicBezTo>
                    <a:pt x="1499" y="2949"/>
                    <a:pt x="1692" y="2949"/>
                    <a:pt x="2406" y="2949"/>
                  </a:cubicBezTo>
                  <a:cubicBezTo>
                    <a:pt x="2770" y="2949"/>
                    <a:pt x="2833" y="2891"/>
                    <a:pt x="2833" y="2767"/>
                  </a:cubicBezTo>
                  <a:cubicBezTo>
                    <a:pt x="2833" y="2692"/>
                    <a:pt x="2919" y="2628"/>
                    <a:pt x="3021" y="2628"/>
                  </a:cubicBezTo>
                  <a:cubicBezTo>
                    <a:pt x="3121" y="2628"/>
                    <a:pt x="3207" y="2692"/>
                    <a:pt x="3207" y="2767"/>
                  </a:cubicBezTo>
                  <a:cubicBezTo>
                    <a:pt x="3207" y="2891"/>
                    <a:pt x="3272" y="2949"/>
                    <a:pt x="3636" y="2949"/>
                  </a:cubicBezTo>
                  <a:cubicBezTo>
                    <a:pt x="4348" y="2949"/>
                    <a:pt x="4541" y="2949"/>
                    <a:pt x="5032" y="2413"/>
                  </a:cubicBezTo>
                  <a:cubicBezTo>
                    <a:pt x="5388" y="2025"/>
                    <a:pt x="5959" y="1224"/>
                    <a:pt x="60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319;p36">
              <a:extLst>
                <a:ext uri="{FF2B5EF4-FFF2-40B4-BE49-F238E27FC236}">
                  <a16:creationId xmlns:a16="http://schemas.microsoft.com/office/drawing/2014/main" id="{72DE9EF0-FD7F-052A-C215-6655DF5E5FEA}"/>
                </a:ext>
              </a:extLst>
            </p:cNvPr>
            <p:cNvSpPr/>
            <p:nvPr/>
          </p:nvSpPr>
          <p:spPr>
            <a:xfrm>
              <a:off x="48596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320;p36">
              <a:extLst>
                <a:ext uri="{FF2B5EF4-FFF2-40B4-BE49-F238E27FC236}">
                  <a16:creationId xmlns:a16="http://schemas.microsoft.com/office/drawing/2014/main" id="{27081955-96B2-6072-AAFD-4C5A76B61D7E}"/>
                </a:ext>
              </a:extLst>
            </p:cNvPr>
            <p:cNvSpPr/>
            <p:nvPr/>
          </p:nvSpPr>
          <p:spPr>
            <a:xfrm>
              <a:off x="48672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321;p36">
              <a:extLst>
                <a:ext uri="{FF2B5EF4-FFF2-40B4-BE49-F238E27FC236}">
                  <a16:creationId xmlns:a16="http://schemas.microsoft.com/office/drawing/2014/main" id="{FB380C09-5AAD-A64A-86F7-3A2DD19A4A33}"/>
                </a:ext>
              </a:extLst>
            </p:cNvPr>
            <p:cNvSpPr/>
            <p:nvPr/>
          </p:nvSpPr>
          <p:spPr>
            <a:xfrm>
              <a:off x="48789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322;p36">
              <a:extLst>
                <a:ext uri="{FF2B5EF4-FFF2-40B4-BE49-F238E27FC236}">
                  <a16:creationId xmlns:a16="http://schemas.microsoft.com/office/drawing/2014/main" id="{74130CBF-91D1-7280-F59E-E69C972DAB0C}"/>
                </a:ext>
              </a:extLst>
            </p:cNvPr>
            <p:cNvSpPr/>
            <p:nvPr/>
          </p:nvSpPr>
          <p:spPr>
            <a:xfrm>
              <a:off x="48690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323;p36">
              <a:extLst>
                <a:ext uri="{FF2B5EF4-FFF2-40B4-BE49-F238E27FC236}">
                  <a16:creationId xmlns:a16="http://schemas.microsoft.com/office/drawing/2014/main" id="{EA72B2AF-7FDA-8E51-3D04-D2CC27344FAF}"/>
                </a:ext>
              </a:extLst>
            </p:cNvPr>
            <p:cNvSpPr/>
            <p:nvPr/>
          </p:nvSpPr>
          <p:spPr>
            <a:xfrm>
              <a:off x="47762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324;p36">
              <a:extLst>
                <a:ext uri="{FF2B5EF4-FFF2-40B4-BE49-F238E27FC236}">
                  <a16:creationId xmlns:a16="http://schemas.microsoft.com/office/drawing/2014/main" id="{F597FCAA-2E94-9DDF-38C4-E27B30EF520B}"/>
                </a:ext>
              </a:extLst>
            </p:cNvPr>
            <p:cNvSpPr/>
            <p:nvPr/>
          </p:nvSpPr>
          <p:spPr>
            <a:xfrm>
              <a:off x="47838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325;p36">
              <a:extLst>
                <a:ext uri="{FF2B5EF4-FFF2-40B4-BE49-F238E27FC236}">
                  <a16:creationId xmlns:a16="http://schemas.microsoft.com/office/drawing/2014/main" id="{1CEA215C-0F29-AAC7-9E54-D6955D454A9E}"/>
                </a:ext>
              </a:extLst>
            </p:cNvPr>
            <p:cNvSpPr/>
            <p:nvPr/>
          </p:nvSpPr>
          <p:spPr>
            <a:xfrm>
              <a:off x="47955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326;p36">
              <a:extLst>
                <a:ext uri="{FF2B5EF4-FFF2-40B4-BE49-F238E27FC236}">
                  <a16:creationId xmlns:a16="http://schemas.microsoft.com/office/drawing/2014/main" id="{44F0858E-EDA8-8AB9-56C2-4C341568B8B1}"/>
                </a:ext>
              </a:extLst>
            </p:cNvPr>
            <p:cNvSpPr/>
            <p:nvPr/>
          </p:nvSpPr>
          <p:spPr>
            <a:xfrm>
              <a:off x="47856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54" name="文字方塊 2853">
            <a:extLst>
              <a:ext uri="{FF2B5EF4-FFF2-40B4-BE49-F238E27FC236}">
                <a16:creationId xmlns:a16="http://schemas.microsoft.com/office/drawing/2014/main" id="{A5FACA44-D9C8-2BDC-6A91-6B04F7D9B187}"/>
              </a:ext>
            </a:extLst>
          </p:cNvPr>
          <p:cNvSpPr txBox="1"/>
          <p:nvPr/>
        </p:nvSpPr>
        <p:spPr>
          <a:xfrm>
            <a:off x="2068750" y="3455910"/>
            <a:ext cx="54483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zh-TW" sz="2000" err="1">
                <a:latin typeface="微軟正黑體"/>
                <a:ea typeface="微軟正黑體"/>
              </a:rPr>
              <a:t>可以滑動查看所有分類的總和</a:t>
            </a:r>
            <a:endParaRPr lang="en-US" altLang="zh-TW" sz="2000" err="1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A312BFB-67BF-DA5C-FB64-8B2D0083BCF4}"/>
              </a:ext>
            </a:extLst>
          </p:cNvPr>
          <p:cNvSpPr/>
          <p:nvPr/>
        </p:nvSpPr>
        <p:spPr>
          <a:xfrm>
            <a:off x="6162001" y="989411"/>
            <a:ext cx="2134913" cy="335017"/>
          </a:xfrm>
          <a:prstGeom prst="rect">
            <a:avLst/>
          </a:prstGeom>
          <a:noFill/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箭號: 向右 4">
            <a:extLst>
              <a:ext uri="{FF2B5EF4-FFF2-40B4-BE49-F238E27FC236}">
                <a16:creationId xmlns:a16="http://schemas.microsoft.com/office/drawing/2014/main" id="{5FB0FDE5-92D8-23BF-5455-B53660FBEA32}"/>
              </a:ext>
            </a:extLst>
          </p:cNvPr>
          <p:cNvSpPr/>
          <p:nvPr/>
        </p:nvSpPr>
        <p:spPr>
          <a:xfrm rot="20040000">
            <a:off x="5614825" y="1215821"/>
            <a:ext cx="466397" cy="216775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4FFAA28-DF93-C4E4-C453-C8E9B71268AB}"/>
              </a:ext>
            </a:extLst>
          </p:cNvPr>
          <p:cNvSpPr/>
          <p:nvPr/>
        </p:nvSpPr>
        <p:spPr>
          <a:xfrm>
            <a:off x="6142293" y="2533118"/>
            <a:ext cx="1202121" cy="289035"/>
          </a:xfrm>
          <a:prstGeom prst="rect">
            <a:avLst/>
          </a:prstGeom>
          <a:noFill/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箭號: 向右 6">
            <a:extLst>
              <a:ext uri="{FF2B5EF4-FFF2-40B4-BE49-F238E27FC236}">
                <a16:creationId xmlns:a16="http://schemas.microsoft.com/office/drawing/2014/main" id="{0DB97A2C-6F56-0495-F8E0-5FC6D7E178C3}"/>
              </a:ext>
            </a:extLst>
          </p:cNvPr>
          <p:cNvSpPr/>
          <p:nvPr/>
        </p:nvSpPr>
        <p:spPr>
          <a:xfrm>
            <a:off x="5338928" y="2575596"/>
            <a:ext cx="742293" cy="19050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箭號: 向右 7">
            <a:extLst>
              <a:ext uri="{FF2B5EF4-FFF2-40B4-BE49-F238E27FC236}">
                <a16:creationId xmlns:a16="http://schemas.microsoft.com/office/drawing/2014/main" id="{24579620-7E74-68B8-FBE2-8AF7C49DD8BD}"/>
              </a:ext>
            </a:extLst>
          </p:cNvPr>
          <p:cNvSpPr/>
          <p:nvPr/>
        </p:nvSpPr>
        <p:spPr>
          <a:xfrm>
            <a:off x="5588548" y="3560941"/>
            <a:ext cx="518949" cy="19050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9213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0" name="Google Shape;2750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養殖企鵝</a:t>
            </a:r>
            <a:endParaRPr lang="zh-TW" altLang="en-US" sz="4400" b="1">
              <a:solidFill>
                <a:schemeClr val="accent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1" name="Google Shape;2753;p40">
            <a:extLst>
              <a:ext uri="{FF2B5EF4-FFF2-40B4-BE49-F238E27FC236}">
                <a16:creationId xmlns:a16="http://schemas.microsoft.com/office/drawing/2014/main" id="{3764E488-3449-DE4F-6AB3-45C3EB6B5C09}"/>
              </a:ext>
            </a:extLst>
          </p:cNvPr>
          <p:cNvGrpSpPr/>
          <p:nvPr/>
        </p:nvGrpSpPr>
        <p:grpSpPr>
          <a:xfrm>
            <a:off x="1107523" y="1574857"/>
            <a:ext cx="1178477" cy="572700"/>
            <a:chOff x="51655" y="3808136"/>
            <a:chExt cx="699736" cy="263687"/>
          </a:xfrm>
        </p:grpSpPr>
        <p:sp>
          <p:nvSpPr>
            <p:cNvPr id="22" name="Google Shape;2754;p40">
              <a:extLst>
                <a:ext uri="{FF2B5EF4-FFF2-40B4-BE49-F238E27FC236}">
                  <a16:creationId xmlns:a16="http://schemas.microsoft.com/office/drawing/2014/main" id="{546BA172-F561-0761-6CCA-CCBD50C2CF99}"/>
                </a:ext>
              </a:extLst>
            </p:cNvPr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755;p40">
              <a:extLst>
                <a:ext uri="{FF2B5EF4-FFF2-40B4-BE49-F238E27FC236}">
                  <a16:creationId xmlns:a16="http://schemas.microsoft.com/office/drawing/2014/main" id="{484CC801-BDCD-20A1-4CEA-FCC7991C5F8E}"/>
                </a:ext>
              </a:extLst>
            </p:cNvPr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756;p40">
              <a:extLst>
                <a:ext uri="{FF2B5EF4-FFF2-40B4-BE49-F238E27FC236}">
                  <a16:creationId xmlns:a16="http://schemas.microsoft.com/office/drawing/2014/main" id="{BCD9DE3E-0DE4-1DF8-9A3E-66E3893B6AC1}"/>
                </a:ext>
              </a:extLst>
            </p:cNvPr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757;p40">
              <a:extLst>
                <a:ext uri="{FF2B5EF4-FFF2-40B4-BE49-F238E27FC236}">
                  <a16:creationId xmlns:a16="http://schemas.microsoft.com/office/drawing/2014/main" id="{4BB969C5-1A47-5E6F-BE2A-7719B3A50E46}"/>
                </a:ext>
              </a:extLst>
            </p:cNvPr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758;p40">
              <a:extLst>
                <a:ext uri="{FF2B5EF4-FFF2-40B4-BE49-F238E27FC236}">
                  <a16:creationId xmlns:a16="http://schemas.microsoft.com/office/drawing/2014/main" id="{F2E85075-675C-66CB-2411-4888B9D0EFD4}"/>
                </a:ext>
              </a:extLst>
            </p:cNvPr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59;p40">
              <a:extLst>
                <a:ext uri="{FF2B5EF4-FFF2-40B4-BE49-F238E27FC236}">
                  <a16:creationId xmlns:a16="http://schemas.microsoft.com/office/drawing/2014/main" id="{7AD48DCB-04BB-9298-AF3D-C5FF5BDDAD26}"/>
                </a:ext>
              </a:extLst>
            </p:cNvPr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760;p40">
              <a:extLst>
                <a:ext uri="{FF2B5EF4-FFF2-40B4-BE49-F238E27FC236}">
                  <a16:creationId xmlns:a16="http://schemas.microsoft.com/office/drawing/2014/main" id="{D922719F-B68B-6D6A-4DAF-5DA6B4D2A2CA}"/>
                </a:ext>
              </a:extLst>
            </p:cNvPr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761;p40">
              <a:extLst>
                <a:ext uri="{FF2B5EF4-FFF2-40B4-BE49-F238E27FC236}">
                  <a16:creationId xmlns:a16="http://schemas.microsoft.com/office/drawing/2014/main" id="{728BD9CE-D578-83A1-B0CA-C3604B01F22C}"/>
                </a:ext>
              </a:extLst>
            </p:cNvPr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62;p40">
              <a:extLst>
                <a:ext uri="{FF2B5EF4-FFF2-40B4-BE49-F238E27FC236}">
                  <a16:creationId xmlns:a16="http://schemas.microsoft.com/office/drawing/2014/main" id="{359EE9E1-176E-3BB2-F98B-DB2A1358F781}"/>
                </a:ext>
              </a:extLst>
            </p:cNvPr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2308;p36">
            <a:extLst>
              <a:ext uri="{FF2B5EF4-FFF2-40B4-BE49-F238E27FC236}">
                <a16:creationId xmlns:a16="http://schemas.microsoft.com/office/drawing/2014/main" id="{78E56BEB-5169-C9DD-EBEE-1059889141AE}"/>
              </a:ext>
            </a:extLst>
          </p:cNvPr>
          <p:cNvGrpSpPr/>
          <p:nvPr/>
        </p:nvGrpSpPr>
        <p:grpSpPr>
          <a:xfrm>
            <a:off x="1544352" y="1231383"/>
            <a:ext cx="350910" cy="532456"/>
            <a:chOff x="4566516" y="1947370"/>
            <a:chExt cx="554038" cy="808100"/>
          </a:xfrm>
        </p:grpSpPr>
        <p:sp>
          <p:nvSpPr>
            <p:cNvPr id="2720" name="Google Shape;2309;p36">
              <a:extLst>
                <a:ext uri="{FF2B5EF4-FFF2-40B4-BE49-F238E27FC236}">
                  <a16:creationId xmlns:a16="http://schemas.microsoft.com/office/drawing/2014/main" id="{5188B72F-E6AB-D001-0364-E8358A1939A2}"/>
                </a:ext>
              </a:extLst>
            </p:cNvPr>
            <p:cNvSpPr/>
            <p:nvPr/>
          </p:nvSpPr>
          <p:spPr>
            <a:xfrm>
              <a:off x="4566516" y="1947370"/>
              <a:ext cx="554038" cy="714883"/>
            </a:xfrm>
            <a:custGeom>
              <a:avLst/>
              <a:gdLst/>
              <a:ahLst/>
              <a:cxnLst/>
              <a:rect l="l" t="t" r="r" b="b"/>
              <a:pathLst>
                <a:path w="8105" h="10458" extrusionOk="0">
                  <a:moveTo>
                    <a:pt x="4772" y="1005"/>
                  </a:moveTo>
                  <a:cubicBezTo>
                    <a:pt x="4904" y="1005"/>
                    <a:pt x="4990" y="1043"/>
                    <a:pt x="5037" y="1124"/>
                  </a:cubicBezTo>
                  <a:cubicBezTo>
                    <a:pt x="5109" y="1245"/>
                    <a:pt x="5182" y="1508"/>
                    <a:pt x="5256" y="1762"/>
                  </a:cubicBezTo>
                  <a:cubicBezTo>
                    <a:pt x="5314" y="1965"/>
                    <a:pt x="5368" y="2158"/>
                    <a:pt x="5421" y="2281"/>
                  </a:cubicBezTo>
                  <a:lnTo>
                    <a:pt x="5424" y="2288"/>
                  </a:lnTo>
                  <a:cubicBezTo>
                    <a:pt x="6047" y="2980"/>
                    <a:pt x="7090" y="4525"/>
                    <a:pt x="7090" y="7058"/>
                  </a:cubicBezTo>
                  <a:cubicBezTo>
                    <a:pt x="7090" y="7204"/>
                    <a:pt x="7083" y="7344"/>
                    <a:pt x="7071" y="7481"/>
                  </a:cubicBezTo>
                  <a:lnTo>
                    <a:pt x="7076" y="7474"/>
                  </a:lnTo>
                  <a:lnTo>
                    <a:pt x="7076" y="7474"/>
                  </a:lnTo>
                  <a:cubicBezTo>
                    <a:pt x="6967" y="8697"/>
                    <a:pt x="6396" y="9498"/>
                    <a:pt x="6040" y="9886"/>
                  </a:cubicBezTo>
                  <a:cubicBezTo>
                    <a:pt x="5549" y="10422"/>
                    <a:pt x="5358" y="10422"/>
                    <a:pt x="4644" y="10422"/>
                  </a:cubicBezTo>
                  <a:cubicBezTo>
                    <a:pt x="4280" y="10422"/>
                    <a:pt x="4215" y="10363"/>
                    <a:pt x="4215" y="10240"/>
                  </a:cubicBezTo>
                  <a:cubicBezTo>
                    <a:pt x="4215" y="10165"/>
                    <a:pt x="4131" y="10101"/>
                    <a:pt x="4029" y="10101"/>
                  </a:cubicBezTo>
                  <a:cubicBezTo>
                    <a:pt x="3927" y="10101"/>
                    <a:pt x="3843" y="10165"/>
                    <a:pt x="3843" y="10240"/>
                  </a:cubicBezTo>
                  <a:cubicBezTo>
                    <a:pt x="3843" y="10363"/>
                    <a:pt x="3778" y="10422"/>
                    <a:pt x="3414" y="10422"/>
                  </a:cubicBezTo>
                  <a:cubicBezTo>
                    <a:pt x="2700" y="10422"/>
                    <a:pt x="2509" y="10422"/>
                    <a:pt x="2018" y="9886"/>
                  </a:cubicBezTo>
                  <a:cubicBezTo>
                    <a:pt x="1699" y="9539"/>
                    <a:pt x="1126" y="8629"/>
                    <a:pt x="1010" y="7477"/>
                  </a:cubicBezTo>
                  <a:lnTo>
                    <a:pt x="1010" y="7477"/>
                  </a:lnTo>
                  <a:lnTo>
                    <a:pt x="1017" y="7482"/>
                  </a:lnTo>
                  <a:cubicBezTo>
                    <a:pt x="1001" y="7342"/>
                    <a:pt x="994" y="7200"/>
                    <a:pt x="994" y="7058"/>
                  </a:cubicBezTo>
                  <a:cubicBezTo>
                    <a:pt x="994" y="4914"/>
                    <a:pt x="1848" y="3057"/>
                    <a:pt x="2690" y="2332"/>
                  </a:cubicBezTo>
                  <a:lnTo>
                    <a:pt x="2695" y="2323"/>
                  </a:lnTo>
                  <a:cubicBezTo>
                    <a:pt x="2746" y="2209"/>
                    <a:pt x="2793" y="2000"/>
                    <a:pt x="2844" y="1781"/>
                  </a:cubicBezTo>
                  <a:cubicBezTo>
                    <a:pt x="2900" y="1534"/>
                    <a:pt x="2958" y="1278"/>
                    <a:pt x="3019" y="1175"/>
                  </a:cubicBezTo>
                  <a:cubicBezTo>
                    <a:pt x="3075" y="1075"/>
                    <a:pt x="3180" y="1027"/>
                    <a:pt x="3340" y="1027"/>
                  </a:cubicBezTo>
                  <a:cubicBezTo>
                    <a:pt x="3499" y="1027"/>
                    <a:pt x="3677" y="1075"/>
                    <a:pt x="3820" y="1113"/>
                  </a:cubicBezTo>
                  <a:cubicBezTo>
                    <a:pt x="3918" y="1138"/>
                    <a:pt x="3996" y="1159"/>
                    <a:pt x="4041" y="1159"/>
                  </a:cubicBezTo>
                  <a:cubicBezTo>
                    <a:pt x="4096" y="1159"/>
                    <a:pt x="4180" y="1133"/>
                    <a:pt x="4288" y="1101"/>
                  </a:cubicBezTo>
                  <a:cubicBezTo>
                    <a:pt x="4436" y="1057"/>
                    <a:pt x="4618" y="1005"/>
                    <a:pt x="4772" y="1005"/>
                  </a:cubicBezTo>
                  <a:close/>
                  <a:moveTo>
                    <a:pt x="4039" y="0"/>
                  </a:moveTo>
                  <a:cubicBezTo>
                    <a:pt x="3026" y="0"/>
                    <a:pt x="2234" y="1757"/>
                    <a:pt x="1848" y="2805"/>
                  </a:cubicBezTo>
                  <a:cubicBezTo>
                    <a:pt x="1792" y="2959"/>
                    <a:pt x="1736" y="3121"/>
                    <a:pt x="1683" y="3284"/>
                  </a:cubicBezTo>
                  <a:cubicBezTo>
                    <a:pt x="1420" y="3547"/>
                    <a:pt x="978" y="4327"/>
                    <a:pt x="612" y="5368"/>
                  </a:cubicBezTo>
                  <a:cubicBezTo>
                    <a:pt x="114" y="6779"/>
                    <a:pt x="0" y="8299"/>
                    <a:pt x="133" y="8369"/>
                  </a:cubicBezTo>
                  <a:lnTo>
                    <a:pt x="163" y="8376"/>
                  </a:lnTo>
                  <a:lnTo>
                    <a:pt x="179" y="8373"/>
                  </a:lnTo>
                  <a:lnTo>
                    <a:pt x="190" y="8371"/>
                  </a:lnTo>
                  <a:cubicBezTo>
                    <a:pt x="256" y="8336"/>
                    <a:pt x="277" y="8170"/>
                    <a:pt x="319" y="7798"/>
                  </a:cubicBezTo>
                  <a:cubicBezTo>
                    <a:pt x="403" y="7069"/>
                    <a:pt x="558" y="5745"/>
                    <a:pt x="1334" y="4504"/>
                  </a:cubicBezTo>
                  <a:lnTo>
                    <a:pt x="1334" y="4504"/>
                  </a:lnTo>
                  <a:cubicBezTo>
                    <a:pt x="1308" y="4611"/>
                    <a:pt x="1282" y="4718"/>
                    <a:pt x="1257" y="4825"/>
                  </a:cubicBezTo>
                  <a:cubicBezTo>
                    <a:pt x="1063" y="5517"/>
                    <a:pt x="959" y="6232"/>
                    <a:pt x="950" y="6951"/>
                  </a:cubicBezTo>
                  <a:cubicBezTo>
                    <a:pt x="950" y="6986"/>
                    <a:pt x="949" y="7023"/>
                    <a:pt x="949" y="7058"/>
                  </a:cubicBezTo>
                  <a:cubicBezTo>
                    <a:pt x="949" y="7232"/>
                    <a:pt x="959" y="7405"/>
                    <a:pt x="982" y="7577"/>
                  </a:cubicBezTo>
                  <a:cubicBezTo>
                    <a:pt x="1036" y="8005"/>
                    <a:pt x="1150" y="8422"/>
                    <a:pt x="1322" y="8818"/>
                  </a:cubicBezTo>
                  <a:cubicBezTo>
                    <a:pt x="1329" y="8837"/>
                    <a:pt x="1338" y="8855"/>
                    <a:pt x="1347" y="8874"/>
                  </a:cubicBezTo>
                  <a:cubicBezTo>
                    <a:pt x="1429" y="9062"/>
                    <a:pt x="1524" y="9244"/>
                    <a:pt x="1631" y="9421"/>
                  </a:cubicBezTo>
                  <a:cubicBezTo>
                    <a:pt x="1734" y="9595"/>
                    <a:pt x="1853" y="9758"/>
                    <a:pt x="1988" y="9910"/>
                  </a:cubicBezTo>
                  <a:cubicBezTo>
                    <a:pt x="2490" y="10457"/>
                    <a:pt x="2686" y="10457"/>
                    <a:pt x="3412" y="10457"/>
                  </a:cubicBezTo>
                  <a:cubicBezTo>
                    <a:pt x="3578" y="10457"/>
                    <a:pt x="3691" y="10445"/>
                    <a:pt x="3764" y="10414"/>
                  </a:cubicBezTo>
                  <a:cubicBezTo>
                    <a:pt x="3773" y="10410"/>
                    <a:pt x="3782" y="10407"/>
                    <a:pt x="3790" y="10401"/>
                  </a:cubicBezTo>
                  <a:cubicBezTo>
                    <a:pt x="3796" y="10398"/>
                    <a:pt x="3803" y="10394"/>
                    <a:pt x="3808" y="10391"/>
                  </a:cubicBezTo>
                  <a:cubicBezTo>
                    <a:pt x="3857" y="10356"/>
                    <a:pt x="3876" y="10307"/>
                    <a:pt x="3876" y="10236"/>
                  </a:cubicBezTo>
                  <a:cubicBezTo>
                    <a:pt x="3876" y="10184"/>
                    <a:pt x="3948" y="10135"/>
                    <a:pt x="4027" y="10135"/>
                  </a:cubicBezTo>
                  <a:cubicBezTo>
                    <a:pt x="4062" y="10135"/>
                    <a:pt x="4096" y="10145"/>
                    <a:pt x="4125" y="10163"/>
                  </a:cubicBezTo>
                  <a:cubicBezTo>
                    <a:pt x="4132" y="10168"/>
                    <a:pt x="4139" y="10172"/>
                    <a:pt x="4145" y="10177"/>
                  </a:cubicBezTo>
                  <a:cubicBezTo>
                    <a:pt x="4146" y="10179"/>
                    <a:pt x="4148" y="10180"/>
                    <a:pt x="4150" y="10180"/>
                  </a:cubicBezTo>
                  <a:cubicBezTo>
                    <a:pt x="4166" y="10196"/>
                    <a:pt x="4176" y="10215"/>
                    <a:pt x="4176" y="10236"/>
                  </a:cubicBezTo>
                  <a:cubicBezTo>
                    <a:pt x="4176" y="10403"/>
                    <a:pt x="4290" y="10456"/>
                    <a:pt x="4642" y="10456"/>
                  </a:cubicBezTo>
                  <a:cubicBezTo>
                    <a:pt x="4867" y="10456"/>
                    <a:pt x="5040" y="10456"/>
                    <a:pt x="5188" y="10440"/>
                  </a:cubicBezTo>
                  <a:lnTo>
                    <a:pt x="5198" y="10438"/>
                  </a:lnTo>
                  <a:cubicBezTo>
                    <a:pt x="5225" y="10435"/>
                    <a:pt x="5249" y="10431"/>
                    <a:pt x="5272" y="10428"/>
                  </a:cubicBezTo>
                  <a:lnTo>
                    <a:pt x="5288" y="10426"/>
                  </a:lnTo>
                  <a:cubicBezTo>
                    <a:pt x="5360" y="10414"/>
                    <a:pt x="5430" y="10392"/>
                    <a:pt x="5496" y="10364"/>
                  </a:cubicBezTo>
                  <a:cubicBezTo>
                    <a:pt x="5509" y="10359"/>
                    <a:pt x="5519" y="10356"/>
                    <a:pt x="5530" y="10350"/>
                  </a:cubicBezTo>
                  <a:cubicBezTo>
                    <a:pt x="5619" y="10308"/>
                    <a:pt x="5701" y="10254"/>
                    <a:pt x="5777" y="10189"/>
                  </a:cubicBezTo>
                  <a:cubicBezTo>
                    <a:pt x="5814" y="10159"/>
                    <a:pt x="5849" y="10128"/>
                    <a:pt x="5887" y="10091"/>
                  </a:cubicBezTo>
                  <a:lnTo>
                    <a:pt x="5931" y="10047"/>
                  </a:lnTo>
                  <a:cubicBezTo>
                    <a:pt x="5973" y="10005"/>
                    <a:pt x="6019" y="9958"/>
                    <a:pt x="6064" y="9907"/>
                  </a:cubicBezTo>
                  <a:cubicBezTo>
                    <a:pt x="6415" y="9525"/>
                    <a:pt x="6974" y="8743"/>
                    <a:pt x="7102" y="7556"/>
                  </a:cubicBezTo>
                  <a:cubicBezTo>
                    <a:pt x="7120" y="7389"/>
                    <a:pt x="7128" y="7223"/>
                    <a:pt x="7128" y="7055"/>
                  </a:cubicBezTo>
                  <a:cubicBezTo>
                    <a:pt x="7128" y="7020"/>
                    <a:pt x="7128" y="6983"/>
                    <a:pt x="7127" y="6944"/>
                  </a:cubicBezTo>
                  <a:cubicBezTo>
                    <a:pt x="7116" y="6064"/>
                    <a:pt x="6981" y="5303"/>
                    <a:pt x="6781" y="4660"/>
                  </a:cubicBezTo>
                  <a:cubicBezTo>
                    <a:pt x="6764" y="4584"/>
                    <a:pt x="6744" y="4509"/>
                    <a:pt x="6725" y="4434"/>
                  </a:cubicBezTo>
                  <a:lnTo>
                    <a:pt x="6725" y="4434"/>
                  </a:lnTo>
                  <a:cubicBezTo>
                    <a:pt x="7539" y="5694"/>
                    <a:pt x="7696" y="7051"/>
                    <a:pt x="7782" y="7793"/>
                  </a:cubicBezTo>
                  <a:cubicBezTo>
                    <a:pt x="7826" y="8166"/>
                    <a:pt x="7847" y="8331"/>
                    <a:pt x="7912" y="8366"/>
                  </a:cubicBezTo>
                  <a:lnTo>
                    <a:pt x="7923" y="8369"/>
                  </a:lnTo>
                  <a:lnTo>
                    <a:pt x="7938" y="8373"/>
                  </a:lnTo>
                  <a:lnTo>
                    <a:pt x="7968" y="8364"/>
                  </a:lnTo>
                  <a:cubicBezTo>
                    <a:pt x="8105" y="8299"/>
                    <a:pt x="7991" y="6779"/>
                    <a:pt x="7493" y="5368"/>
                  </a:cubicBezTo>
                  <a:cubicBezTo>
                    <a:pt x="7113" y="4286"/>
                    <a:pt x="6652" y="3487"/>
                    <a:pt x="6394" y="3256"/>
                  </a:cubicBezTo>
                  <a:lnTo>
                    <a:pt x="6389" y="3261"/>
                  </a:lnTo>
                  <a:cubicBezTo>
                    <a:pt x="6338" y="3105"/>
                    <a:pt x="6285" y="2954"/>
                    <a:pt x="6231" y="2805"/>
                  </a:cubicBezTo>
                  <a:cubicBezTo>
                    <a:pt x="5847" y="1757"/>
                    <a:pt x="5053" y="0"/>
                    <a:pt x="4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21" name="Google Shape;2310;p36">
              <a:extLst>
                <a:ext uri="{FF2B5EF4-FFF2-40B4-BE49-F238E27FC236}">
                  <a16:creationId xmlns:a16="http://schemas.microsoft.com/office/drawing/2014/main" id="{015E1718-7A5F-B231-C87D-E9A31266CEF3}"/>
                </a:ext>
              </a:extLst>
            </p:cNvPr>
            <p:cNvGrpSpPr/>
            <p:nvPr/>
          </p:nvGrpSpPr>
          <p:grpSpPr>
            <a:xfrm>
              <a:off x="4675174" y="2644799"/>
              <a:ext cx="336253" cy="110671"/>
              <a:chOff x="4675174" y="2644799"/>
              <a:chExt cx="336253" cy="110671"/>
            </a:xfrm>
          </p:grpSpPr>
          <p:sp>
            <p:nvSpPr>
              <p:cNvPr id="2736" name="Google Shape;2311;p36">
                <a:extLst>
                  <a:ext uri="{FF2B5EF4-FFF2-40B4-BE49-F238E27FC236}">
                    <a16:creationId xmlns:a16="http://schemas.microsoft.com/office/drawing/2014/main" id="{4E96D2F4-4DF2-936D-6155-D515365187AA}"/>
                  </a:ext>
                </a:extLst>
              </p:cNvPr>
              <p:cNvSpPr/>
              <p:nvPr/>
            </p:nvSpPr>
            <p:spPr>
              <a:xfrm>
                <a:off x="4868150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549" y="1"/>
                    </a:moveTo>
                    <a:lnTo>
                      <a:pt x="0" y="48"/>
                    </a:lnTo>
                    <a:cubicBezTo>
                      <a:pt x="41" y="129"/>
                      <a:pt x="128" y="329"/>
                      <a:pt x="99" y="511"/>
                    </a:cubicBezTo>
                    <a:cubicBezTo>
                      <a:pt x="77" y="642"/>
                      <a:pt x="170" y="751"/>
                      <a:pt x="300" y="905"/>
                    </a:cubicBezTo>
                    <a:cubicBezTo>
                      <a:pt x="425" y="1054"/>
                      <a:pt x="582" y="1240"/>
                      <a:pt x="686" y="1515"/>
                    </a:cubicBezTo>
                    <a:cubicBezTo>
                      <a:pt x="717" y="1601"/>
                      <a:pt x="800" y="1619"/>
                      <a:pt x="863" y="1619"/>
                    </a:cubicBezTo>
                    <a:cubicBezTo>
                      <a:pt x="1031" y="1619"/>
                      <a:pt x="1238" y="1501"/>
                      <a:pt x="1263" y="1394"/>
                    </a:cubicBezTo>
                    <a:lnTo>
                      <a:pt x="1259" y="1391"/>
                    </a:lnTo>
                    <a:cubicBezTo>
                      <a:pt x="1156" y="921"/>
                      <a:pt x="549" y="634"/>
                      <a:pt x="542" y="632"/>
                    </a:cubicBezTo>
                    <a:cubicBezTo>
                      <a:pt x="513" y="620"/>
                      <a:pt x="526" y="579"/>
                      <a:pt x="552" y="579"/>
                    </a:cubicBezTo>
                    <a:cubicBezTo>
                      <a:pt x="556" y="579"/>
                      <a:pt x="560" y="580"/>
                      <a:pt x="565" y="583"/>
                    </a:cubicBezTo>
                    <a:cubicBezTo>
                      <a:pt x="591" y="595"/>
                      <a:pt x="1201" y="884"/>
                      <a:pt x="1312" y="1380"/>
                    </a:cubicBezTo>
                    <a:cubicBezTo>
                      <a:pt x="1312" y="1380"/>
                      <a:pt x="1312" y="1380"/>
                      <a:pt x="1312" y="1382"/>
                    </a:cubicBezTo>
                    <a:cubicBezTo>
                      <a:pt x="1333" y="1405"/>
                      <a:pt x="1396" y="1430"/>
                      <a:pt x="1473" y="1430"/>
                    </a:cubicBezTo>
                    <a:cubicBezTo>
                      <a:pt x="1526" y="1430"/>
                      <a:pt x="1694" y="1415"/>
                      <a:pt x="1764" y="1249"/>
                    </a:cubicBezTo>
                    <a:cubicBezTo>
                      <a:pt x="1662" y="781"/>
                      <a:pt x="800" y="541"/>
                      <a:pt x="793" y="539"/>
                    </a:cubicBezTo>
                    <a:cubicBezTo>
                      <a:pt x="760" y="529"/>
                      <a:pt x="770" y="485"/>
                      <a:pt x="799" y="485"/>
                    </a:cubicBezTo>
                    <a:cubicBezTo>
                      <a:pt x="801" y="485"/>
                      <a:pt x="804" y="486"/>
                      <a:pt x="807" y="486"/>
                    </a:cubicBezTo>
                    <a:cubicBezTo>
                      <a:pt x="842" y="497"/>
                      <a:pt x="1683" y="732"/>
                      <a:pt x="1811" y="1216"/>
                    </a:cubicBezTo>
                    <a:cubicBezTo>
                      <a:pt x="1839" y="1220"/>
                      <a:pt x="1865" y="1222"/>
                      <a:pt x="1889" y="1222"/>
                    </a:cubicBezTo>
                    <a:cubicBezTo>
                      <a:pt x="1982" y="1222"/>
                      <a:pt x="2046" y="1190"/>
                      <a:pt x="2067" y="1133"/>
                    </a:cubicBezTo>
                    <a:cubicBezTo>
                      <a:pt x="2095" y="1056"/>
                      <a:pt x="2044" y="947"/>
                      <a:pt x="1939" y="858"/>
                    </a:cubicBezTo>
                    <a:cubicBezTo>
                      <a:pt x="1736" y="684"/>
                      <a:pt x="1238" y="490"/>
                      <a:pt x="872" y="393"/>
                    </a:cubicBezTo>
                    <a:cubicBezTo>
                      <a:pt x="696" y="348"/>
                      <a:pt x="595" y="223"/>
                      <a:pt x="5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312;p36">
                <a:extLst>
                  <a:ext uri="{FF2B5EF4-FFF2-40B4-BE49-F238E27FC236}">
                    <a16:creationId xmlns:a16="http://schemas.microsoft.com/office/drawing/2014/main" id="{4F837A30-048E-E4E5-3B30-6A7F2C9CB5F3}"/>
                  </a:ext>
                </a:extLst>
              </p:cNvPr>
              <p:cNvSpPr/>
              <p:nvPr/>
            </p:nvSpPr>
            <p:spPr>
              <a:xfrm>
                <a:off x="4675174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1549" y="1"/>
                    </a:moveTo>
                    <a:cubicBezTo>
                      <a:pt x="1503" y="223"/>
                      <a:pt x="1400" y="348"/>
                      <a:pt x="1225" y="393"/>
                    </a:cubicBezTo>
                    <a:cubicBezTo>
                      <a:pt x="860" y="490"/>
                      <a:pt x="360" y="684"/>
                      <a:pt x="159" y="858"/>
                    </a:cubicBezTo>
                    <a:cubicBezTo>
                      <a:pt x="52" y="947"/>
                      <a:pt x="1" y="1054"/>
                      <a:pt x="31" y="1133"/>
                    </a:cubicBezTo>
                    <a:cubicBezTo>
                      <a:pt x="52" y="1191"/>
                      <a:pt x="117" y="1221"/>
                      <a:pt x="211" y="1221"/>
                    </a:cubicBezTo>
                    <a:cubicBezTo>
                      <a:pt x="234" y="1221"/>
                      <a:pt x="260" y="1219"/>
                      <a:pt x="287" y="1216"/>
                    </a:cubicBezTo>
                    <a:cubicBezTo>
                      <a:pt x="416" y="732"/>
                      <a:pt x="1254" y="497"/>
                      <a:pt x="1291" y="486"/>
                    </a:cubicBezTo>
                    <a:cubicBezTo>
                      <a:pt x="1294" y="486"/>
                      <a:pt x="1296" y="485"/>
                      <a:pt x="1299" y="485"/>
                    </a:cubicBezTo>
                    <a:cubicBezTo>
                      <a:pt x="1326" y="485"/>
                      <a:pt x="1336" y="529"/>
                      <a:pt x="1305" y="537"/>
                    </a:cubicBezTo>
                    <a:cubicBezTo>
                      <a:pt x="1296" y="541"/>
                      <a:pt x="436" y="781"/>
                      <a:pt x="332" y="1249"/>
                    </a:cubicBezTo>
                    <a:cubicBezTo>
                      <a:pt x="402" y="1415"/>
                      <a:pt x="572" y="1430"/>
                      <a:pt x="623" y="1430"/>
                    </a:cubicBezTo>
                    <a:cubicBezTo>
                      <a:pt x="702" y="1430"/>
                      <a:pt x="763" y="1405"/>
                      <a:pt x="786" y="1382"/>
                    </a:cubicBezTo>
                    <a:cubicBezTo>
                      <a:pt x="786" y="1380"/>
                      <a:pt x="786" y="1380"/>
                      <a:pt x="786" y="1380"/>
                    </a:cubicBezTo>
                    <a:cubicBezTo>
                      <a:pt x="895" y="884"/>
                      <a:pt x="1507" y="595"/>
                      <a:pt x="1533" y="583"/>
                    </a:cubicBezTo>
                    <a:cubicBezTo>
                      <a:pt x="1537" y="581"/>
                      <a:pt x="1540" y="581"/>
                      <a:pt x="1543" y="581"/>
                    </a:cubicBezTo>
                    <a:cubicBezTo>
                      <a:pt x="1567" y="581"/>
                      <a:pt x="1580" y="618"/>
                      <a:pt x="1554" y="630"/>
                    </a:cubicBezTo>
                    <a:cubicBezTo>
                      <a:pt x="1549" y="634"/>
                      <a:pt x="941" y="921"/>
                      <a:pt x="837" y="1391"/>
                    </a:cubicBezTo>
                    <a:lnTo>
                      <a:pt x="834" y="1394"/>
                    </a:lnTo>
                    <a:cubicBezTo>
                      <a:pt x="858" y="1501"/>
                      <a:pt x="1067" y="1619"/>
                      <a:pt x="1233" y="1619"/>
                    </a:cubicBezTo>
                    <a:cubicBezTo>
                      <a:pt x="1298" y="1619"/>
                      <a:pt x="1381" y="1601"/>
                      <a:pt x="1412" y="1515"/>
                    </a:cubicBezTo>
                    <a:cubicBezTo>
                      <a:pt x="1516" y="1240"/>
                      <a:pt x="1672" y="1054"/>
                      <a:pt x="1798" y="905"/>
                    </a:cubicBezTo>
                    <a:cubicBezTo>
                      <a:pt x="1928" y="751"/>
                      <a:pt x="2020" y="642"/>
                      <a:pt x="1999" y="511"/>
                    </a:cubicBezTo>
                    <a:cubicBezTo>
                      <a:pt x="1970" y="329"/>
                      <a:pt x="2055" y="129"/>
                      <a:pt x="2096" y="48"/>
                    </a:cubicBez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2" name="Google Shape;2313;p36">
              <a:extLst>
                <a:ext uri="{FF2B5EF4-FFF2-40B4-BE49-F238E27FC236}">
                  <a16:creationId xmlns:a16="http://schemas.microsoft.com/office/drawing/2014/main" id="{4A211FCB-871D-50C8-E6ED-A780D3FCFD34}"/>
                </a:ext>
              </a:extLst>
            </p:cNvPr>
            <p:cNvSpPr/>
            <p:nvPr/>
          </p:nvSpPr>
          <p:spPr>
            <a:xfrm>
              <a:off x="4578746" y="2255326"/>
              <a:ext cx="79090" cy="264544"/>
            </a:xfrm>
            <a:custGeom>
              <a:avLst/>
              <a:gdLst/>
              <a:ahLst/>
              <a:cxnLst/>
              <a:rect l="l" t="t" r="r" b="b"/>
              <a:pathLst>
                <a:path w="1157" h="3870" extrusionOk="0">
                  <a:moveTo>
                    <a:pt x="1156" y="1"/>
                  </a:moveTo>
                  <a:lnTo>
                    <a:pt x="1156" y="1"/>
                  </a:lnTo>
                  <a:cubicBezTo>
                    <a:pt x="380" y="1242"/>
                    <a:pt x="225" y="2564"/>
                    <a:pt x="141" y="3293"/>
                  </a:cubicBezTo>
                  <a:cubicBezTo>
                    <a:pt x="97" y="3666"/>
                    <a:pt x="78" y="3831"/>
                    <a:pt x="11" y="3866"/>
                  </a:cubicBezTo>
                  <a:lnTo>
                    <a:pt x="1" y="3870"/>
                  </a:lnTo>
                  <a:lnTo>
                    <a:pt x="8" y="3870"/>
                  </a:lnTo>
                  <a:cubicBezTo>
                    <a:pt x="174" y="3870"/>
                    <a:pt x="481" y="3552"/>
                    <a:pt x="804" y="3072"/>
                  </a:cubicBezTo>
                  <a:cubicBezTo>
                    <a:pt x="781" y="2900"/>
                    <a:pt x="770" y="2727"/>
                    <a:pt x="770" y="2553"/>
                  </a:cubicBezTo>
                  <a:cubicBezTo>
                    <a:pt x="770" y="2518"/>
                    <a:pt x="770" y="2483"/>
                    <a:pt x="772" y="2446"/>
                  </a:cubicBezTo>
                  <a:cubicBezTo>
                    <a:pt x="781" y="1727"/>
                    <a:pt x="884" y="1012"/>
                    <a:pt x="1079" y="321"/>
                  </a:cubicBezTo>
                  <a:cubicBezTo>
                    <a:pt x="1104" y="214"/>
                    <a:pt x="1130" y="107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314;p36">
              <a:extLst>
                <a:ext uri="{FF2B5EF4-FFF2-40B4-BE49-F238E27FC236}">
                  <a16:creationId xmlns:a16="http://schemas.microsoft.com/office/drawing/2014/main" id="{26EF77DC-8AFD-5ADB-2DA2-9FDFBE076FAE}"/>
                </a:ext>
              </a:extLst>
            </p:cNvPr>
            <p:cNvSpPr/>
            <p:nvPr/>
          </p:nvSpPr>
          <p:spPr>
            <a:xfrm>
              <a:off x="5026432" y="2250677"/>
              <a:ext cx="81824" cy="269192"/>
            </a:xfrm>
            <a:custGeom>
              <a:avLst/>
              <a:gdLst/>
              <a:ahLst/>
              <a:cxnLst/>
              <a:rect l="l" t="t" r="r" b="b"/>
              <a:pathLst>
                <a:path w="1197" h="3938" extrusionOk="0">
                  <a:moveTo>
                    <a:pt x="1" y="0"/>
                  </a:moveTo>
                  <a:cubicBezTo>
                    <a:pt x="20" y="76"/>
                    <a:pt x="39" y="151"/>
                    <a:pt x="57" y="226"/>
                  </a:cubicBezTo>
                  <a:cubicBezTo>
                    <a:pt x="255" y="870"/>
                    <a:pt x="392" y="1631"/>
                    <a:pt x="402" y="2512"/>
                  </a:cubicBezTo>
                  <a:cubicBezTo>
                    <a:pt x="402" y="2549"/>
                    <a:pt x="404" y="2586"/>
                    <a:pt x="404" y="2621"/>
                  </a:cubicBezTo>
                  <a:cubicBezTo>
                    <a:pt x="404" y="2789"/>
                    <a:pt x="395" y="2956"/>
                    <a:pt x="376" y="3122"/>
                  </a:cubicBezTo>
                  <a:cubicBezTo>
                    <a:pt x="704" y="3612"/>
                    <a:pt x="1016" y="3938"/>
                    <a:pt x="1184" y="3938"/>
                  </a:cubicBezTo>
                  <a:cubicBezTo>
                    <a:pt x="1188" y="3938"/>
                    <a:pt x="1193" y="3936"/>
                    <a:pt x="1196" y="3936"/>
                  </a:cubicBezTo>
                  <a:lnTo>
                    <a:pt x="1188" y="3934"/>
                  </a:lnTo>
                  <a:cubicBezTo>
                    <a:pt x="1123" y="3899"/>
                    <a:pt x="1100" y="3733"/>
                    <a:pt x="1058" y="3361"/>
                  </a:cubicBezTo>
                  <a:cubicBezTo>
                    <a:pt x="972" y="2619"/>
                    <a:pt x="814" y="126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315;p36">
              <a:extLst>
                <a:ext uri="{FF2B5EF4-FFF2-40B4-BE49-F238E27FC236}">
                  <a16:creationId xmlns:a16="http://schemas.microsoft.com/office/drawing/2014/main" id="{1E6E36F5-2E8D-825C-7903-DA2E676124B3}"/>
                </a:ext>
              </a:extLst>
            </p:cNvPr>
            <p:cNvSpPr/>
            <p:nvPr/>
          </p:nvSpPr>
          <p:spPr>
            <a:xfrm>
              <a:off x="4629721" y="2009925"/>
              <a:ext cx="426132" cy="533331"/>
            </a:xfrm>
            <a:custGeom>
              <a:avLst/>
              <a:gdLst/>
              <a:ahLst/>
              <a:cxnLst/>
              <a:rect l="l" t="t" r="r" b="b"/>
              <a:pathLst>
                <a:path w="6095" h="7628" extrusionOk="0">
                  <a:moveTo>
                    <a:pt x="2419" y="129"/>
                  </a:moveTo>
                  <a:cubicBezTo>
                    <a:pt x="2489" y="129"/>
                    <a:pt x="2561" y="155"/>
                    <a:pt x="2619" y="213"/>
                  </a:cubicBezTo>
                  <a:cubicBezTo>
                    <a:pt x="2798" y="392"/>
                    <a:pt x="2672" y="699"/>
                    <a:pt x="2418" y="699"/>
                  </a:cubicBezTo>
                  <a:cubicBezTo>
                    <a:pt x="2260" y="699"/>
                    <a:pt x="2132" y="572"/>
                    <a:pt x="2132" y="415"/>
                  </a:cubicBezTo>
                  <a:cubicBezTo>
                    <a:pt x="2132" y="243"/>
                    <a:pt x="2272" y="129"/>
                    <a:pt x="2419" y="129"/>
                  </a:cubicBezTo>
                  <a:close/>
                  <a:moveTo>
                    <a:pt x="3656" y="128"/>
                  </a:moveTo>
                  <a:cubicBezTo>
                    <a:pt x="3803" y="128"/>
                    <a:pt x="3943" y="243"/>
                    <a:pt x="3943" y="415"/>
                  </a:cubicBezTo>
                  <a:cubicBezTo>
                    <a:pt x="3943" y="571"/>
                    <a:pt x="3815" y="699"/>
                    <a:pt x="3657" y="699"/>
                  </a:cubicBezTo>
                  <a:cubicBezTo>
                    <a:pt x="3405" y="699"/>
                    <a:pt x="3277" y="392"/>
                    <a:pt x="3456" y="213"/>
                  </a:cubicBezTo>
                  <a:cubicBezTo>
                    <a:pt x="3514" y="155"/>
                    <a:pt x="3586" y="128"/>
                    <a:pt x="3656" y="128"/>
                  </a:cubicBezTo>
                  <a:close/>
                  <a:moveTo>
                    <a:pt x="3005" y="504"/>
                  </a:moveTo>
                  <a:cubicBezTo>
                    <a:pt x="3070" y="504"/>
                    <a:pt x="3198" y="632"/>
                    <a:pt x="3368" y="814"/>
                  </a:cubicBezTo>
                  <a:cubicBezTo>
                    <a:pt x="3410" y="860"/>
                    <a:pt x="3450" y="902"/>
                    <a:pt x="3485" y="937"/>
                  </a:cubicBezTo>
                  <a:lnTo>
                    <a:pt x="3489" y="948"/>
                  </a:lnTo>
                  <a:lnTo>
                    <a:pt x="3482" y="956"/>
                  </a:lnTo>
                  <a:lnTo>
                    <a:pt x="3443" y="983"/>
                  </a:lnTo>
                  <a:cubicBezTo>
                    <a:pt x="3415" y="1212"/>
                    <a:pt x="3123" y="1389"/>
                    <a:pt x="3003" y="1389"/>
                  </a:cubicBezTo>
                  <a:cubicBezTo>
                    <a:pt x="2889" y="1389"/>
                    <a:pt x="2595" y="1209"/>
                    <a:pt x="2565" y="984"/>
                  </a:cubicBezTo>
                  <a:lnTo>
                    <a:pt x="2527" y="956"/>
                  </a:lnTo>
                  <a:lnTo>
                    <a:pt x="2521" y="948"/>
                  </a:lnTo>
                  <a:lnTo>
                    <a:pt x="2525" y="937"/>
                  </a:lnTo>
                  <a:cubicBezTo>
                    <a:pt x="2569" y="890"/>
                    <a:pt x="2612" y="839"/>
                    <a:pt x="2656" y="788"/>
                  </a:cubicBezTo>
                  <a:cubicBezTo>
                    <a:pt x="2788" y="635"/>
                    <a:pt x="2902" y="504"/>
                    <a:pt x="3005" y="504"/>
                  </a:cubicBezTo>
                  <a:close/>
                  <a:moveTo>
                    <a:pt x="3776" y="1"/>
                  </a:moveTo>
                  <a:cubicBezTo>
                    <a:pt x="3622" y="1"/>
                    <a:pt x="3440" y="55"/>
                    <a:pt x="3293" y="99"/>
                  </a:cubicBezTo>
                  <a:cubicBezTo>
                    <a:pt x="3184" y="131"/>
                    <a:pt x="3100" y="157"/>
                    <a:pt x="3047" y="157"/>
                  </a:cubicBezTo>
                  <a:cubicBezTo>
                    <a:pt x="3000" y="157"/>
                    <a:pt x="2923" y="136"/>
                    <a:pt x="2825" y="110"/>
                  </a:cubicBezTo>
                  <a:cubicBezTo>
                    <a:pt x="2683" y="73"/>
                    <a:pt x="2504" y="25"/>
                    <a:pt x="2344" y="25"/>
                  </a:cubicBezTo>
                  <a:cubicBezTo>
                    <a:pt x="2186" y="25"/>
                    <a:pt x="2079" y="73"/>
                    <a:pt x="2023" y="173"/>
                  </a:cubicBezTo>
                  <a:cubicBezTo>
                    <a:pt x="1964" y="276"/>
                    <a:pt x="1904" y="532"/>
                    <a:pt x="1848" y="777"/>
                  </a:cubicBezTo>
                  <a:cubicBezTo>
                    <a:pt x="1797" y="997"/>
                    <a:pt x="1750" y="1207"/>
                    <a:pt x="1701" y="1321"/>
                  </a:cubicBezTo>
                  <a:lnTo>
                    <a:pt x="1694" y="1330"/>
                  </a:lnTo>
                  <a:cubicBezTo>
                    <a:pt x="852" y="2055"/>
                    <a:pt x="0" y="3912"/>
                    <a:pt x="0" y="6056"/>
                  </a:cubicBezTo>
                  <a:cubicBezTo>
                    <a:pt x="0" y="6198"/>
                    <a:pt x="7" y="6340"/>
                    <a:pt x="21" y="6480"/>
                  </a:cubicBezTo>
                  <a:cubicBezTo>
                    <a:pt x="885" y="7245"/>
                    <a:pt x="1967" y="7628"/>
                    <a:pt x="3048" y="7628"/>
                  </a:cubicBezTo>
                  <a:cubicBezTo>
                    <a:pt x="4130" y="7628"/>
                    <a:pt x="5211" y="7245"/>
                    <a:pt x="6075" y="6479"/>
                  </a:cubicBezTo>
                  <a:cubicBezTo>
                    <a:pt x="6087" y="6342"/>
                    <a:pt x="6094" y="6202"/>
                    <a:pt x="6094" y="6056"/>
                  </a:cubicBezTo>
                  <a:cubicBezTo>
                    <a:pt x="6094" y="3523"/>
                    <a:pt x="5051" y="1978"/>
                    <a:pt x="4430" y="1284"/>
                  </a:cubicBezTo>
                  <a:lnTo>
                    <a:pt x="4425" y="1279"/>
                  </a:lnTo>
                  <a:cubicBezTo>
                    <a:pt x="4373" y="1154"/>
                    <a:pt x="4318" y="963"/>
                    <a:pt x="4260" y="760"/>
                  </a:cubicBezTo>
                  <a:cubicBezTo>
                    <a:pt x="4188" y="506"/>
                    <a:pt x="4113" y="243"/>
                    <a:pt x="4041" y="122"/>
                  </a:cubicBezTo>
                  <a:cubicBezTo>
                    <a:pt x="3994" y="41"/>
                    <a:pt x="3906" y="1"/>
                    <a:pt x="3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316;p36">
              <a:extLst>
                <a:ext uri="{FF2B5EF4-FFF2-40B4-BE49-F238E27FC236}">
                  <a16:creationId xmlns:a16="http://schemas.microsoft.com/office/drawing/2014/main" id="{6AE08D9A-5C58-A15F-A453-0319B72FDC8F}"/>
                </a:ext>
              </a:extLst>
            </p:cNvPr>
            <p:cNvSpPr/>
            <p:nvPr/>
          </p:nvSpPr>
          <p:spPr>
            <a:xfrm>
              <a:off x="4806213" y="2077994"/>
              <a:ext cx="67199" cy="29562"/>
            </a:xfrm>
            <a:custGeom>
              <a:avLst/>
              <a:gdLst/>
              <a:ahLst/>
              <a:cxnLst/>
              <a:rect l="l" t="t" r="r" b="b"/>
              <a:pathLst>
                <a:path w="820" h="361" extrusionOk="0">
                  <a:moveTo>
                    <a:pt x="820" y="1"/>
                  </a:moveTo>
                  <a:cubicBezTo>
                    <a:pt x="706" y="76"/>
                    <a:pt x="513" y="190"/>
                    <a:pt x="409" y="190"/>
                  </a:cubicBezTo>
                  <a:cubicBezTo>
                    <a:pt x="306" y="190"/>
                    <a:pt x="124" y="85"/>
                    <a:pt x="1" y="3"/>
                  </a:cubicBezTo>
                  <a:lnTo>
                    <a:pt x="1" y="3"/>
                  </a:lnTo>
                  <a:cubicBezTo>
                    <a:pt x="46" y="204"/>
                    <a:pt x="316" y="360"/>
                    <a:pt x="409" y="360"/>
                  </a:cubicBezTo>
                  <a:cubicBezTo>
                    <a:pt x="515" y="360"/>
                    <a:pt x="776" y="202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317;p36">
              <a:extLst>
                <a:ext uri="{FF2B5EF4-FFF2-40B4-BE49-F238E27FC236}">
                  <a16:creationId xmlns:a16="http://schemas.microsoft.com/office/drawing/2014/main" id="{63B976F7-2B97-A180-937F-E69D37A7CD50}"/>
                </a:ext>
              </a:extLst>
            </p:cNvPr>
            <p:cNvSpPr/>
            <p:nvPr/>
          </p:nvSpPr>
          <p:spPr>
            <a:xfrm>
              <a:off x="4805050" y="2045025"/>
              <a:ext cx="70074" cy="49575"/>
            </a:xfrm>
            <a:custGeom>
              <a:avLst/>
              <a:gdLst/>
              <a:ahLst/>
              <a:cxnLst/>
              <a:rect l="l" t="t" r="r" b="b"/>
              <a:pathLst>
                <a:path w="900" h="637" extrusionOk="0">
                  <a:moveTo>
                    <a:pt x="449" y="0"/>
                  </a:moveTo>
                  <a:cubicBezTo>
                    <a:pt x="358" y="0"/>
                    <a:pt x="244" y="134"/>
                    <a:pt x="122" y="276"/>
                  </a:cubicBezTo>
                  <a:cubicBezTo>
                    <a:pt x="83" y="323"/>
                    <a:pt x="41" y="370"/>
                    <a:pt x="1" y="414"/>
                  </a:cubicBezTo>
                  <a:cubicBezTo>
                    <a:pt x="155" y="526"/>
                    <a:pt x="355" y="637"/>
                    <a:pt x="449" y="637"/>
                  </a:cubicBezTo>
                  <a:cubicBezTo>
                    <a:pt x="565" y="637"/>
                    <a:pt x="809" y="477"/>
                    <a:pt x="900" y="414"/>
                  </a:cubicBezTo>
                  <a:cubicBezTo>
                    <a:pt x="868" y="381"/>
                    <a:pt x="832" y="342"/>
                    <a:pt x="793" y="302"/>
                  </a:cubicBezTo>
                  <a:cubicBezTo>
                    <a:pt x="674" y="174"/>
                    <a:pt x="509" y="0"/>
                    <a:pt x="4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318;p36">
              <a:extLst>
                <a:ext uri="{FF2B5EF4-FFF2-40B4-BE49-F238E27FC236}">
                  <a16:creationId xmlns:a16="http://schemas.microsoft.com/office/drawing/2014/main" id="{B447586E-7F76-85E6-7567-3E61CC48C687}"/>
                </a:ext>
              </a:extLst>
            </p:cNvPr>
            <p:cNvSpPr/>
            <p:nvPr/>
          </p:nvSpPr>
          <p:spPr>
            <a:xfrm>
              <a:off x="4629713" y="2455450"/>
              <a:ext cx="426125" cy="207178"/>
            </a:xfrm>
            <a:custGeom>
              <a:avLst/>
              <a:gdLst/>
              <a:ahLst/>
              <a:cxnLst/>
              <a:rect l="l" t="t" r="r" b="b"/>
              <a:pathLst>
                <a:path w="6068" h="2950" extrusionOk="0">
                  <a:moveTo>
                    <a:pt x="6068" y="1"/>
                  </a:moveTo>
                  <a:lnTo>
                    <a:pt x="6061" y="8"/>
                  </a:lnTo>
                  <a:cubicBezTo>
                    <a:pt x="5226" y="749"/>
                    <a:pt x="4148" y="1158"/>
                    <a:pt x="3031" y="1158"/>
                  </a:cubicBezTo>
                  <a:cubicBezTo>
                    <a:pt x="1918" y="1158"/>
                    <a:pt x="842" y="751"/>
                    <a:pt x="7" y="11"/>
                  </a:cubicBezTo>
                  <a:lnTo>
                    <a:pt x="0" y="4"/>
                  </a:lnTo>
                  <a:lnTo>
                    <a:pt x="0" y="4"/>
                  </a:lnTo>
                  <a:cubicBezTo>
                    <a:pt x="118" y="1156"/>
                    <a:pt x="691" y="2066"/>
                    <a:pt x="1008" y="2413"/>
                  </a:cubicBezTo>
                  <a:cubicBezTo>
                    <a:pt x="1499" y="2949"/>
                    <a:pt x="1692" y="2949"/>
                    <a:pt x="2406" y="2949"/>
                  </a:cubicBezTo>
                  <a:cubicBezTo>
                    <a:pt x="2770" y="2949"/>
                    <a:pt x="2833" y="2891"/>
                    <a:pt x="2833" y="2767"/>
                  </a:cubicBezTo>
                  <a:cubicBezTo>
                    <a:pt x="2833" y="2692"/>
                    <a:pt x="2919" y="2628"/>
                    <a:pt x="3021" y="2628"/>
                  </a:cubicBezTo>
                  <a:cubicBezTo>
                    <a:pt x="3121" y="2628"/>
                    <a:pt x="3207" y="2692"/>
                    <a:pt x="3207" y="2767"/>
                  </a:cubicBezTo>
                  <a:cubicBezTo>
                    <a:pt x="3207" y="2891"/>
                    <a:pt x="3272" y="2949"/>
                    <a:pt x="3636" y="2949"/>
                  </a:cubicBezTo>
                  <a:cubicBezTo>
                    <a:pt x="4348" y="2949"/>
                    <a:pt x="4541" y="2949"/>
                    <a:pt x="5032" y="2413"/>
                  </a:cubicBezTo>
                  <a:cubicBezTo>
                    <a:pt x="5388" y="2025"/>
                    <a:pt x="5959" y="1224"/>
                    <a:pt x="60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319;p36">
              <a:extLst>
                <a:ext uri="{FF2B5EF4-FFF2-40B4-BE49-F238E27FC236}">
                  <a16:creationId xmlns:a16="http://schemas.microsoft.com/office/drawing/2014/main" id="{DB8B0630-AB67-12BC-0211-4D5D53781384}"/>
                </a:ext>
              </a:extLst>
            </p:cNvPr>
            <p:cNvSpPr/>
            <p:nvPr/>
          </p:nvSpPr>
          <p:spPr>
            <a:xfrm>
              <a:off x="48596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320;p36">
              <a:extLst>
                <a:ext uri="{FF2B5EF4-FFF2-40B4-BE49-F238E27FC236}">
                  <a16:creationId xmlns:a16="http://schemas.microsoft.com/office/drawing/2014/main" id="{7BE37EC7-DF3C-0A2A-A3E4-A1ECC4D9229C}"/>
                </a:ext>
              </a:extLst>
            </p:cNvPr>
            <p:cNvSpPr/>
            <p:nvPr/>
          </p:nvSpPr>
          <p:spPr>
            <a:xfrm>
              <a:off x="48672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321;p36">
              <a:extLst>
                <a:ext uri="{FF2B5EF4-FFF2-40B4-BE49-F238E27FC236}">
                  <a16:creationId xmlns:a16="http://schemas.microsoft.com/office/drawing/2014/main" id="{1D67964C-3C33-14DC-726C-3AC9B84E7FBD}"/>
                </a:ext>
              </a:extLst>
            </p:cNvPr>
            <p:cNvSpPr/>
            <p:nvPr/>
          </p:nvSpPr>
          <p:spPr>
            <a:xfrm>
              <a:off x="48789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322;p36">
              <a:extLst>
                <a:ext uri="{FF2B5EF4-FFF2-40B4-BE49-F238E27FC236}">
                  <a16:creationId xmlns:a16="http://schemas.microsoft.com/office/drawing/2014/main" id="{68794079-F83C-8B7D-37C7-D00D34A77149}"/>
                </a:ext>
              </a:extLst>
            </p:cNvPr>
            <p:cNvSpPr/>
            <p:nvPr/>
          </p:nvSpPr>
          <p:spPr>
            <a:xfrm>
              <a:off x="48690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323;p36">
              <a:extLst>
                <a:ext uri="{FF2B5EF4-FFF2-40B4-BE49-F238E27FC236}">
                  <a16:creationId xmlns:a16="http://schemas.microsoft.com/office/drawing/2014/main" id="{FBCFA72A-3008-7DE3-52F3-21992D524346}"/>
                </a:ext>
              </a:extLst>
            </p:cNvPr>
            <p:cNvSpPr/>
            <p:nvPr/>
          </p:nvSpPr>
          <p:spPr>
            <a:xfrm>
              <a:off x="47762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324;p36">
              <a:extLst>
                <a:ext uri="{FF2B5EF4-FFF2-40B4-BE49-F238E27FC236}">
                  <a16:creationId xmlns:a16="http://schemas.microsoft.com/office/drawing/2014/main" id="{1C6BCFF4-BE31-0250-C949-7B37374859B3}"/>
                </a:ext>
              </a:extLst>
            </p:cNvPr>
            <p:cNvSpPr/>
            <p:nvPr/>
          </p:nvSpPr>
          <p:spPr>
            <a:xfrm>
              <a:off x="47838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325;p36">
              <a:extLst>
                <a:ext uri="{FF2B5EF4-FFF2-40B4-BE49-F238E27FC236}">
                  <a16:creationId xmlns:a16="http://schemas.microsoft.com/office/drawing/2014/main" id="{6880A43F-A302-D55E-1744-8C4ECE5B4B51}"/>
                </a:ext>
              </a:extLst>
            </p:cNvPr>
            <p:cNvSpPr/>
            <p:nvPr/>
          </p:nvSpPr>
          <p:spPr>
            <a:xfrm>
              <a:off x="47955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326;p36">
              <a:extLst>
                <a:ext uri="{FF2B5EF4-FFF2-40B4-BE49-F238E27FC236}">
                  <a16:creationId xmlns:a16="http://schemas.microsoft.com/office/drawing/2014/main" id="{6578CA54-4671-8255-57B1-FA3FEFDDB1EF}"/>
                </a:ext>
              </a:extLst>
            </p:cNvPr>
            <p:cNvSpPr/>
            <p:nvPr/>
          </p:nvSpPr>
          <p:spPr>
            <a:xfrm>
              <a:off x="47856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8" name="文字方塊 2737">
            <a:extLst>
              <a:ext uri="{FF2B5EF4-FFF2-40B4-BE49-F238E27FC236}">
                <a16:creationId xmlns:a16="http://schemas.microsoft.com/office/drawing/2014/main" id="{2F3EBFBB-6397-F507-D0B6-C8D869E068DB}"/>
              </a:ext>
            </a:extLst>
          </p:cNvPr>
          <p:cNvSpPr txBox="1"/>
          <p:nvPr/>
        </p:nvSpPr>
        <p:spPr>
          <a:xfrm>
            <a:off x="2488851" y="1470122"/>
            <a:ext cx="5448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>
                <a:latin typeface="微軟正黑體" panose="020B0604030504040204" pitchFamily="34" charset="-120"/>
                <a:ea typeface="微軟正黑體" panose="020B0604030504040204" pitchFamily="34" charset="-120"/>
              </a:rPr>
              <a:t>可以在自己的冰凍領地中養殖獲得的企鵝</a:t>
            </a:r>
          </a:p>
        </p:txBody>
      </p:sp>
      <p:grpSp>
        <p:nvGrpSpPr>
          <p:cNvPr id="2739" name="Google Shape;2753;p40">
            <a:extLst>
              <a:ext uri="{FF2B5EF4-FFF2-40B4-BE49-F238E27FC236}">
                <a16:creationId xmlns:a16="http://schemas.microsoft.com/office/drawing/2014/main" id="{9C0B02FD-FC84-E907-BEFC-E697E0841FD5}"/>
              </a:ext>
            </a:extLst>
          </p:cNvPr>
          <p:cNvGrpSpPr/>
          <p:nvPr/>
        </p:nvGrpSpPr>
        <p:grpSpPr>
          <a:xfrm>
            <a:off x="1107523" y="2586030"/>
            <a:ext cx="1178477" cy="572700"/>
            <a:chOff x="51655" y="3808136"/>
            <a:chExt cx="699736" cy="263687"/>
          </a:xfrm>
        </p:grpSpPr>
        <p:sp>
          <p:nvSpPr>
            <p:cNvPr id="2740" name="Google Shape;2754;p40">
              <a:extLst>
                <a:ext uri="{FF2B5EF4-FFF2-40B4-BE49-F238E27FC236}">
                  <a16:creationId xmlns:a16="http://schemas.microsoft.com/office/drawing/2014/main" id="{BCC988B4-C921-5411-1B6D-5686288D17A5}"/>
                </a:ext>
              </a:extLst>
            </p:cNvPr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55;p40">
              <a:extLst>
                <a:ext uri="{FF2B5EF4-FFF2-40B4-BE49-F238E27FC236}">
                  <a16:creationId xmlns:a16="http://schemas.microsoft.com/office/drawing/2014/main" id="{BC825E56-975B-827A-B928-E1F30428B160}"/>
                </a:ext>
              </a:extLst>
            </p:cNvPr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56;p40">
              <a:extLst>
                <a:ext uri="{FF2B5EF4-FFF2-40B4-BE49-F238E27FC236}">
                  <a16:creationId xmlns:a16="http://schemas.microsoft.com/office/drawing/2014/main" id="{60E10554-4E97-739C-ED62-A2AD2D534124}"/>
                </a:ext>
              </a:extLst>
            </p:cNvPr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57;p40">
              <a:extLst>
                <a:ext uri="{FF2B5EF4-FFF2-40B4-BE49-F238E27FC236}">
                  <a16:creationId xmlns:a16="http://schemas.microsoft.com/office/drawing/2014/main" id="{64507AFE-C14F-F3A9-1090-8F948B5AB220}"/>
                </a:ext>
              </a:extLst>
            </p:cNvPr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58;p40">
              <a:extLst>
                <a:ext uri="{FF2B5EF4-FFF2-40B4-BE49-F238E27FC236}">
                  <a16:creationId xmlns:a16="http://schemas.microsoft.com/office/drawing/2014/main" id="{882F4AA2-263D-37FC-B788-71343747A952}"/>
                </a:ext>
              </a:extLst>
            </p:cNvPr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59;p40">
              <a:extLst>
                <a:ext uri="{FF2B5EF4-FFF2-40B4-BE49-F238E27FC236}">
                  <a16:creationId xmlns:a16="http://schemas.microsoft.com/office/drawing/2014/main" id="{39FB3A7D-E860-E1E4-786D-4998F9F36351}"/>
                </a:ext>
              </a:extLst>
            </p:cNvPr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60;p40">
              <a:extLst>
                <a:ext uri="{FF2B5EF4-FFF2-40B4-BE49-F238E27FC236}">
                  <a16:creationId xmlns:a16="http://schemas.microsoft.com/office/drawing/2014/main" id="{EC2C7804-A909-8E48-2892-4A34E336490E}"/>
                </a:ext>
              </a:extLst>
            </p:cNvPr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61;p40">
              <a:extLst>
                <a:ext uri="{FF2B5EF4-FFF2-40B4-BE49-F238E27FC236}">
                  <a16:creationId xmlns:a16="http://schemas.microsoft.com/office/drawing/2014/main" id="{FAF02381-B2A0-3C16-4961-C9F07EF01959}"/>
                </a:ext>
              </a:extLst>
            </p:cNvPr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62;p40">
              <a:extLst>
                <a:ext uri="{FF2B5EF4-FFF2-40B4-BE49-F238E27FC236}">
                  <a16:creationId xmlns:a16="http://schemas.microsoft.com/office/drawing/2014/main" id="{AAB1AAB0-0E41-6A6A-D661-7104B78E47F9}"/>
                </a:ext>
              </a:extLst>
            </p:cNvPr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9" name="Google Shape;2308;p36">
            <a:extLst>
              <a:ext uri="{FF2B5EF4-FFF2-40B4-BE49-F238E27FC236}">
                <a16:creationId xmlns:a16="http://schemas.microsoft.com/office/drawing/2014/main" id="{E01D4AA6-C112-3F99-08E6-BB10CCE38902}"/>
              </a:ext>
            </a:extLst>
          </p:cNvPr>
          <p:cNvGrpSpPr/>
          <p:nvPr/>
        </p:nvGrpSpPr>
        <p:grpSpPr>
          <a:xfrm>
            <a:off x="1544352" y="2242556"/>
            <a:ext cx="350910" cy="532456"/>
            <a:chOff x="4566516" y="1947370"/>
            <a:chExt cx="554038" cy="808100"/>
          </a:xfrm>
        </p:grpSpPr>
        <p:sp>
          <p:nvSpPr>
            <p:cNvPr id="2806" name="Google Shape;2309;p36">
              <a:extLst>
                <a:ext uri="{FF2B5EF4-FFF2-40B4-BE49-F238E27FC236}">
                  <a16:creationId xmlns:a16="http://schemas.microsoft.com/office/drawing/2014/main" id="{2B992DF9-4C04-E63A-307F-08EDFF9AE4D4}"/>
                </a:ext>
              </a:extLst>
            </p:cNvPr>
            <p:cNvSpPr/>
            <p:nvPr/>
          </p:nvSpPr>
          <p:spPr>
            <a:xfrm>
              <a:off x="4566516" y="1947370"/>
              <a:ext cx="554038" cy="714883"/>
            </a:xfrm>
            <a:custGeom>
              <a:avLst/>
              <a:gdLst/>
              <a:ahLst/>
              <a:cxnLst/>
              <a:rect l="l" t="t" r="r" b="b"/>
              <a:pathLst>
                <a:path w="8105" h="10458" extrusionOk="0">
                  <a:moveTo>
                    <a:pt x="4772" y="1005"/>
                  </a:moveTo>
                  <a:cubicBezTo>
                    <a:pt x="4904" y="1005"/>
                    <a:pt x="4990" y="1043"/>
                    <a:pt x="5037" y="1124"/>
                  </a:cubicBezTo>
                  <a:cubicBezTo>
                    <a:pt x="5109" y="1245"/>
                    <a:pt x="5182" y="1508"/>
                    <a:pt x="5256" y="1762"/>
                  </a:cubicBezTo>
                  <a:cubicBezTo>
                    <a:pt x="5314" y="1965"/>
                    <a:pt x="5368" y="2158"/>
                    <a:pt x="5421" y="2281"/>
                  </a:cubicBezTo>
                  <a:lnTo>
                    <a:pt x="5424" y="2288"/>
                  </a:lnTo>
                  <a:cubicBezTo>
                    <a:pt x="6047" y="2980"/>
                    <a:pt x="7090" y="4525"/>
                    <a:pt x="7090" y="7058"/>
                  </a:cubicBezTo>
                  <a:cubicBezTo>
                    <a:pt x="7090" y="7204"/>
                    <a:pt x="7083" y="7344"/>
                    <a:pt x="7071" y="7481"/>
                  </a:cubicBezTo>
                  <a:lnTo>
                    <a:pt x="7076" y="7474"/>
                  </a:lnTo>
                  <a:lnTo>
                    <a:pt x="7076" y="7474"/>
                  </a:lnTo>
                  <a:cubicBezTo>
                    <a:pt x="6967" y="8697"/>
                    <a:pt x="6396" y="9498"/>
                    <a:pt x="6040" y="9886"/>
                  </a:cubicBezTo>
                  <a:cubicBezTo>
                    <a:pt x="5549" y="10422"/>
                    <a:pt x="5358" y="10422"/>
                    <a:pt x="4644" y="10422"/>
                  </a:cubicBezTo>
                  <a:cubicBezTo>
                    <a:pt x="4280" y="10422"/>
                    <a:pt x="4215" y="10363"/>
                    <a:pt x="4215" y="10240"/>
                  </a:cubicBezTo>
                  <a:cubicBezTo>
                    <a:pt x="4215" y="10165"/>
                    <a:pt x="4131" y="10101"/>
                    <a:pt x="4029" y="10101"/>
                  </a:cubicBezTo>
                  <a:cubicBezTo>
                    <a:pt x="3927" y="10101"/>
                    <a:pt x="3843" y="10165"/>
                    <a:pt x="3843" y="10240"/>
                  </a:cubicBezTo>
                  <a:cubicBezTo>
                    <a:pt x="3843" y="10363"/>
                    <a:pt x="3778" y="10422"/>
                    <a:pt x="3414" y="10422"/>
                  </a:cubicBezTo>
                  <a:cubicBezTo>
                    <a:pt x="2700" y="10422"/>
                    <a:pt x="2509" y="10422"/>
                    <a:pt x="2018" y="9886"/>
                  </a:cubicBezTo>
                  <a:cubicBezTo>
                    <a:pt x="1699" y="9539"/>
                    <a:pt x="1126" y="8629"/>
                    <a:pt x="1010" y="7477"/>
                  </a:cubicBezTo>
                  <a:lnTo>
                    <a:pt x="1010" y="7477"/>
                  </a:lnTo>
                  <a:lnTo>
                    <a:pt x="1017" y="7482"/>
                  </a:lnTo>
                  <a:cubicBezTo>
                    <a:pt x="1001" y="7342"/>
                    <a:pt x="994" y="7200"/>
                    <a:pt x="994" y="7058"/>
                  </a:cubicBezTo>
                  <a:cubicBezTo>
                    <a:pt x="994" y="4914"/>
                    <a:pt x="1848" y="3057"/>
                    <a:pt x="2690" y="2332"/>
                  </a:cubicBezTo>
                  <a:lnTo>
                    <a:pt x="2695" y="2323"/>
                  </a:lnTo>
                  <a:cubicBezTo>
                    <a:pt x="2746" y="2209"/>
                    <a:pt x="2793" y="2000"/>
                    <a:pt x="2844" y="1781"/>
                  </a:cubicBezTo>
                  <a:cubicBezTo>
                    <a:pt x="2900" y="1534"/>
                    <a:pt x="2958" y="1278"/>
                    <a:pt x="3019" y="1175"/>
                  </a:cubicBezTo>
                  <a:cubicBezTo>
                    <a:pt x="3075" y="1075"/>
                    <a:pt x="3180" y="1027"/>
                    <a:pt x="3340" y="1027"/>
                  </a:cubicBezTo>
                  <a:cubicBezTo>
                    <a:pt x="3499" y="1027"/>
                    <a:pt x="3677" y="1075"/>
                    <a:pt x="3820" y="1113"/>
                  </a:cubicBezTo>
                  <a:cubicBezTo>
                    <a:pt x="3918" y="1138"/>
                    <a:pt x="3996" y="1159"/>
                    <a:pt x="4041" y="1159"/>
                  </a:cubicBezTo>
                  <a:cubicBezTo>
                    <a:pt x="4096" y="1159"/>
                    <a:pt x="4180" y="1133"/>
                    <a:pt x="4288" y="1101"/>
                  </a:cubicBezTo>
                  <a:cubicBezTo>
                    <a:pt x="4436" y="1057"/>
                    <a:pt x="4618" y="1005"/>
                    <a:pt x="4772" y="1005"/>
                  </a:cubicBezTo>
                  <a:close/>
                  <a:moveTo>
                    <a:pt x="4039" y="0"/>
                  </a:moveTo>
                  <a:cubicBezTo>
                    <a:pt x="3026" y="0"/>
                    <a:pt x="2234" y="1757"/>
                    <a:pt x="1848" y="2805"/>
                  </a:cubicBezTo>
                  <a:cubicBezTo>
                    <a:pt x="1792" y="2959"/>
                    <a:pt x="1736" y="3121"/>
                    <a:pt x="1683" y="3284"/>
                  </a:cubicBezTo>
                  <a:cubicBezTo>
                    <a:pt x="1420" y="3547"/>
                    <a:pt x="978" y="4327"/>
                    <a:pt x="612" y="5368"/>
                  </a:cubicBezTo>
                  <a:cubicBezTo>
                    <a:pt x="114" y="6779"/>
                    <a:pt x="0" y="8299"/>
                    <a:pt x="133" y="8369"/>
                  </a:cubicBezTo>
                  <a:lnTo>
                    <a:pt x="163" y="8376"/>
                  </a:lnTo>
                  <a:lnTo>
                    <a:pt x="179" y="8373"/>
                  </a:lnTo>
                  <a:lnTo>
                    <a:pt x="190" y="8371"/>
                  </a:lnTo>
                  <a:cubicBezTo>
                    <a:pt x="256" y="8336"/>
                    <a:pt x="277" y="8170"/>
                    <a:pt x="319" y="7798"/>
                  </a:cubicBezTo>
                  <a:cubicBezTo>
                    <a:pt x="403" y="7069"/>
                    <a:pt x="558" y="5745"/>
                    <a:pt x="1334" y="4504"/>
                  </a:cubicBezTo>
                  <a:lnTo>
                    <a:pt x="1334" y="4504"/>
                  </a:lnTo>
                  <a:cubicBezTo>
                    <a:pt x="1308" y="4611"/>
                    <a:pt x="1282" y="4718"/>
                    <a:pt x="1257" y="4825"/>
                  </a:cubicBezTo>
                  <a:cubicBezTo>
                    <a:pt x="1063" y="5517"/>
                    <a:pt x="959" y="6232"/>
                    <a:pt x="950" y="6951"/>
                  </a:cubicBezTo>
                  <a:cubicBezTo>
                    <a:pt x="950" y="6986"/>
                    <a:pt x="949" y="7023"/>
                    <a:pt x="949" y="7058"/>
                  </a:cubicBezTo>
                  <a:cubicBezTo>
                    <a:pt x="949" y="7232"/>
                    <a:pt x="959" y="7405"/>
                    <a:pt x="982" y="7577"/>
                  </a:cubicBezTo>
                  <a:cubicBezTo>
                    <a:pt x="1036" y="8005"/>
                    <a:pt x="1150" y="8422"/>
                    <a:pt x="1322" y="8818"/>
                  </a:cubicBezTo>
                  <a:cubicBezTo>
                    <a:pt x="1329" y="8837"/>
                    <a:pt x="1338" y="8855"/>
                    <a:pt x="1347" y="8874"/>
                  </a:cubicBezTo>
                  <a:cubicBezTo>
                    <a:pt x="1429" y="9062"/>
                    <a:pt x="1524" y="9244"/>
                    <a:pt x="1631" y="9421"/>
                  </a:cubicBezTo>
                  <a:cubicBezTo>
                    <a:pt x="1734" y="9595"/>
                    <a:pt x="1853" y="9758"/>
                    <a:pt x="1988" y="9910"/>
                  </a:cubicBezTo>
                  <a:cubicBezTo>
                    <a:pt x="2490" y="10457"/>
                    <a:pt x="2686" y="10457"/>
                    <a:pt x="3412" y="10457"/>
                  </a:cubicBezTo>
                  <a:cubicBezTo>
                    <a:pt x="3578" y="10457"/>
                    <a:pt x="3691" y="10445"/>
                    <a:pt x="3764" y="10414"/>
                  </a:cubicBezTo>
                  <a:cubicBezTo>
                    <a:pt x="3773" y="10410"/>
                    <a:pt x="3782" y="10407"/>
                    <a:pt x="3790" y="10401"/>
                  </a:cubicBezTo>
                  <a:cubicBezTo>
                    <a:pt x="3796" y="10398"/>
                    <a:pt x="3803" y="10394"/>
                    <a:pt x="3808" y="10391"/>
                  </a:cubicBezTo>
                  <a:cubicBezTo>
                    <a:pt x="3857" y="10356"/>
                    <a:pt x="3876" y="10307"/>
                    <a:pt x="3876" y="10236"/>
                  </a:cubicBezTo>
                  <a:cubicBezTo>
                    <a:pt x="3876" y="10184"/>
                    <a:pt x="3948" y="10135"/>
                    <a:pt x="4027" y="10135"/>
                  </a:cubicBezTo>
                  <a:cubicBezTo>
                    <a:pt x="4062" y="10135"/>
                    <a:pt x="4096" y="10145"/>
                    <a:pt x="4125" y="10163"/>
                  </a:cubicBezTo>
                  <a:cubicBezTo>
                    <a:pt x="4132" y="10168"/>
                    <a:pt x="4139" y="10172"/>
                    <a:pt x="4145" y="10177"/>
                  </a:cubicBezTo>
                  <a:cubicBezTo>
                    <a:pt x="4146" y="10179"/>
                    <a:pt x="4148" y="10180"/>
                    <a:pt x="4150" y="10180"/>
                  </a:cubicBezTo>
                  <a:cubicBezTo>
                    <a:pt x="4166" y="10196"/>
                    <a:pt x="4176" y="10215"/>
                    <a:pt x="4176" y="10236"/>
                  </a:cubicBezTo>
                  <a:cubicBezTo>
                    <a:pt x="4176" y="10403"/>
                    <a:pt x="4290" y="10456"/>
                    <a:pt x="4642" y="10456"/>
                  </a:cubicBezTo>
                  <a:cubicBezTo>
                    <a:pt x="4867" y="10456"/>
                    <a:pt x="5040" y="10456"/>
                    <a:pt x="5188" y="10440"/>
                  </a:cubicBezTo>
                  <a:lnTo>
                    <a:pt x="5198" y="10438"/>
                  </a:lnTo>
                  <a:cubicBezTo>
                    <a:pt x="5225" y="10435"/>
                    <a:pt x="5249" y="10431"/>
                    <a:pt x="5272" y="10428"/>
                  </a:cubicBezTo>
                  <a:lnTo>
                    <a:pt x="5288" y="10426"/>
                  </a:lnTo>
                  <a:cubicBezTo>
                    <a:pt x="5360" y="10414"/>
                    <a:pt x="5430" y="10392"/>
                    <a:pt x="5496" y="10364"/>
                  </a:cubicBezTo>
                  <a:cubicBezTo>
                    <a:pt x="5509" y="10359"/>
                    <a:pt x="5519" y="10356"/>
                    <a:pt x="5530" y="10350"/>
                  </a:cubicBezTo>
                  <a:cubicBezTo>
                    <a:pt x="5619" y="10308"/>
                    <a:pt x="5701" y="10254"/>
                    <a:pt x="5777" y="10189"/>
                  </a:cubicBezTo>
                  <a:cubicBezTo>
                    <a:pt x="5814" y="10159"/>
                    <a:pt x="5849" y="10128"/>
                    <a:pt x="5887" y="10091"/>
                  </a:cubicBezTo>
                  <a:lnTo>
                    <a:pt x="5931" y="10047"/>
                  </a:lnTo>
                  <a:cubicBezTo>
                    <a:pt x="5973" y="10005"/>
                    <a:pt x="6019" y="9958"/>
                    <a:pt x="6064" y="9907"/>
                  </a:cubicBezTo>
                  <a:cubicBezTo>
                    <a:pt x="6415" y="9525"/>
                    <a:pt x="6974" y="8743"/>
                    <a:pt x="7102" y="7556"/>
                  </a:cubicBezTo>
                  <a:cubicBezTo>
                    <a:pt x="7120" y="7389"/>
                    <a:pt x="7128" y="7223"/>
                    <a:pt x="7128" y="7055"/>
                  </a:cubicBezTo>
                  <a:cubicBezTo>
                    <a:pt x="7128" y="7020"/>
                    <a:pt x="7128" y="6983"/>
                    <a:pt x="7127" y="6944"/>
                  </a:cubicBezTo>
                  <a:cubicBezTo>
                    <a:pt x="7116" y="6064"/>
                    <a:pt x="6981" y="5303"/>
                    <a:pt x="6781" y="4660"/>
                  </a:cubicBezTo>
                  <a:cubicBezTo>
                    <a:pt x="6764" y="4584"/>
                    <a:pt x="6744" y="4509"/>
                    <a:pt x="6725" y="4434"/>
                  </a:cubicBezTo>
                  <a:lnTo>
                    <a:pt x="6725" y="4434"/>
                  </a:lnTo>
                  <a:cubicBezTo>
                    <a:pt x="7539" y="5694"/>
                    <a:pt x="7696" y="7051"/>
                    <a:pt x="7782" y="7793"/>
                  </a:cubicBezTo>
                  <a:cubicBezTo>
                    <a:pt x="7826" y="8166"/>
                    <a:pt x="7847" y="8331"/>
                    <a:pt x="7912" y="8366"/>
                  </a:cubicBezTo>
                  <a:lnTo>
                    <a:pt x="7923" y="8369"/>
                  </a:lnTo>
                  <a:lnTo>
                    <a:pt x="7938" y="8373"/>
                  </a:lnTo>
                  <a:lnTo>
                    <a:pt x="7968" y="8364"/>
                  </a:lnTo>
                  <a:cubicBezTo>
                    <a:pt x="8105" y="8299"/>
                    <a:pt x="7991" y="6779"/>
                    <a:pt x="7493" y="5368"/>
                  </a:cubicBezTo>
                  <a:cubicBezTo>
                    <a:pt x="7113" y="4286"/>
                    <a:pt x="6652" y="3487"/>
                    <a:pt x="6394" y="3256"/>
                  </a:cubicBezTo>
                  <a:lnTo>
                    <a:pt x="6389" y="3261"/>
                  </a:lnTo>
                  <a:cubicBezTo>
                    <a:pt x="6338" y="3105"/>
                    <a:pt x="6285" y="2954"/>
                    <a:pt x="6231" y="2805"/>
                  </a:cubicBezTo>
                  <a:cubicBezTo>
                    <a:pt x="5847" y="1757"/>
                    <a:pt x="5053" y="0"/>
                    <a:pt x="4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7" name="Google Shape;2310;p36">
              <a:extLst>
                <a:ext uri="{FF2B5EF4-FFF2-40B4-BE49-F238E27FC236}">
                  <a16:creationId xmlns:a16="http://schemas.microsoft.com/office/drawing/2014/main" id="{B9A7B7FA-9B43-40BB-30F6-4D99F3D9C4F2}"/>
                </a:ext>
              </a:extLst>
            </p:cNvPr>
            <p:cNvGrpSpPr/>
            <p:nvPr/>
          </p:nvGrpSpPr>
          <p:grpSpPr>
            <a:xfrm>
              <a:off x="4675174" y="2644799"/>
              <a:ext cx="336253" cy="110671"/>
              <a:chOff x="4675174" y="2644799"/>
              <a:chExt cx="336253" cy="110671"/>
            </a:xfrm>
          </p:grpSpPr>
          <p:sp>
            <p:nvSpPr>
              <p:cNvPr id="2822" name="Google Shape;2311;p36">
                <a:extLst>
                  <a:ext uri="{FF2B5EF4-FFF2-40B4-BE49-F238E27FC236}">
                    <a16:creationId xmlns:a16="http://schemas.microsoft.com/office/drawing/2014/main" id="{FE47FABB-ED6F-3510-CB0B-A40D29C35545}"/>
                  </a:ext>
                </a:extLst>
              </p:cNvPr>
              <p:cNvSpPr/>
              <p:nvPr/>
            </p:nvSpPr>
            <p:spPr>
              <a:xfrm>
                <a:off x="4868150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549" y="1"/>
                    </a:moveTo>
                    <a:lnTo>
                      <a:pt x="0" y="48"/>
                    </a:lnTo>
                    <a:cubicBezTo>
                      <a:pt x="41" y="129"/>
                      <a:pt x="128" y="329"/>
                      <a:pt x="99" y="511"/>
                    </a:cubicBezTo>
                    <a:cubicBezTo>
                      <a:pt x="77" y="642"/>
                      <a:pt x="170" y="751"/>
                      <a:pt x="300" y="905"/>
                    </a:cubicBezTo>
                    <a:cubicBezTo>
                      <a:pt x="425" y="1054"/>
                      <a:pt x="582" y="1240"/>
                      <a:pt x="686" y="1515"/>
                    </a:cubicBezTo>
                    <a:cubicBezTo>
                      <a:pt x="717" y="1601"/>
                      <a:pt x="800" y="1619"/>
                      <a:pt x="863" y="1619"/>
                    </a:cubicBezTo>
                    <a:cubicBezTo>
                      <a:pt x="1031" y="1619"/>
                      <a:pt x="1238" y="1501"/>
                      <a:pt x="1263" y="1394"/>
                    </a:cubicBezTo>
                    <a:lnTo>
                      <a:pt x="1259" y="1391"/>
                    </a:lnTo>
                    <a:cubicBezTo>
                      <a:pt x="1156" y="921"/>
                      <a:pt x="549" y="634"/>
                      <a:pt x="542" y="632"/>
                    </a:cubicBezTo>
                    <a:cubicBezTo>
                      <a:pt x="513" y="620"/>
                      <a:pt x="526" y="579"/>
                      <a:pt x="552" y="579"/>
                    </a:cubicBezTo>
                    <a:cubicBezTo>
                      <a:pt x="556" y="579"/>
                      <a:pt x="560" y="580"/>
                      <a:pt x="565" y="583"/>
                    </a:cubicBezTo>
                    <a:cubicBezTo>
                      <a:pt x="591" y="595"/>
                      <a:pt x="1201" y="884"/>
                      <a:pt x="1312" y="1380"/>
                    </a:cubicBezTo>
                    <a:cubicBezTo>
                      <a:pt x="1312" y="1380"/>
                      <a:pt x="1312" y="1380"/>
                      <a:pt x="1312" y="1382"/>
                    </a:cubicBezTo>
                    <a:cubicBezTo>
                      <a:pt x="1333" y="1405"/>
                      <a:pt x="1396" y="1430"/>
                      <a:pt x="1473" y="1430"/>
                    </a:cubicBezTo>
                    <a:cubicBezTo>
                      <a:pt x="1526" y="1430"/>
                      <a:pt x="1694" y="1415"/>
                      <a:pt x="1764" y="1249"/>
                    </a:cubicBezTo>
                    <a:cubicBezTo>
                      <a:pt x="1662" y="781"/>
                      <a:pt x="800" y="541"/>
                      <a:pt x="793" y="539"/>
                    </a:cubicBezTo>
                    <a:cubicBezTo>
                      <a:pt x="760" y="529"/>
                      <a:pt x="770" y="485"/>
                      <a:pt x="799" y="485"/>
                    </a:cubicBezTo>
                    <a:cubicBezTo>
                      <a:pt x="801" y="485"/>
                      <a:pt x="804" y="486"/>
                      <a:pt x="807" y="486"/>
                    </a:cubicBezTo>
                    <a:cubicBezTo>
                      <a:pt x="842" y="497"/>
                      <a:pt x="1683" y="732"/>
                      <a:pt x="1811" y="1216"/>
                    </a:cubicBezTo>
                    <a:cubicBezTo>
                      <a:pt x="1839" y="1220"/>
                      <a:pt x="1865" y="1222"/>
                      <a:pt x="1889" y="1222"/>
                    </a:cubicBezTo>
                    <a:cubicBezTo>
                      <a:pt x="1982" y="1222"/>
                      <a:pt x="2046" y="1190"/>
                      <a:pt x="2067" y="1133"/>
                    </a:cubicBezTo>
                    <a:cubicBezTo>
                      <a:pt x="2095" y="1056"/>
                      <a:pt x="2044" y="947"/>
                      <a:pt x="1939" y="858"/>
                    </a:cubicBezTo>
                    <a:cubicBezTo>
                      <a:pt x="1736" y="684"/>
                      <a:pt x="1238" y="490"/>
                      <a:pt x="872" y="393"/>
                    </a:cubicBezTo>
                    <a:cubicBezTo>
                      <a:pt x="696" y="348"/>
                      <a:pt x="595" y="223"/>
                      <a:pt x="5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312;p36">
                <a:extLst>
                  <a:ext uri="{FF2B5EF4-FFF2-40B4-BE49-F238E27FC236}">
                    <a16:creationId xmlns:a16="http://schemas.microsoft.com/office/drawing/2014/main" id="{9463C90D-2212-B8EF-9E21-B8322CBC1710}"/>
                  </a:ext>
                </a:extLst>
              </p:cNvPr>
              <p:cNvSpPr/>
              <p:nvPr/>
            </p:nvSpPr>
            <p:spPr>
              <a:xfrm>
                <a:off x="4675174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1549" y="1"/>
                    </a:moveTo>
                    <a:cubicBezTo>
                      <a:pt x="1503" y="223"/>
                      <a:pt x="1400" y="348"/>
                      <a:pt x="1225" y="393"/>
                    </a:cubicBezTo>
                    <a:cubicBezTo>
                      <a:pt x="860" y="490"/>
                      <a:pt x="360" y="684"/>
                      <a:pt x="159" y="858"/>
                    </a:cubicBezTo>
                    <a:cubicBezTo>
                      <a:pt x="52" y="947"/>
                      <a:pt x="1" y="1054"/>
                      <a:pt x="31" y="1133"/>
                    </a:cubicBezTo>
                    <a:cubicBezTo>
                      <a:pt x="52" y="1191"/>
                      <a:pt x="117" y="1221"/>
                      <a:pt x="211" y="1221"/>
                    </a:cubicBezTo>
                    <a:cubicBezTo>
                      <a:pt x="234" y="1221"/>
                      <a:pt x="260" y="1219"/>
                      <a:pt x="287" y="1216"/>
                    </a:cubicBezTo>
                    <a:cubicBezTo>
                      <a:pt x="416" y="732"/>
                      <a:pt x="1254" y="497"/>
                      <a:pt x="1291" y="486"/>
                    </a:cubicBezTo>
                    <a:cubicBezTo>
                      <a:pt x="1294" y="486"/>
                      <a:pt x="1296" y="485"/>
                      <a:pt x="1299" y="485"/>
                    </a:cubicBezTo>
                    <a:cubicBezTo>
                      <a:pt x="1326" y="485"/>
                      <a:pt x="1336" y="529"/>
                      <a:pt x="1305" y="537"/>
                    </a:cubicBezTo>
                    <a:cubicBezTo>
                      <a:pt x="1296" y="541"/>
                      <a:pt x="436" y="781"/>
                      <a:pt x="332" y="1249"/>
                    </a:cubicBezTo>
                    <a:cubicBezTo>
                      <a:pt x="402" y="1415"/>
                      <a:pt x="572" y="1430"/>
                      <a:pt x="623" y="1430"/>
                    </a:cubicBezTo>
                    <a:cubicBezTo>
                      <a:pt x="702" y="1430"/>
                      <a:pt x="763" y="1405"/>
                      <a:pt x="786" y="1382"/>
                    </a:cubicBezTo>
                    <a:cubicBezTo>
                      <a:pt x="786" y="1380"/>
                      <a:pt x="786" y="1380"/>
                      <a:pt x="786" y="1380"/>
                    </a:cubicBezTo>
                    <a:cubicBezTo>
                      <a:pt x="895" y="884"/>
                      <a:pt x="1507" y="595"/>
                      <a:pt x="1533" y="583"/>
                    </a:cubicBezTo>
                    <a:cubicBezTo>
                      <a:pt x="1537" y="581"/>
                      <a:pt x="1540" y="581"/>
                      <a:pt x="1543" y="581"/>
                    </a:cubicBezTo>
                    <a:cubicBezTo>
                      <a:pt x="1567" y="581"/>
                      <a:pt x="1580" y="618"/>
                      <a:pt x="1554" y="630"/>
                    </a:cubicBezTo>
                    <a:cubicBezTo>
                      <a:pt x="1549" y="634"/>
                      <a:pt x="941" y="921"/>
                      <a:pt x="837" y="1391"/>
                    </a:cubicBezTo>
                    <a:lnTo>
                      <a:pt x="834" y="1394"/>
                    </a:lnTo>
                    <a:cubicBezTo>
                      <a:pt x="858" y="1501"/>
                      <a:pt x="1067" y="1619"/>
                      <a:pt x="1233" y="1619"/>
                    </a:cubicBezTo>
                    <a:cubicBezTo>
                      <a:pt x="1298" y="1619"/>
                      <a:pt x="1381" y="1601"/>
                      <a:pt x="1412" y="1515"/>
                    </a:cubicBezTo>
                    <a:cubicBezTo>
                      <a:pt x="1516" y="1240"/>
                      <a:pt x="1672" y="1054"/>
                      <a:pt x="1798" y="905"/>
                    </a:cubicBezTo>
                    <a:cubicBezTo>
                      <a:pt x="1928" y="751"/>
                      <a:pt x="2020" y="642"/>
                      <a:pt x="1999" y="511"/>
                    </a:cubicBezTo>
                    <a:cubicBezTo>
                      <a:pt x="1970" y="329"/>
                      <a:pt x="2055" y="129"/>
                      <a:pt x="2096" y="48"/>
                    </a:cubicBez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8" name="Google Shape;2313;p36">
              <a:extLst>
                <a:ext uri="{FF2B5EF4-FFF2-40B4-BE49-F238E27FC236}">
                  <a16:creationId xmlns:a16="http://schemas.microsoft.com/office/drawing/2014/main" id="{D969C6D5-E86A-A542-899A-6A20C7E4EF6D}"/>
                </a:ext>
              </a:extLst>
            </p:cNvPr>
            <p:cNvSpPr/>
            <p:nvPr/>
          </p:nvSpPr>
          <p:spPr>
            <a:xfrm>
              <a:off x="4578746" y="2255326"/>
              <a:ext cx="79090" cy="264544"/>
            </a:xfrm>
            <a:custGeom>
              <a:avLst/>
              <a:gdLst/>
              <a:ahLst/>
              <a:cxnLst/>
              <a:rect l="l" t="t" r="r" b="b"/>
              <a:pathLst>
                <a:path w="1157" h="3870" extrusionOk="0">
                  <a:moveTo>
                    <a:pt x="1156" y="1"/>
                  </a:moveTo>
                  <a:lnTo>
                    <a:pt x="1156" y="1"/>
                  </a:lnTo>
                  <a:cubicBezTo>
                    <a:pt x="380" y="1242"/>
                    <a:pt x="225" y="2564"/>
                    <a:pt x="141" y="3293"/>
                  </a:cubicBezTo>
                  <a:cubicBezTo>
                    <a:pt x="97" y="3666"/>
                    <a:pt x="78" y="3831"/>
                    <a:pt x="11" y="3866"/>
                  </a:cubicBezTo>
                  <a:lnTo>
                    <a:pt x="1" y="3870"/>
                  </a:lnTo>
                  <a:lnTo>
                    <a:pt x="8" y="3870"/>
                  </a:lnTo>
                  <a:cubicBezTo>
                    <a:pt x="174" y="3870"/>
                    <a:pt x="481" y="3552"/>
                    <a:pt x="804" y="3072"/>
                  </a:cubicBezTo>
                  <a:cubicBezTo>
                    <a:pt x="781" y="2900"/>
                    <a:pt x="770" y="2727"/>
                    <a:pt x="770" y="2553"/>
                  </a:cubicBezTo>
                  <a:cubicBezTo>
                    <a:pt x="770" y="2518"/>
                    <a:pt x="770" y="2483"/>
                    <a:pt x="772" y="2446"/>
                  </a:cubicBezTo>
                  <a:cubicBezTo>
                    <a:pt x="781" y="1727"/>
                    <a:pt x="884" y="1012"/>
                    <a:pt x="1079" y="321"/>
                  </a:cubicBezTo>
                  <a:cubicBezTo>
                    <a:pt x="1104" y="214"/>
                    <a:pt x="1130" y="107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314;p36">
              <a:extLst>
                <a:ext uri="{FF2B5EF4-FFF2-40B4-BE49-F238E27FC236}">
                  <a16:creationId xmlns:a16="http://schemas.microsoft.com/office/drawing/2014/main" id="{BB9CAE71-FC5F-17ED-7186-779EAC75974E}"/>
                </a:ext>
              </a:extLst>
            </p:cNvPr>
            <p:cNvSpPr/>
            <p:nvPr/>
          </p:nvSpPr>
          <p:spPr>
            <a:xfrm>
              <a:off x="5026432" y="2250677"/>
              <a:ext cx="81824" cy="269192"/>
            </a:xfrm>
            <a:custGeom>
              <a:avLst/>
              <a:gdLst/>
              <a:ahLst/>
              <a:cxnLst/>
              <a:rect l="l" t="t" r="r" b="b"/>
              <a:pathLst>
                <a:path w="1197" h="3938" extrusionOk="0">
                  <a:moveTo>
                    <a:pt x="1" y="0"/>
                  </a:moveTo>
                  <a:cubicBezTo>
                    <a:pt x="20" y="76"/>
                    <a:pt x="39" y="151"/>
                    <a:pt x="57" y="226"/>
                  </a:cubicBezTo>
                  <a:cubicBezTo>
                    <a:pt x="255" y="870"/>
                    <a:pt x="392" y="1631"/>
                    <a:pt x="402" y="2512"/>
                  </a:cubicBezTo>
                  <a:cubicBezTo>
                    <a:pt x="402" y="2549"/>
                    <a:pt x="404" y="2586"/>
                    <a:pt x="404" y="2621"/>
                  </a:cubicBezTo>
                  <a:cubicBezTo>
                    <a:pt x="404" y="2789"/>
                    <a:pt x="395" y="2956"/>
                    <a:pt x="376" y="3122"/>
                  </a:cubicBezTo>
                  <a:cubicBezTo>
                    <a:pt x="704" y="3612"/>
                    <a:pt x="1016" y="3938"/>
                    <a:pt x="1184" y="3938"/>
                  </a:cubicBezTo>
                  <a:cubicBezTo>
                    <a:pt x="1188" y="3938"/>
                    <a:pt x="1193" y="3936"/>
                    <a:pt x="1196" y="3936"/>
                  </a:cubicBezTo>
                  <a:lnTo>
                    <a:pt x="1188" y="3934"/>
                  </a:lnTo>
                  <a:cubicBezTo>
                    <a:pt x="1123" y="3899"/>
                    <a:pt x="1100" y="3733"/>
                    <a:pt x="1058" y="3361"/>
                  </a:cubicBezTo>
                  <a:cubicBezTo>
                    <a:pt x="972" y="2619"/>
                    <a:pt x="814" y="126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315;p36">
              <a:extLst>
                <a:ext uri="{FF2B5EF4-FFF2-40B4-BE49-F238E27FC236}">
                  <a16:creationId xmlns:a16="http://schemas.microsoft.com/office/drawing/2014/main" id="{FDE626FA-4EBF-0BE5-ABC8-313FA37F36FE}"/>
                </a:ext>
              </a:extLst>
            </p:cNvPr>
            <p:cNvSpPr/>
            <p:nvPr/>
          </p:nvSpPr>
          <p:spPr>
            <a:xfrm>
              <a:off x="4629721" y="2009925"/>
              <a:ext cx="426132" cy="533331"/>
            </a:xfrm>
            <a:custGeom>
              <a:avLst/>
              <a:gdLst/>
              <a:ahLst/>
              <a:cxnLst/>
              <a:rect l="l" t="t" r="r" b="b"/>
              <a:pathLst>
                <a:path w="6095" h="7628" extrusionOk="0">
                  <a:moveTo>
                    <a:pt x="2419" y="129"/>
                  </a:moveTo>
                  <a:cubicBezTo>
                    <a:pt x="2489" y="129"/>
                    <a:pt x="2561" y="155"/>
                    <a:pt x="2619" y="213"/>
                  </a:cubicBezTo>
                  <a:cubicBezTo>
                    <a:pt x="2798" y="392"/>
                    <a:pt x="2672" y="699"/>
                    <a:pt x="2418" y="699"/>
                  </a:cubicBezTo>
                  <a:cubicBezTo>
                    <a:pt x="2260" y="699"/>
                    <a:pt x="2132" y="572"/>
                    <a:pt x="2132" y="415"/>
                  </a:cubicBezTo>
                  <a:cubicBezTo>
                    <a:pt x="2132" y="243"/>
                    <a:pt x="2272" y="129"/>
                    <a:pt x="2419" y="129"/>
                  </a:cubicBezTo>
                  <a:close/>
                  <a:moveTo>
                    <a:pt x="3656" y="128"/>
                  </a:moveTo>
                  <a:cubicBezTo>
                    <a:pt x="3803" y="128"/>
                    <a:pt x="3943" y="243"/>
                    <a:pt x="3943" y="415"/>
                  </a:cubicBezTo>
                  <a:cubicBezTo>
                    <a:pt x="3943" y="571"/>
                    <a:pt x="3815" y="699"/>
                    <a:pt x="3657" y="699"/>
                  </a:cubicBezTo>
                  <a:cubicBezTo>
                    <a:pt x="3405" y="699"/>
                    <a:pt x="3277" y="392"/>
                    <a:pt x="3456" y="213"/>
                  </a:cubicBezTo>
                  <a:cubicBezTo>
                    <a:pt x="3514" y="155"/>
                    <a:pt x="3586" y="128"/>
                    <a:pt x="3656" y="128"/>
                  </a:cubicBezTo>
                  <a:close/>
                  <a:moveTo>
                    <a:pt x="3005" y="504"/>
                  </a:moveTo>
                  <a:cubicBezTo>
                    <a:pt x="3070" y="504"/>
                    <a:pt x="3198" y="632"/>
                    <a:pt x="3368" y="814"/>
                  </a:cubicBezTo>
                  <a:cubicBezTo>
                    <a:pt x="3410" y="860"/>
                    <a:pt x="3450" y="902"/>
                    <a:pt x="3485" y="937"/>
                  </a:cubicBezTo>
                  <a:lnTo>
                    <a:pt x="3489" y="948"/>
                  </a:lnTo>
                  <a:lnTo>
                    <a:pt x="3482" y="956"/>
                  </a:lnTo>
                  <a:lnTo>
                    <a:pt x="3443" y="983"/>
                  </a:lnTo>
                  <a:cubicBezTo>
                    <a:pt x="3415" y="1212"/>
                    <a:pt x="3123" y="1389"/>
                    <a:pt x="3003" y="1389"/>
                  </a:cubicBezTo>
                  <a:cubicBezTo>
                    <a:pt x="2889" y="1389"/>
                    <a:pt x="2595" y="1209"/>
                    <a:pt x="2565" y="984"/>
                  </a:cubicBezTo>
                  <a:lnTo>
                    <a:pt x="2527" y="956"/>
                  </a:lnTo>
                  <a:lnTo>
                    <a:pt x="2521" y="948"/>
                  </a:lnTo>
                  <a:lnTo>
                    <a:pt x="2525" y="937"/>
                  </a:lnTo>
                  <a:cubicBezTo>
                    <a:pt x="2569" y="890"/>
                    <a:pt x="2612" y="839"/>
                    <a:pt x="2656" y="788"/>
                  </a:cubicBezTo>
                  <a:cubicBezTo>
                    <a:pt x="2788" y="635"/>
                    <a:pt x="2902" y="504"/>
                    <a:pt x="3005" y="504"/>
                  </a:cubicBezTo>
                  <a:close/>
                  <a:moveTo>
                    <a:pt x="3776" y="1"/>
                  </a:moveTo>
                  <a:cubicBezTo>
                    <a:pt x="3622" y="1"/>
                    <a:pt x="3440" y="55"/>
                    <a:pt x="3293" y="99"/>
                  </a:cubicBezTo>
                  <a:cubicBezTo>
                    <a:pt x="3184" y="131"/>
                    <a:pt x="3100" y="157"/>
                    <a:pt x="3047" y="157"/>
                  </a:cubicBezTo>
                  <a:cubicBezTo>
                    <a:pt x="3000" y="157"/>
                    <a:pt x="2923" y="136"/>
                    <a:pt x="2825" y="110"/>
                  </a:cubicBezTo>
                  <a:cubicBezTo>
                    <a:pt x="2683" y="73"/>
                    <a:pt x="2504" y="25"/>
                    <a:pt x="2344" y="25"/>
                  </a:cubicBezTo>
                  <a:cubicBezTo>
                    <a:pt x="2186" y="25"/>
                    <a:pt x="2079" y="73"/>
                    <a:pt x="2023" y="173"/>
                  </a:cubicBezTo>
                  <a:cubicBezTo>
                    <a:pt x="1964" y="276"/>
                    <a:pt x="1904" y="532"/>
                    <a:pt x="1848" y="777"/>
                  </a:cubicBezTo>
                  <a:cubicBezTo>
                    <a:pt x="1797" y="997"/>
                    <a:pt x="1750" y="1207"/>
                    <a:pt x="1701" y="1321"/>
                  </a:cubicBezTo>
                  <a:lnTo>
                    <a:pt x="1694" y="1330"/>
                  </a:lnTo>
                  <a:cubicBezTo>
                    <a:pt x="852" y="2055"/>
                    <a:pt x="0" y="3912"/>
                    <a:pt x="0" y="6056"/>
                  </a:cubicBezTo>
                  <a:cubicBezTo>
                    <a:pt x="0" y="6198"/>
                    <a:pt x="7" y="6340"/>
                    <a:pt x="21" y="6480"/>
                  </a:cubicBezTo>
                  <a:cubicBezTo>
                    <a:pt x="885" y="7245"/>
                    <a:pt x="1967" y="7628"/>
                    <a:pt x="3048" y="7628"/>
                  </a:cubicBezTo>
                  <a:cubicBezTo>
                    <a:pt x="4130" y="7628"/>
                    <a:pt x="5211" y="7245"/>
                    <a:pt x="6075" y="6479"/>
                  </a:cubicBezTo>
                  <a:cubicBezTo>
                    <a:pt x="6087" y="6342"/>
                    <a:pt x="6094" y="6202"/>
                    <a:pt x="6094" y="6056"/>
                  </a:cubicBezTo>
                  <a:cubicBezTo>
                    <a:pt x="6094" y="3523"/>
                    <a:pt x="5051" y="1978"/>
                    <a:pt x="4430" y="1284"/>
                  </a:cubicBezTo>
                  <a:lnTo>
                    <a:pt x="4425" y="1279"/>
                  </a:lnTo>
                  <a:cubicBezTo>
                    <a:pt x="4373" y="1154"/>
                    <a:pt x="4318" y="963"/>
                    <a:pt x="4260" y="760"/>
                  </a:cubicBezTo>
                  <a:cubicBezTo>
                    <a:pt x="4188" y="506"/>
                    <a:pt x="4113" y="243"/>
                    <a:pt x="4041" y="122"/>
                  </a:cubicBezTo>
                  <a:cubicBezTo>
                    <a:pt x="3994" y="41"/>
                    <a:pt x="3906" y="1"/>
                    <a:pt x="3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316;p36">
              <a:extLst>
                <a:ext uri="{FF2B5EF4-FFF2-40B4-BE49-F238E27FC236}">
                  <a16:creationId xmlns:a16="http://schemas.microsoft.com/office/drawing/2014/main" id="{3380444D-F831-E362-4794-A8A9E2D44FD7}"/>
                </a:ext>
              </a:extLst>
            </p:cNvPr>
            <p:cNvSpPr/>
            <p:nvPr/>
          </p:nvSpPr>
          <p:spPr>
            <a:xfrm>
              <a:off x="4806213" y="2077994"/>
              <a:ext cx="67199" cy="29562"/>
            </a:xfrm>
            <a:custGeom>
              <a:avLst/>
              <a:gdLst/>
              <a:ahLst/>
              <a:cxnLst/>
              <a:rect l="l" t="t" r="r" b="b"/>
              <a:pathLst>
                <a:path w="820" h="361" extrusionOk="0">
                  <a:moveTo>
                    <a:pt x="820" y="1"/>
                  </a:moveTo>
                  <a:cubicBezTo>
                    <a:pt x="706" y="76"/>
                    <a:pt x="513" y="190"/>
                    <a:pt x="409" y="190"/>
                  </a:cubicBezTo>
                  <a:cubicBezTo>
                    <a:pt x="306" y="190"/>
                    <a:pt x="124" y="85"/>
                    <a:pt x="1" y="3"/>
                  </a:cubicBezTo>
                  <a:lnTo>
                    <a:pt x="1" y="3"/>
                  </a:lnTo>
                  <a:cubicBezTo>
                    <a:pt x="46" y="204"/>
                    <a:pt x="316" y="360"/>
                    <a:pt x="409" y="360"/>
                  </a:cubicBezTo>
                  <a:cubicBezTo>
                    <a:pt x="515" y="360"/>
                    <a:pt x="776" y="202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317;p36">
              <a:extLst>
                <a:ext uri="{FF2B5EF4-FFF2-40B4-BE49-F238E27FC236}">
                  <a16:creationId xmlns:a16="http://schemas.microsoft.com/office/drawing/2014/main" id="{F7B6027D-4710-586A-9D9E-CB860F12704F}"/>
                </a:ext>
              </a:extLst>
            </p:cNvPr>
            <p:cNvSpPr/>
            <p:nvPr/>
          </p:nvSpPr>
          <p:spPr>
            <a:xfrm>
              <a:off x="4805050" y="2045025"/>
              <a:ext cx="70074" cy="49575"/>
            </a:xfrm>
            <a:custGeom>
              <a:avLst/>
              <a:gdLst/>
              <a:ahLst/>
              <a:cxnLst/>
              <a:rect l="l" t="t" r="r" b="b"/>
              <a:pathLst>
                <a:path w="900" h="637" extrusionOk="0">
                  <a:moveTo>
                    <a:pt x="449" y="0"/>
                  </a:moveTo>
                  <a:cubicBezTo>
                    <a:pt x="358" y="0"/>
                    <a:pt x="244" y="134"/>
                    <a:pt x="122" y="276"/>
                  </a:cubicBezTo>
                  <a:cubicBezTo>
                    <a:pt x="83" y="323"/>
                    <a:pt x="41" y="370"/>
                    <a:pt x="1" y="414"/>
                  </a:cubicBezTo>
                  <a:cubicBezTo>
                    <a:pt x="155" y="526"/>
                    <a:pt x="355" y="637"/>
                    <a:pt x="449" y="637"/>
                  </a:cubicBezTo>
                  <a:cubicBezTo>
                    <a:pt x="565" y="637"/>
                    <a:pt x="809" y="477"/>
                    <a:pt x="900" y="414"/>
                  </a:cubicBezTo>
                  <a:cubicBezTo>
                    <a:pt x="868" y="381"/>
                    <a:pt x="832" y="342"/>
                    <a:pt x="793" y="302"/>
                  </a:cubicBezTo>
                  <a:cubicBezTo>
                    <a:pt x="674" y="174"/>
                    <a:pt x="509" y="0"/>
                    <a:pt x="4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318;p36">
              <a:extLst>
                <a:ext uri="{FF2B5EF4-FFF2-40B4-BE49-F238E27FC236}">
                  <a16:creationId xmlns:a16="http://schemas.microsoft.com/office/drawing/2014/main" id="{42709575-848F-542C-A80A-CB65DA91F88F}"/>
                </a:ext>
              </a:extLst>
            </p:cNvPr>
            <p:cNvSpPr/>
            <p:nvPr/>
          </p:nvSpPr>
          <p:spPr>
            <a:xfrm>
              <a:off x="4629713" y="2455450"/>
              <a:ext cx="426125" cy="207178"/>
            </a:xfrm>
            <a:custGeom>
              <a:avLst/>
              <a:gdLst/>
              <a:ahLst/>
              <a:cxnLst/>
              <a:rect l="l" t="t" r="r" b="b"/>
              <a:pathLst>
                <a:path w="6068" h="2950" extrusionOk="0">
                  <a:moveTo>
                    <a:pt x="6068" y="1"/>
                  </a:moveTo>
                  <a:lnTo>
                    <a:pt x="6061" y="8"/>
                  </a:lnTo>
                  <a:cubicBezTo>
                    <a:pt x="5226" y="749"/>
                    <a:pt x="4148" y="1158"/>
                    <a:pt x="3031" y="1158"/>
                  </a:cubicBezTo>
                  <a:cubicBezTo>
                    <a:pt x="1918" y="1158"/>
                    <a:pt x="842" y="751"/>
                    <a:pt x="7" y="11"/>
                  </a:cubicBezTo>
                  <a:lnTo>
                    <a:pt x="0" y="4"/>
                  </a:lnTo>
                  <a:lnTo>
                    <a:pt x="0" y="4"/>
                  </a:lnTo>
                  <a:cubicBezTo>
                    <a:pt x="118" y="1156"/>
                    <a:pt x="691" y="2066"/>
                    <a:pt x="1008" y="2413"/>
                  </a:cubicBezTo>
                  <a:cubicBezTo>
                    <a:pt x="1499" y="2949"/>
                    <a:pt x="1692" y="2949"/>
                    <a:pt x="2406" y="2949"/>
                  </a:cubicBezTo>
                  <a:cubicBezTo>
                    <a:pt x="2770" y="2949"/>
                    <a:pt x="2833" y="2891"/>
                    <a:pt x="2833" y="2767"/>
                  </a:cubicBezTo>
                  <a:cubicBezTo>
                    <a:pt x="2833" y="2692"/>
                    <a:pt x="2919" y="2628"/>
                    <a:pt x="3021" y="2628"/>
                  </a:cubicBezTo>
                  <a:cubicBezTo>
                    <a:pt x="3121" y="2628"/>
                    <a:pt x="3207" y="2692"/>
                    <a:pt x="3207" y="2767"/>
                  </a:cubicBezTo>
                  <a:cubicBezTo>
                    <a:pt x="3207" y="2891"/>
                    <a:pt x="3272" y="2949"/>
                    <a:pt x="3636" y="2949"/>
                  </a:cubicBezTo>
                  <a:cubicBezTo>
                    <a:pt x="4348" y="2949"/>
                    <a:pt x="4541" y="2949"/>
                    <a:pt x="5032" y="2413"/>
                  </a:cubicBezTo>
                  <a:cubicBezTo>
                    <a:pt x="5388" y="2025"/>
                    <a:pt x="5959" y="1224"/>
                    <a:pt x="60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319;p36">
              <a:extLst>
                <a:ext uri="{FF2B5EF4-FFF2-40B4-BE49-F238E27FC236}">
                  <a16:creationId xmlns:a16="http://schemas.microsoft.com/office/drawing/2014/main" id="{A6F1BACF-1388-C488-DC57-973200EBCDD0}"/>
                </a:ext>
              </a:extLst>
            </p:cNvPr>
            <p:cNvSpPr/>
            <p:nvPr/>
          </p:nvSpPr>
          <p:spPr>
            <a:xfrm>
              <a:off x="48596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320;p36">
              <a:extLst>
                <a:ext uri="{FF2B5EF4-FFF2-40B4-BE49-F238E27FC236}">
                  <a16:creationId xmlns:a16="http://schemas.microsoft.com/office/drawing/2014/main" id="{176DA84C-B172-F668-666F-DE743017C9C5}"/>
                </a:ext>
              </a:extLst>
            </p:cNvPr>
            <p:cNvSpPr/>
            <p:nvPr/>
          </p:nvSpPr>
          <p:spPr>
            <a:xfrm>
              <a:off x="48672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321;p36">
              <a:extLst>
                <a:ext uri="{FF2B5EF4-FFF2-40B4-BE49-F238E27FC236}">
                  <a16:creationId xmlns:a16="http://schemas.microsoft.com/office/drawing/2014/main" id="{5CD4351D-9248-9054-9A53-2DCBDCD11534}"/>
                </a:ext>
              </a:extLst>
            </p:cNvPr>
            <p:cNvSpPr/>
            <p:nvPr/>
          </p:nvSpPr>
          <p:spPr>
            <a:xfrm>
              <a:off x="48789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322;p36">
              <a:extLst>
                <a:ext uri="{FF2B5EF4-FFF2-40B4-BE49-F238E27FC236}">
                  <a16:creationId xmlns:a16="http://schemas.microsoft.com/office/drawing/2014/main" id="{C5EBFC39-6D18-79F3-1F38-FE009FA6033C}"/>
                </a:ext>
              </a:extLst>
            </p:cNvPr>
            <p:cNvSpPr/>
            <p:nvPr/>
          </p:nvSpPr>
          <p:spPr>
            <a:xfrm>
              <a:off x="48690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323;p36">
              <a:extLst>
                <a:ext uri="{FF2B5EF4-FFF2-40B4-BE49-F238E27FC236}">
                  <a16:creationId xmlns:a16="http://schemas.microsoft.com/office/drawing/2014/main" id="{11A3B551-86CF-559E-FCB2-75F0AB369733}"/>
                </a:ext>
              </a:extLst>
            </p:cNvPr>
            <p:cNvSpPr/>
            <p:nvPr/>
          </p:nvSpPr>
          <p:spPr>
            <a:xfrm>
              <a:off x="47762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324;p36">
              <a:extLst>
                <a:ext uri="{FF2B5EF4-FFF2-40B4-BE49-F238E27FC236}">
                  <a16:creationId xmlns:a16="http://schemas.microsoft.com/office/drawing/2014/main" id="{144B31BA-F169-168D-97F3-3F03721D59BF}"/>
                </a:ext>
              </a:extLst>
            </p:cNvPr>
            <p:cNvSpPr/>
            <p:nvPr/>
          </p:nvSpPr>
          <p:spPr>
            <a:xfrm>
              <a:off x="47838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325;p36">
              <a:extLst>
                <a:ext uri="{FF2B5EF4-FFF2-40B4-BE49-F238E27FC236}">
                  <a16:creationId xmlns:a16="http://schemas.microsoft.com/office/drawing/2014/main" id="{3CDCCAB2-D78F-998E-7AC5-EB6D4B748920}"/>
                </a:ext>
              </a:extLst>
            </p:cNvPr>
            <p:cNvSpPr/>
            <p:nvPr/>
          </p:nvSpPr>
          <p:spPr>
            <a:xfrm>
              <a:off x="47955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326;p36">
              <a:extLst>
                <a:ext uri="{FF2B5EF4-FFF2-40B4-BE49-F238E27FC236}">
                  <a16:creationId xmlns:a16="http://schemas.microsoft.com/office/drawing/2014/main" id="{961766A1-44B7-79D2-F568-7B7197137F06}"/>
                </a:ext>
              </a:extLst>
            </p:cNvPr>
            <p:cNvSpPr/>
            <p:nvPr/>
          </p:nvSpPr>
          <p:spPr>
            <a:xfrm>
              <a:off x="47856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4" name="文字方塊 2823">
            <a:extLst>
              <a:ext uri="{FF2B5EF4-FFF2-40B4-BE49-F238E27FC236}">
                <a16:creationId xmlns:a16="http://schemas.microsoft.com/office/drawing/2014/main" id="{E896454B-EF4E-6941-DE72-9FD25B266695}"/>
              </a:ext>
            </a:extLst>
          </p:cNvPr>
          <p:cNvSpPr txBox="1"/>
          <p:nvPr/>
        </p:nvSpPr>
        <p:spPr>
          <a:xfrm>
            <a:off x="2488851" y="2481295"/>
            <a:ext cx="54483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TW" altLang="en-US" sz="2000">
                <a:latin typeface="微軟正黑體" panose="020B0604030504040204" pitchFamily="34" charset="-120"/>
                <a:ea typeface="微軟正黑體" panose="020B0604030504040204" pitchFamily="34" charset="-120"/>
              </a:rPr>
              <a:t>觀察企鵝們的行為</a:t>
            </a:r>
          </a:p>
        </p:txBody>
      </p:sp>
      <p:grpSp>
        <p:nvGrpSpPr>
          <p:cNvPr id="2825" name="Google Shape;2753;p40">
            <a:extLst>
              <a:ext uri="{FF2B5EF4-FFF2-40B4-BE49-F238E27FC236}">
                <a16:creationId xmlns:a16="http://schemas.microsoft.com/office/drawing/2014/main" id="{76EB2D2F-46A0-C12F-376A-14AEAF8D15DE}"/>
              </a:ext>
            </a:extLst>
          </p:cNvPr>
          <p:cNvGrpSpPr/>
          <p:nvPr/>
        </p:nvGrpSpPr>
        <p:grpSpPr>
          <a:xfrm>
            <a:off x="1107523" y="3569716"/>
            <a:ext cx="1178477" cy="572700"/>
            <a:chOff x="51655" y="3808136"/>
            <a:chExt cx="699736" cy="263687"/>
          </a:xfrm>
        </p:grpSpPr>
        <p:sp>
          <p:nvSpPr>
            <p:cNvPr id="2826" name="Google Shape;2754;p40">
              <a:extLst>
                <a:ext uri="{FF2B5EF4-FFF2-40B4-BE49-F238E27FC236}">
                  <a16:creationId xmlns:a16="http://schemas.microsoft.com/office/drawing/2014/main" id="{28115203-1FCF-B063-FED7-A87AD50430B3}"/>
                </a:ext>
              </a:extLst>
            </p:cNvPr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755;p40">
              <a:extLst>
                <a:ext uri="{FF2B5EF4-FFF2-40B4-BE49-F238E27FC236}">
                  <a16:creationId xmlns:a16="http://schemas.microsoft.com/office/drawing/2014/main" id="{CE4FAE3B-7557-06E8-56B0-3E959C945F70}"/>
                </a:ext>
              </a:extLst>
            </p:cNvPr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756;p40">
              <a:extLst>
                <a:ext uri="{FF2B5EF4-FFF2-40B4-BE49-F238E27FC236}">
                  <a16:creationId xmlns:a16="http://schemas.microsoft.com/office/drawing/2014/main" id="{87969FC9-AE5C-5B46-CF3A-EA19557DC908}"/>
                </a:ext>
              </a:extLst>
            </p:cNvPr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757;p40">
              <a:extLst>
                <a:ext uri="{FF2B5EF4-FFF2-40B4-BE49-F238E27FC236}">
                  <a16:creationId xmlns:a16="http://schemas.microsoft.com/office/drawing/2014/main" id="{1A2ECBA2-F6EE-6FD0-7013-FCC8DD189F2A}"/>
                </a:ext>
              </a:extLst>
            </p:cNvPr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758;p40">
              <a:extLst>
                <a:ext uri="{FF2B5EF4-FFF2-40B4-BE49-F238E27FC236}">
                  <a16:creationId xmlns:a16="http://schemas.microsoft.com/office/drawing/2014/main" id="{12D6F410-F65A-DEE5-344C-1D3FE153D323}"/>
                </a:ext>
              </a:extLst>
            </p:cNvPr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759;p40">
              <a:extLst>
                <a:ext uri="{FF2B5EF4-FFF2-40B4-BE49-F238E27FC236}">
                  <a16:creationId xmlns:a16="http://schemas.microsoft.com/office/drawing/2014/main" id="{6B1BD049-5EF2-648C-2637-6DC13B23CE69}"/>
                </a:ext>
              </a:extLst>
            </p:cNvPr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760;p40">
              <a:extLst>
                <a:ext uri="{FF2B5EF4-FFF2-40B4-BE49-F238E27FC236}">
                  <a16:creationId xmlns:a16="http://schemas.microsoft.com/office/drawing/2014/main" id="{6E1E35D6-F2B7-C493-BB22-BAAB91D78045}"/>
                </a:ext>
              </a:extLst>
            </p:cNvPr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761;p40">
              <a:extLst>
                <a:ext uri="{FF2B5EF4-FFF2-40B4-BE49-F238E27FC236}">
                  <a16:creationId xmlns:a16="http://schemas.microsoft.com/office/drawing/2014/main" id="{BDC7842C-1113-2FDA-2419-9BC199D03D8A}"/>
                </a:ext>
              </a:extLst>
            </p:cNvPr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762;p40">
              <a:extLst>
                <a:ext uri="{FF2B5EF4-FFF2-40B4-BE49-F238E27FC236}">
                  <a16:creationId xmlns:a16="http://schemas.microsoft.com/office/drawing/2014/main" id="{1C55A8E5-4C49-875A-8CFE-D6A9877910AD}"/>
                </a:ext>
              </a:extLst>
            </p:cNvPr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5" name="Google Shape;2308;p36">
            <a:extLst>
              <a:ext uri="{FF2B5EF4-FFF2-40B4-BE49-F238E27FC236}">
                <a16:creationId xmlns:a16="http://schemas.microsoft.com/office/drawing/2014/main" id="{52C30485-5F39-3412-4BE2-74C88BAF36CA}"/>
              </a:ext>
            </a:extLst>
          </p:cNvPr>
          <p:cNvGrpSpPr/>
          <p:nvPr/>
        </p:nvGrpSpPr>
        <p:grpSpPr>
          <a:xfrm>
            <a:off x="1544352" y="3226242"/>
            <a:ext cx="350910" cy="532456"/>
            <a:chOff x="4566516" y="1947370"/>
            <a:chExt cx="554038" cy="808100"/>
          </a:xfrm>
        </p:grpSpPr>
        <p:sp>
          <p:nvSpPr>
            <p:cNvPr id="2836" name="Google Shape;2309;p36">
              <a:extLst>
                <a:ext uri="{FF2B5EF4-FFF2-40B4-BE49-F238E27FC236}">
                  <a16:creationId xmlns:a16="http://schemas.microsoft.com/office/drawing/2014/main" id="{04A24BD6-F0F5-5145-74CC-FB8D949ACA03}"/>
                </a:ext>
              </a:extLst>
            </p:cNvPr>
            <p:cNvSpPr/>
            <p:nvPr/>
          </p:nvSpPr>
          <p:spPr>
            <a:xfrm>
              <a:off x="4566516" y="1947370"/>
              <a:ext cx="554038" cy="714883"/>
            </a:xfrm>
            <a:custGeom>
              <a:avLst/>
              <a:gdLst/>
              <a:ahLst/>
              <a:cxnLst/>
              <a:rect l="l" t="t" r="r" b="b"/>
              <a:pathLst>
                <a:path w="8105" h="10458" extrusionOk="0">
                  <a:moveTo>
                    <a:pt x="4772" y="1005"/>
                  </a:moveTo>
                  <a:cubicBezTo>
                    <a:pt x="4904" y="1005"/>
                    <a:pt x="4990" y="1043"/>
                    <a:pt x="5037" y="1124"/>
                  </a:cubicBezTo>
                  <a:cubicBezTo>
                    <a:pt x="5109" y="1245"/>
                    <a:pt x="5182" y="1508"/>
                    <a:pt x="5256" y="1762"/>
                  </a:cubicBezTo>
                  <a:cubicBezTo>
                    <a:pt x="5314" y="1965"/>
                    <a:pt x="5368" y="2158"/>
                    <a:pt x="5421" y="2281"/>
                  </a:cubicBezTo>
                  <a:lnTo>
                    <a:pt x="5424" y="2288"/>
                  </a:lnTo>
                  <a:cubicBezTo>
                    <a:pt x="6047" y="2980"/>
                    <a:pt x="7090" y="4525"/>
                    <a:pt x="7090" y="7058"/>
                  </a:cubicBezTo>
                  <a:cubicBezTo>
                    <a:pt x="7090" y="7204"/>
                    <a:pt x="7083" y="7344"/>
                    <a:pt x="7071" y="7481"/>
                  </a:cubicBezTo>
                  <a:lnTo>
                    <a:pt x="7076" y="7474"/>
                  </a:lnTo>
                  <a:lnTo>
                    <a:pt x="7076" y="7474"/>
                  </a:lnTo>
                  <a:cubicBezTo>
                    <a:pt x="6967" y="8697"/>
                    <a:pt x="6396" y="9498"/>
                    <a:pt x="6040" y="9886"/>
                  </a:cubicBezTo>
                  <a:cubicBezTo>
                    <a:pt x="5549" y="10422"/>
                    <a:pt x="5358" y="10422"/>
                    <a:pt x="4644" y="10422"/>
                  </a:cubicBezTo>
                  <a:cubicBezTo>
                    <a:pt x="4280" y="10422"/>
                    <a:pt x="4215" y="10363"/>
                    <a:pt x="4215" y="10240"/>
                  </a:cubicBezTo>
                  <a:cubicBezTo>
                    <a:pt x="4215" y="10165"/>
                    <a:pt x="4131" y="10101"/>
                    <a:pt x="4029" y="10101"/>
                  </a:cubicBezTo>
                  <a:cubicBezTo>
                    <a:pt x="3927" y="10101"/>
                    <a:pt x="3843" y="10165"/>
                    <a:pt x="3843" y="10240"/>
                  </a:cubicBezTo>
                  <a:cubicBezTo>
                    <a:pt x="3843" y="10363"/>
                    <a:pt x="3778" y="10422"/>
                    <a:pt x="3414" y="10422"/>
                  </a:cubicBezTo>
                  <a:cubicBezTo>
                    <a:pt x="2700" y="10422"/>
                    <a:pt x="2509" y="10422"/>
                    <a:pt x="2018" y="9886"/>
                  </a:cubicBezTo>
                  <a:cubicBezTo>
                    <a:pt x="1699" y="9539"/>
                    <a:pt x="1126" y="8629"/>
                    <a:pt x="1010" y="7477"/>
                  </a:cubicBezTo>
                  <a:lnTo>
                    <a:pt x="1010" y="7477"/>
                  </a:lnTo>
                  <a:lnTo>
                    <a:pt x="1017" y="7482"/>
                  </a:lnTo>
                  <a:cubicBezTo>
                    <a:pt x="1001" y="7342"/>
                    <a:pt x="994" y="7200"/>
                    <a:pt x="994" y="7058"/>
                  </a:cubicBezTo>
                  <a:cubicBezTo>
                    <a:pt x="994" y="4914"/>
                    <a:pt x="1848" y="3057"/>
                    <a:pt x="2690" y="2332"/>
                  </a:cubicBezTo>
                  <a:lnTo>
                    <a:pt x="2695" y="2323"/>
                  </a:lnTo>
                  <a:cubicBezTo>
                    <a:pt x="2746" y="2209"/>
                    <a:pt x="2793" y="2000"/>
                    <a:pt x="2844" y="1781"/>
                  </a:cubicBezTo>
                  <a:cubicBezTo>
                    <a:pt x="2900" y="1534"/>
                    <a:pt x="2958" y="1278"/>
                    <a:pt x="3019" y="1175"/>
                  </a:cubicBezTo>
                  <a:cubicBezTo>
                    <a:pt x="3075" y="1075"/>
                    <a:pt x="3180" y="1027"/>
                    <a:pt x="3340" y="1027"/>
                  </a:cubicBezTo>
                  <a:cubicBezTo>
                    <a:pt x="3499" y="1027"/>
                    <a:pt x="3677" y="1075"/>
                    <a:pt x="3820" y="1113"/>
                  </a:cubicBezTo>
                  <a:cubicBezTo>
                    <a:pt x="3918" y="1138"/>
                    <a:pt x="3996" y="1159"/>
                    <a:pt x="4041" y="1159"/>
                  </a:cubicBezTo>
                  <a:cubicBezTo>
                    <a:pt x="4096" y="1159"/>
                    <a:pt x="4180" y="1133"/>
                    <a:pt x="4288" y="1101"/>
                  </a:cubicBezTo>
                  <a:cubicBezTo>
                    <a:pt x="4436" y="1057"/>
                    <a:pt x="4618" y="1005"/>
                    <a:pt x="4772" y="1005"/>
                  </a:cubicBezTo>
                  <a:close/>
                  <a:moveTo>
                    <a:pt x="4039" y="0"/>
                  </a:moveTo>
                  <a:cubicBezTo>
                    <a:pt x="3026" y="0"/>
                    <a:pt x="2234" y="1757"/>
                    <a:pt x="1848" y="2805"/>
                  </a:cubicBezTo>
                  <a:cubicBezTo>
                    <a:pt x="1792" y="2959"/>
                    <a:pt x="1736" y="3121"/>
                    <a:pt x="1683" y="3284"/>
                  </a:cubicBezTo>
                  <a:cubicBezTo>
                    <a:pt x="1420" y="3547"/>
                    <a:pt x="978" y="4327"/>
                    <a:pt x="612" y="5368"/>
                  </a:cubicBezTo>
                  <a:cubicBezTo>
                    <a:pt x="114" y="6779"/>
                    <a:pt x="0" y="8299"/>
                    <a:pt x="133" y="8369"/>
                  </a:cubicBezTo>
                  <a:lnTo>
                    <a:pt x="163" y="8376"/>
                  </a:lnTo>
                  <a:lnTo>
                    <a:pt x="179" y="8373"/>
                  </a:lnTo>
                  <a:lnTo>
                    <a:pt x="190" y="8371"/>
                  </a:lnTo>
                  <a:cubicBezTo>
                    <a:pt x="256" y="8336"/>
                    <a:pt x="277" y="8170"/>
                    <a:pt x="319" y="7798"/>
                  </a:cubicBezTo>
                  <a:cubicBezTo>
                    <a:pt x="403" y="7069"/>
                    <a:pt x="558" y="5745"/>
                    <a:pt x="1334" y="4504"/>
                  </a:cubicBezTo>
                  <a:lnTo>
                    <a:pt x="1334" y="4504"/>
                  </a:lnTo>
                  <a:cubicBezTo>
                    <a:pt x="1308" y="4611"/>
                    <a:pt x="1282" y="4718"/>
                    <a:pt x="1257" y="4825"/>
                  </a:cubicBezTo>
                  <a:cubicBezTo>
                    <a:pt x="1063" y="5517"/>
                    <a:pt x="959" y="6232"/>
                    <a:pt x="950" y="6951"/>
                  </a:cubicBezTo>
                  <a:cubicBezTo>
                    <a:pt x="950" y="6986"/>
                    <a:pt x="949" y="7023"/>
                    <a:pt x="949" y="7058"/>
                  </a:cubicBezTo>
                  <a:cubicBezTo>
                    <a:pt x="949" y="7232"/>
                    <a:pt x="959" y="7405"/>
                    <a:pt x="982" y="7577"/>
                  </a:cubicBezTo>
                  <a:cubicBezTo>
                    <a:pt x="1036" y="8005"/>
                    <a:pt x="1150" y="8422"/>
                    <a:pt x="1322" y="8818"/>
                  </a:cubicBezTo>
                  <a:cubicBezTo>
                    <a:pt x="1329" y="8837"/>
                    <a:pt x="1338" y="8855"/>
                    <a:pt x="1347" y="8874"/>
                  </a:cubicBezTo>
                  <a:cubicBezTo>
                    <a:pt x="1429" y="9062"/>
                    <a:pt x="1524" y="9244"/>
                    <a:pt x="1631" y="9421"/>
                  </a:cubicBezTo>
                  <a:cubicBezTo>
                    <a:pt x="1734" y="9595"/>
                    <a:pt x="1853" y="9758"/>
                    <a:pt x="1988" y="9910"/>
                  </a:cubicBezTo>
                  <a:cubicBezTo>
                    <a:pt x="2490" y="10457"/>
                    <a:pt x="2686" y="10457"/>
                    <a:pt x="3412" y="10457"/>
                  </a:cubicBezTo>
                  <a:cubicBezTo>
                    <a:pt x="3578" y="10457"/>
                    <a:pt x="3691" y="10445"/>
                    <a:pt x="3764" y="10414"/>
                  </a:cubicBezTo>
                  <a:cubicBezTo>
                    <a:pt x="3773" y="10410"/>
                    <a:pt x="3782" y="10407"/>
                    <a:pt x="3790" y="10401"/>
                  </a:cubicBezTo>
                  <a:cubicBezTo>
                    <a:pt x="3796" y="10398"/>
                    <a:pt x="3803" y="10394"/>
                    <a:pt x="3808" y="10391"/>
                  </a:cubicBezTo>
                  <a:cubicBezTo>
                    <a:pt x="3857" y="10356"/>
                    <a:pt x="3876" y="10307"/>
                    <a:pt x="3876" y="10236"/>
                  </a:cubicBezTo>
                  <a:cubicBezTo>
                    <a:pt x="3876" y="10184"/>
                    <a:pt x="3948" y="10135"/>
                    <a:pt x="4027" y="10135"/>
                  </a:cubicBezTo>
                  <a:cubicBezTo>
                    <a:pt x="4062" y="10135"/>
                    <a:pt x="4096" y="10145"/>
                    <a:pt x="4125" y="10163"/>
                  </a:cubicBezTo>
                  <a:cubicBezTo>
                    <a:pt x="4132" y="10168"/>
                    <a:pt x="4139" y="10172"/>
                    <a:pt x="4145" y="10177"/>
                  </a:cubicBezTo>
                  <a:cubicBezTo>
                    <a:pt x="4146" y="10179"/>
                    <a:pt x="4148" y="10180"/>
                    <a:pt x="4150" y="10180"/>
                  </a:cubicBezTo>
                  <a:cubicBezTo>
                    <a:pt x="4166" y="10196"/>
                    <a:pt x="4176" y="10215"/>
                    <a:pt x="4176" y="10236"/>
                  </a:cubicBezTo>
                  <a:cubicBezTo>
                    <a:pt x="4176" y="10403"/>
                    <a:pt x="4290" y="10456"/>
                    <a:pt x="4642" y="10456"/>
                  </a:cubicBezTo>
                  <a:cubicBezTo>
                    <a:pt x="4867" y="10456"/>
                    <a:pt x="5040" y="10456"/>
                    <a:pt x="5188" y="10440"/>
                  </a:cubicBezTo>
                  <a:lnTo>
                    <a:pt x="5198" y="10438"/>
                  </a:lnTo>
                  <a:cubicBezTo>
                    <a:pt x="5225" y="10435"/>
                    <a:pt x="5249" y="10431"/>
                    <a:pt x="5272" y="10428"/>
                  </a:cubicBezTo>
                  <a:lnTo>
                    <a:pt x="5288" y="10426"/>
                  </a:lnTo>
                  <a:cubicBezTo>
                    <a:pt x="5360" y="10414"/>
                    <a:pt x="5430" y="10392"/>
                    <a:pt x="5496" y="10364"/>
                  </a:cubicBezTo>
                  <a:cubicBezTo>
                    <a:pt x="5509" y="10359"/>
                    <a:pt x="5519" y="10356"/>
                    <a:pt x="5530" y="10350"/>
                  </a:cubicBezTo>
                  <a:cubicBezTo>
                    <a:pt x="5619" y="10308"/>
                    <a:pt x="5701" y="10254"/>
                    <a:pt x="5777" y="10189"/>
                  </a:cubicBezTo>
                  <a:cubicBezTo>
                    <a:pt x="5814" y="10159"/>
                    <a:pt x="5849" y="10128"/>
                    <a:pt x="5887" y="10091"/>
                  </a:cubicBezTo>
                  <a:lnTo>
                    <a:pt x="5931" y="10047"/>
                  </a:lnTo>
                  <a:cubicBezTo>
                    <a:pt x="5973" y="10005"/>
                    <a:pt x="6019" y="9958"/>
                    <a:pt x="6064" y="9907"/>
                  </a:cubicBezTo>
                  <a:cubicBezTo>
                    <a:pt x="6415" y="9525"/>
                    <a:pt x="6974" y="8743"/>
                    <a:pt x="7102" y="7556"/>
                  </a:cubicBezTo>
                  <a:cubicBezTo>
                    <a:pt x="7120" y="7389"/>
                    <a:pt x="7128" y="7223"/>
                    <a:pt x="7128" y="7055"/>
                  </a:cubicBezTo>
                  <a:cubicBezTo>
                    <a:pt x="7128" y="7020"/>
                    <a:pt x="7128" y="6983"/>
                    <a:pt x="7127" y="6944"/>
                  </a:cubicBezTo>
                  <a:cubicBezTo>
                    <a:pt x="7116" y="6064"/>
                    <a:pt x="6981" y="5303"/>
                    <a:pt x="6781" y="4660"/>
                  </a:cubicBezTo>
                  <a:cubicBezTo>
                    <a:pt x="6764" y="4584"/>
                    <a:pt x="6744" y="4509"/>
                    <a:pt x="6725" y="4434"/>
                  </a:cubicBezTo>
                  <a:lnTo>
                    <a:pt x="6725" y="4434"/>
                  </a:lnTo>
                  <a:cubicBezTo>
                    <a:pt x="7539" y="5694"/>
                    <a:pt x="7696" y="7051"/>
                    <a:pt x="7782" y="7793"/>
                  </a:cubicBezTo>
                  <a:cubicBezTo>
                    <a:pt x="7826" y="8166"/>
                    <a:pt x="7847" y="8331"/>
                    <a:pt x="7912" y="8366"/>
                  </a:cubicBezTo>
                  <a:lnTo>
                    <a:pt x="7923" y="8369"/>
                  </a:lnTo>
                  <a:lnTo>
                    <a:pt x="7938" y="8373"/>
                  </a:lnTo>
                  <a:lnTo>
                    <a:pt x="7968" y="8364"/>
                  </a:lnTo>
                  <a:cubicBezTo>
                    <a:pt x="8105" y="8299"/>
                    <a:pt x="7991" y="6779"/>
                    <a:pt x="7493" y="5368"/>
                  </a:cubicBezTo>
                  <a:cubicBezTo>
                    <a:pt x="7113" y="4286"/>
                    <a:pt x="6652" y="3487"/>
                    <a:pt x="6394" y="3256"/>
                  </a:cubicBezTo>
                  <a:lnTo>
                    <a:pt x="6389" y="3261"/>
                  </a:lnTo>
                  <a:cubicBezTo>
                    <a:pt x="6338" y="3105"/>
                    <a:pt x="6285" y="2954"/>
                    <a:pt x="6231" y="2805"/>
                  </a:cubicBezTo>
                  <a:cubicBezTo>
                    <a:pt x="5847" y="1757"/>
                    <a:pt x="5053" y="0"/>
                    <a:pt x="4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37" name="Google Shape;2310;p36">
              <a:extLst>
                <a:ext uri="{FF2B5EF4-FFF2-40B4-BE49-F238E27FC236}">
                  <a16:creationId xmlns:a16="http://schemas.microsoft.com/office/drawing/2014/main" id="{37D5A9E8-F5EC-039B-5A9F-4E1D60592AC9}"/>
                </a:ext>
              </a:extLst>
            </p:cNvPr>
            <p:cNvGrpSpPr/>
            <p:nvPr/>
          </p:nvGrpSpPr>
          <p:grpSpPr>
            <a:xfrm>
              <a:off x="4675174" y="2644799"/>
              <a:ext cx="336253" cy="110671"/>
              <a:chOff x="4675174" y="2644799"/>
              <a:chExt cx="336253" cy="110671"/>
            </a:xfrm>
          </p:grpSpPr>
          <p:sp>
            <p:nvSpPr>
              <p:cNvPr id="2852" name="Google Shape;2311;p36">
                <a:extLst>
                  <a:ext uri="{FF2B5EF4-FFF2-40B4-BE49-F238E27FC236}">
                    <a16:creationId xmlns:a16="http://schemas.microsoft.com/office/drawing/2014/main" id="{5B55A66E-5CD8-614D-B69C-DDA8DBD5F0BC}"/>
                  </a:ext>
                </a:extLst>
              </p:cNvPr>
              <p:cNvSpPr/>
              <p:nvPr/>
            </p:nvSpPr>
            <p:spPr>
              <a:xfrm>
                <a:off x="4868150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549" y="1"/>
                    </a:moveTo>
                    <a:lnTo>
                      <a:pt x="0" y="48"/>
                    </a:lnTo>
                    <a:cubicBezTo>
                      <a:pt x="41" y="129"/>
                      <a:pt x="128" y="329"/>
                      <a:pt x="99" y="511"/>
                    </a:cubicBezTo>
                    <a:cubicBezTo>
                      <a:pt x="77" y="642"/>
                      <a:pt x="170" y="751"/>
                      <a:pt x="300" y="905"/>
                    </a:cubicBezTo>
                    <a:cubicBezTo>
                      <a:pt x="425" y="1054"/>
                      <a:pt x="582" y="1240"/>
                      <a:pt x="686" y="1515"/>
                    </a:cubicBezTo>
                    <a:cubicBezTo>
                      <a:pt x="717" y="1601"/>
                      <a:pt x="800" y="1619"/>
                      <a:pt x="863" y="1619"/>
                    </a:cubicBezTo>
                    <a:cubicBezTo>
                      <a:pt x="1031" y="1619"/>
                      <a:pt x="1238" y="1501"/>
                      <a:pt x="1263" y="1394"/>
                    </a:cubicBezTo>
                    <a:lnTo>
                      <a:pt x="1259" y="1391"/>
                    </a:lnTo>
                    <a:cubicBezTo>
                      <a:pt x="1156" y="921"/>
                      <a:pt x="549" y="634"/>
                      <a:pt x="542" y="632"/>
                    </a:cubicBezTo>
                    <a:cubicBezTo>
                      <a:pt x="513" y="620"/>
                      <a:pt x="526" y="579"/>
                      <a:pt x="552" y="579"/>
                    </a:cubicBezTo>
                    <a:cubicBezTo>
                      <a:pt x="556" y="579"/>
                      <a:pt x="560" y="580"/>
                      <a:pt x="565" y="583"/>
                    </a:cubicBezTo>
                    <a:cubicBezTo>
                      <a:pt x="591" y="595"/>
                      <a:pt x="1201" y="884"/>
                      <a:pt x="1312" y="1380"/>
                    </a:cubicBezTo>
                    <a:cubicBezTo>
                      <a:pt x="1312" y="1380"/>
                      <a:pt x="1312" y="1380"/>
                      <a:pt x="1312" y="1382"/>
                    </a:cubicBezTo>
                    <a:cubicBezTo>
                      <a:pt x="1333" y="1405"/>
                      <a:pt x="1396" y="1430"/>
                      <a:pt x="1473" y="1430"/>
                    </a:cubicBezTo>
                    <a:cubicBezTo>
                      <a:pt x="1526" y="1430"/>
                      <a:pt x="1694" y="1415"/>
                      <a:pt x="1764" y="1249"/>
                    </a:cubicBezTo>
                    <a:cubicBezTo>
                      <a:pt x="1662" y="781"/>
                      <a:pt x="800" y="541"/>
                      <a:pt x="793" y="539"/>
                    </a:cubicBezTo>
                    <a:cubicBezTo>
                      <a:pt x="760" y="529"/>
                      <a:pt x="770" y="485"/>
                      <a:pt x="799" y="485"/>
                    </a:cubicBezTo>
                    <a:cubicBezTo>
                      <a:pt x="801" y="485"/>
                      <a:pt x="804" y="486"/>
                      <a:pt x="807" y="486"/>
                    </a:cubicBezTo>
                    <a:cubicBezTo>
                      <a:pt x="842" y="497"/>
                      <a:pt x="1683" y="732"/>
                      <a:pt x="1811" y="1216"/>
                    </a:cubicBezTo>
                    <a:cubicBezTo>
                      <a:pt x="1839" y="1220"/>
                      <a:pt x="1865" y="1222"/>
                      <a:pt x="1889" y="1222"/>
                    </a:cubicBezTo>
                    <a:cubicBezTo>
                      <a:pt x="1982" y="1222"/>
                      <a:pt x="2046" y="1190"/>
                      <a:pt x="2067" y="1133"/>
                    </a:cubicBezTo>
                    <a:cubicBezTo>
                      <a:pt x="2095" y="1056"/>
                      <a:pt x="2044" y="947"/>
                      <a:pt x="1939" y="858"/>
                    </a:cubicBezTo>
                    <a:cubicBezTo>
                      <a:pt x="1736" y="684"/>
                      <a:pt x="1238" y="490"/>
                      <a:pt x="872" y="393"/>
                    </a:cubicBezTo>
                    <a:cubicBezTo>
                      <a:pt x="696" y="348"/>
                      <a:pt x="595" y="223"/>
                      <a:pt x="5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3" name="Google Shape;2312;p36">
                <a:extLst>
                  <a:ext uri="{FF2B5EF4-FFF2-40B4-BE49-F238E27FC236}">
                    <a16:creationId xmlns:a16="http://schemas.microsoft.com/office/drawing/2014/main" id="{86B7B0AE-1631-192B-1999-280264137755}"/>
                  </a:ext>
                </a:extLst>
              </p:cNvPr>
              <p:cNvSpPr/>
              <p:nvPr/>
            </p:nvSpPr>
            <p:spPr>
              <a:xfrm>
                <a:off x="4675174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1549" y="1"/>
                    </a:moveTo>
                    <a:cubicBezTo>
                      <a:pt x="1503" y="223"/>
                      <a:pt x="1400" y="348"/>
                      <a:pt x="1225" y="393"/>
                    </a:cubicBezTo>
                    <a:cubicBezTo>
                      <a:pt x="860" y="490"/>
                      <a:pt x="360" y="684"/>
                      <a:pt x="159" y="858"/>
                    </a:cubicBezTo>
                    <a:cubicBezTo>
                      <a:pt x="52" y="947"/>
                      <a:pt x="1" y="1054"/>
                      <a:pt x="31" y="1133"/>
                    </a:cubicBezTo>
                    <a:cubicBezTo>
                      <a:pt x="52" y="1191"/>
                      <a:pt x="117" y="1221"/>
                      <a:pt x="211" y="1221"/>
                    </a:cubicBezTo>
                    <a:cubicBezTo>
                      <a:pt x="234" y="1221"/>
                      <a:pt x="260" y="1219"/>
                      <a:pt x="287" y="1216"/>
                    </a:cubicBezTo>
                    <a:cubicBezTo>
                      <a:pt x="416" y="732"/>
                      <a:pt x="1254" y="497"/>
                      <a:pt x="1291" y="486"/>
                    </a:cubicBezTo>
                    <a:cubicBezTo>
                      <a:pt x="1294" y="486"/>
                      <a:pt x="1296" y="485"/>
                      <a:pt x="1299" y="485"/>
                    </a:cubicBezTo>
                    <a:cubicBezTo>
                      <a:pt x="1326" y="485"/>
                      <a:pt x="1336" y="529"/>
                      <a:pt x="1305" y="537"/>
                    </a:cubicBezTo>
                    <a:cubicBezTo>
                      <a:pt x="1296" y="541"/>
                      <a:pt x="436" y="781"/>
                      <a:pt x="332" y="1249"/>
                    </a:cubicBezTo>
                    <a:cubicBezTo>
                      <a:pt x="402" y="1415"/>
                      <a:pt x="572" y="1430"/>
                      <a:pt x="623" y="1430"/>
                    </a:cubicBezTo>
                    <a:cubicBezTo>
                      <a:pt x="702" y="1430"/>
                      <a:pt x="763" y="1405"/>
                      <a:pt x="786" y="1382"/>
                    </a:cubicBezTo>
                    <a:cubicBezTo>
                      <a:pt x="786" y="1380"/>
                      <a:pt x="786" y="1380"/>
                      <a:pt x="786" y="1380"/>
                    </a:cubicBezTo>
                    <a:cubicBezTo>
                      <a:pt x="895" y="884"/>
                      <a:pt x="1507" y="595"/>
                      <a:pt x="1533" y="583"/>
                    </a:cubicBezTo>
                    <a:cubicBezTo>
                      <a:pt x="1537" y="581"/>
                      <a:pt x="1540" y="581"/>
                      <a:pt x="1543" y="581"/>
                    </a:cubicBezTo>
                    <a:cubicBezTo>
                      <a:pt x="1567" y="581"/>
                      <a:pt x="1580" y="618"/>
                      <a:pt x="1554" y="630"/>
                    </a:cubicBezTo>
                    <a:cubicBezTo>
                      <a:pt x="1549" y="634"/>
                      <a:pt x="941" y="921"/>
                      <a:pt x="837" y="1391"/>
                    </a:cubicBezTo>
                    <a:lnTo>
                      <a:pt x="834" y="1394"/>
                    </a:lnTo>
                    <a:cubicBezTo>
                      <a:pt x="858" y="1501"/>
                      <a:pt x="1067" y="1619"/>
                      <a:pt x="1233" y="1619"/>
                    </a:cubicBezTo>
                    <a:cubicBezTo>
                      <a:pt x="1298" y="1619"/>
                      <a:pt x="1381" y="1601"/>
                      <a:pt x="1412" y="1515"/>
                    </a:cubicBezTo>
                    <a:cubicBezTo>
                      <a:pt x="1516" y="1240"/>
                      <a:pt x="1672" y="1054"/>
                      <a:pt x="1798" y="905"/>
                    </a:cubicBezTo>
                    <a:cubicBezTo>
                      <a:pt x="1928" y="751"/>
                      <a:pt x="2020" y="642"/>
                      <a:pt x="1999" y="511"/>
                    </a:cubicBezTo>
                    <a:cubicBezTo>
                      <a:pt x="1970" y="329"/>
                      <a:pt x="2055" y="129"/>
                      <a:pt x="2096" y="48"/>
                    </a:cubicBez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38" name="Google Shape;2313;p36">
              <a:extLst>
                <a:ext uri="{FF2B5EF4-FFF2-40B4-BE49-F238E27FC236}">
                  <a16:creationId xmlns:a16="http://schemas.microsoft.com/office/drawing/2014/main" id="{D7D11209-FC7B-E75F-494F-E80DF452AC70}"/>
                </a:ext>
              </a:extLst>
            </p:cNvPr>
            <p:cNvSpPr/>
            <p:nvPr/>
          </p:nvSpPr>
          <p:spPr>
            <a:xfrm>
              <a:off x="4578746" y="2255326"/>
              <a:ext cx="79090" cy="264544"/>
            </a:xfrm>
            <a:custGeom>
              <a:avLst/>
              <a:gdLst/>
              <a:ahLst/>
              <a:cxnLst/>
              <a:rect l="l" t="t" r="r" b="b"/>
              <a:pathLst>
                <a:path w="1157" h="3870" extrusionOk="0">
                  <a:moveTo>
                    <a:pt x="1156" y="1"/>
                  </a:moveTo>
                  <a:lnTo>
                    <a:pt x="1156" y="1"/>
                  </a:lnTo>
                  <a:cubicBezTo>
                    <a:pt x="380" y="1242"/>
                    <a:pt x="225" y="2564"/>
                    <a:pt x="141" y="3293"/>
                  </a:cubicBezTo>
                  <a:cubicBezTo>
                    <a:pt x="97" y="3666"/>
                    <a:pt x="78" y="3831"/>
                    <a:pt x="11" y="3866"/>
                  </a:cubicBezTo>
                  <a:lnTo>
                    <a:pt x="1" y="3870"/>
                  </a:lnTo>
                  <a:lnTo>
                    <a:pt x="8" y="3870"/>
                  </a:lnTo>
                  <a:cubicBezTo>
                    <a:pt x="174" y="3870"/>
                    <a:pt x="481" y="3552"/>
                    <a:pt x="804" y="3072"/>
                  </a:cubicBezTo>
                  <a:cubicBezTo>
                    <a:pt x="781" y="2900"/>
                    <a:pt x="770" y="2727"/>
                    <a:pt x="770" y="2553"/>
                  </a:cubicBezTo>
                  <a:cubicBezTo>
                    <a:pt x="770" y="2518"/>
                    <a:pt x="770" y="2483"/>
                    <a:pt x="772" y="2446"/>
                  </a:cubicBezTo>
                  <a:cubicBezTo>
                    <a:pt x="781" y="1727"/>
                    <a:pt x="884" y="1012"/>
                    <a:pt x="1079" y="321"/>
                  </a:cubicBezTo>
                  <a:cubicBezTo>
                    <a:pt x="1104" y="214"/>
                    <a:pt x="1130" y="107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314;p36">
              <a:extLst>
                <a:ext uri="{FF2B5EF4-FFF2-40B4-BE49-F238E27FC236}">
                  <a16:creationId xmlns:a16="http://schemas.microsoft.com/office/drawing/2014/main" id="{32ACFDC3-D9A8-E814-3CBF-D703C516BB97}"/>
                </a:ext>
              </a:extLst>
            </p:cNvPr>
            <p:cNvSpPr/>
            <p:nvPr/>
          </p:nvSpPr>
          <p:spPr>
            <a:xfrm>
              <a:off x="5026432" y="2250677"/>
              <a:ext cx="81824" cy="269192"/>
            </a:xfrm>
            <a:custGeom>
              <a:avLst/>
              <a:gdLst/>
              <a:ahLst/>
              <a:cxnLst/>
              <a:rect l="l" t="t" r="r" b="b"/>
              <a:pathLst>
                <a:path w="1197" h="3938" extrusionOk="0">
                  <a:moveTo>
                    <a:pt x="1" y="0"/>
                  </a:moveTo>
                  <a:cubicBezTo>
                    <a:pt x="20" y="76"/>
                    <a:pt x="39" y="151"/>
                    <a:pt x="57" y="226"/>
                  </a:cubicBezTo>
                  <a:cubicBezTo>
                    <a:pt x="255" y="870"/>
                    <a:pt x="392" y="1631"/>
                    <a:pt x="402" y="2512"/>
                  </a:cubicBezTo>
                  <a:cubicBezTo>
                    <a:pt x="402" y="2549"/>
                    <a:pt x="404" y="2586"/>
                    <a:pt x="404" y="2621"/>
                  </a:cubicBezTo>
                  <a:cubicBezTo>
                    <a:pt x="404" y="2789"/>
                    <a:pt x="395" y="2956"/>
                    <a:pt x="376" y="3122"/>
                  </a:cubicBezTo>
                  <a:cubicBezTo>
                    <a:pt x="704" y="3612"/>
                    <a:pt x="1016" y="3938"/>
                    <a:pt x="1184" y="3938"/>
                  </a:cubicBezTo>
                  <a:cubicBezTo>
                    <a:pt x="1188" y="3938"/>
                    <a:pt x="1193" y="3936"/>
                    <a:pt x="1196" y="3936"/>
                  </a:cubicBezTo>
                  <a:lnTo>
                    <a:pt x="1188" y="3934"/>
                  </a:lnTo>
                  <a:cubicBezTo>
                    <a:pt x="1123" y="3899"/>
                    <a:pt x="1100" y="3733"/>
                    <a:pt x="1058" y="3361"/>
                  </a:cubicBezTo>
                  <a:cubicBezTo>
                    <a:pt x="972" y="2619"/>
                    <a:pt x="814" y="126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315;p36">
              <a:extLst>
                <a:ext uri="{FF2B5EF4-FFF2-40B4-BE49-F238E27FC236}">
                  <a16:creationId xmlns:a16="http://schemas.microsoft.com/office/drawing/2014/main" id="{F7317828-9EF3-FEF6-2CE9-46FD0C46EC08}"/>
                </a:ext>
              </a:extLst>
            </p:cNvPr>
            <p:cNvSpPr/>
            <p:nvPr/>
          </p:nvSpPr>
          <p:spPr>
            <a:xfrm>
              <a:off x="4629721" y="2009925"/>
              <a:ext cx="426132" cy="533331"/>
            </a:xfrm>
            <a:custGeom>
              <a:avLst/>
              <a:gdLst/>
              <a:ahLst/>
              <a:cxnLst/>
              <a:rect l="l" t="t" r="r" b="b"/>
              <a:pathLst>
                <a:path w="6095" h="7628" extrusionOk="0">
                  <a:moveTo>
                    <a:pt x="2419" y="129"/>
                  </a:moveTo>
                  <a:cubicBezTo>
                    <a:pt x="2489" y="129"/>
                    <a:pt x="2561" y="155"/>
                    <a:pt x="2619" y="213"/>
                  </a:cubicBezTo>
                  <a:cubicBezTo>
                    <a:pt x="2798" y="392"/>
                    <a:pt x="2672" y="699"/>
                    <a:pt x="2418" y="699"/>
                  </a:cubicBezTo>
                  <a:cubicBezTo>
                    <a:pt x="2260" y="699"/>
                    <a:pt x="2132" y="572"/>
                    <a:pt x="2132" y="415"/>
                  </a:cubicBezTo>
                  <a:cubicBezTo>
                    <a:pt x="2132" y="243"/>
                    <a:pt x="2272" y="129"/>
                    <a:pt x="2419" y="129"/>
                  </a:cubicBezTo>
                  <a:close/>
                  <a:moveTo>
                    <a:pt x="3656" y="128"/>
                  </a:moveTo>
                  <a:cubicBezTo>
                    <a:pt x="3803" y="128"/>
                    <a:pt x="3943" y="243"/>
                    <a:pt x="3943" y="415"/>
                  </a:cubicBezTo>
                  <a:cubicBezTo>
                    <a:pt x="3943" y="571"/>
                    <a:pt x="3815" y="699"/>
                    <a:pt x="3657" y="699"/>
                  </a:cubicBezTo>
                  <a:cubicBezTo>
                    <a:pt x="3405" y="699"/>
                    <a:pt x="3277" y="392"/>
                    <a:pt x="3456" y="213"/>
                  </a:cubicBezTo>
                  <a:cubicBezTo>
                    <a:pt x="3514" y="155"/>
                    <a:pt x="3586" y="128"/>
                    <a:pt x="3656" y="128"/>
                  </a:cubicBezTo>
                  <a:close/>
                  <a:moveTo>
                    <a:pt x="3005" y="504"/>
                  </a:moveTo>
                  <a:cubicBezTo>
                    <a:pt x="3070" y="504"/>
                    <a:pt x="3198" y="632"/>
                    <a:pt x="3368" y="814"/>
                  </a:cubicBezTo>
                  <a:cubicBezTo>
                    <a:pt x="3410" y="860"/>
                    <a:pt x="3450" y="902"/>
                    <a:pt x="3485" y="937"/>
                  </a:cubicBezTo>
                  <a:lnTo>
                    <a:pt x="3489" y="948"/>
                  </a:lnTo>
                  <a:lnTo>
                    <a:pt x="3482" y="956"/>
                  </a:lnTo>
                  <a:lnTo>
                    <a:pt x="3443" y="983"/>
                  </a:lnTo>
                  <a:cubicBezTo>
                    <a:pt x="3415" y="1212"/>
                    <a:pt x="3123" y="1389"/>
                    <a:pt x="3003" y="1389"/>
                  </a:cubicBezTo>
                  <a:cubicBezTo>
                    <a:pt x="2889" y="1389"/>
                    <a:pt x="2595" y="1209"/>
                    <a:pt x="2565" y="984"/>
                  </a:cubicBezTo>
                  <a:lnTo>
                    <a:pt x="2527" y="956"/>
                  </a:lnTo>
                  <a:lnTo>
                    <a:pt x="2521" y="948"/>
                  </a:lnTo>
                  <a:lnTo>
                    <a:pt x="2525" y="937"/>
                  </a:lnTo>
                  <a:cubicBezTo>
                    <a:pt x="2569" y="890"/>
                    <a:pt x="2612" y="839"/>
                    <a:pt x="2656" y="788"/>
                  </a:cubicBezTo>
                  <a:cubicBezTo>
                    <a:pt x="2788" y="635"/>
                    <a:pt x="2902" y="504"/>
                    <a:pt x="3005" y="504"/>
                  </a:cubicBezTo>
                  <a:close/>
                  <a:moveTo>
                    <a:pt x="3776" y="1"/>
                  </a:moveTo>
                  <a:cubicBezTo>
                    <a:pt x="3622" y="1"/>
                    <a:pt x="3440" y="55"/>
                    <a:pt x="3293" y="99"/>
                  </a:cubicBezTo>
                  <a:cubicBezTo>
                    <a:pt x="3184" y="131"/>
                    <a:pt x="3100" y="157"/>
                    <a:pt x="3047" y="157"/>
                  </a:cubicBezTo>
                  <a:cubicBezTo>
                    <a:pt x="3000" y="157"/>
                    <a:pt x="2923" y="136"/>
                    <a:pt x="2825" y="110"/>
                  </a:cubicBezTo>
                  <a:cubicBezTo>
                    <a:pt x="2683" y="73"/>
                    <a:pt x="2504" y="25"/>
                    <a:pt x="2344" y="25"/>
                  </a:cubicBezTo>
                  <a:cubicBezTo>
                    <a:pt x="2186" y="25"/>
                    <a:pt x="2079" y="73"/>
                    <a:pt x="2023" y="173"/>
                  </a:cubicBezTo>
                  <a:cubicBezTo>
                    <a:pt x="1964" y="276"/>
                    <a:pt x="1904" y="532"/>
                    <a:pt x="1848" y="777"/>
                  </a:cubicBezTo>
                  <a:cubicBezTo>
                    <a:pt x="1797" y="997"/>
                    <a:pt x="1750" y="1207"/>
                    <a:pt x="1701" y="1321"/>
                  </a:cubicBezTo>
                  <a:lnTo>
                    <a:pt x="1694" y="1330"/>
                  </a:lnTo>
                  <a:cubicBezTo>
                    <a:pt x="852" y="2055"/>
                    <a:pt x="0" y="3912"/>
                    <a:pt x="0" y="6056"/>
                  </a:cubicBezTo>
                  <a:cubicBezTo>
                    <a:pt x="0" y="6198"/>
                    <a:pt x="7" y="6340"/>
                    <a:pt x="21" y="6480"/>
                  </a:cubicBezTo>
                  <a:cubicBezTo>
                    <a:pt x="885" y="7245"/>
                    <a:pt x="1967" y="7628"/>
                    <a:pt x="3048" y="7628"/>
                  </a:cubicBezTo>
                  <a:cubicBezTo>
                    <a:pt x="4130" y="7628"/>
                    <a:pt x="5211" y="7245"/>
                    <a:pt x="6075" y="6479"/>
                  </a:cubicBezTo>
                  <a:cubicBezTo>
                    <a:pt x="6087" y="6342"/>
                    <a:pt x="6094" y="6202"/>
                    <a:pt x="6094" y="6056"/>
                  </a:cubicBezTo>
                  <a:cubicBezTo>
                    <a:pt x="6094" y="3523"/>
                    <a:pt x="5051" y="1978"/>
                    <a:pt x="4430" y="1284"/>
                  </a:cubicBezTo>
                  <a:lnTo>
                    <a:pt x="4425" y="1279"/>
                  </a:lnTo>
                  <a:cubicBezTo>
                    <a:pt x="4373" y="1154"/>
                    <a:pt x="4318" y="963"/>
                    <a:pt x="4260" y="760"/>
                  </a:cubicBezTo>
                  <a:cubicBezTo>
                    <a:pt x="4188" y="506"/>
                    <a:pt x="4113" y="243"/>
                    <a:pt x="4041" y="122"/>
                  </a:cubicBezTo>
                  <a:cubicBezTo>
                    <a:pt x="3994" y="41"/>
                    <a:pt x="3906" y="1"/>
                    <a:pt x="3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316;p36">
              <a:extLst>
                <a:ext uri="{FF2B5EF4-FFF2-40B4-BE49-F238E27FC236}">
                  <a16:creationId xmlns:a16="http://schemas.microsoft.com/office/drawing/2014/main" id="{951FD222-46F5-E910-A141-C02C648ED9BE}"/>
                </a:ext>
              </a:extLst>
            </p:cNvPr>
            <p:cNvSpPr/>
            <p:nvPr/>
          </p:nvSpPr>
          <p:spPr>
            <a:xfrm>
              <a:off x="4806213" y="2077994"/>
              <a:ext cx="67199" cy="29562"/>
            </a:xfrm>
            <a:custGeom>
              <a:avLst/>
              <a:gdLst/>
              <a:ahLst/>
              <a:cxnLst/>
              <a:rect l="l" t="t" r="r" b="b"/>
              <a:pathLst>
                <a:path w="820" h="361" extrusionOk="0">
                  <a:moveTo>
                    <a:pt x="820" y="1"/>
                  </a:moveTo>
                  <a:cubicBezTo>
                    <a:pt x="706" y="76"/>
                    <a:pt x="513" y="190"/>
                    <a:pt x="409" y="190"/>
                  </a:cubicBezTo>
                  <a:cubicBezTo>
                    <a:pt x="306" y="190"/>
                    <a:pt x="124" y="85"/>
                    <a:pt x="1" y="3"/>
                  </a:cubicBezTo>
                  <a:lnTo>
                    <a:pt x="1" y="3"/>
                  </a:lnTo>
                  <a:cubicBezTo>
                    <a:pt x="46" y="204"/>
                    <a:pt x="316" y="360"/>
                    <a:pt x="409" y="360"/>
                  </a:cubicBezTo>
                  <a:cubicBezTo>
                    <a:pt x="515" y="360"/>
                    <a:pt x="776" y="202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317;p36">
              <a:extLst>
                <a:ext uri="{FF2B5EF4-FFF2-40B4-BE49-F238E27FC236}">
                  <a16:creationId xmlns:a16="http://schemas.microsoft.com/office/drawing/2014/main" id="{4353DDEB-5B20-C11A-5C12-DE4034E5A5CC}"/>
                </a:ext>
              </a:extLst>
            </p:cNvPr>
            <p:cNvSpPr/>
            <p:nvPr/>
          </p:nvSpPr>
          <p:spPr>
            <a:xfrm>
              <a:off x="4805050" y="2045025"/>
              <a:ext cx="70074" cy="49575"/>
            </a:xfrm>
            <a:custGeom>
              <a:avLst/>
              <a:gdLst/>
              <a:ahLst/>
              <a:cxnLst/>
              <a:rect l="l" t="t" r="r" b="b"/>
              <a:pathLst>
                <a:path w="900" h="637" extrusionOk="0">
                  <a:moveTo>
                    <a:pt x="449" y="0"/>
                  </a:moveTo>
                  <a:cubicBezTo>
                    <a:pt x="358" y="0"/>
                    <a:pt x="244" y="134"/>
                    <a:pt x="122" y="276"/>
                  </a:cubicBezTo>
                  <a:cubicBezTo>
                    <a:pt x="83" y="323"/>
                    <a:pt x="41" y="370"/>
                    <a:pt x="1" y="414"/>
                  </a:cubicBezTo>
                  <a:cubicBezTo>
                    <a:pt x="155" y="526"/>
                    <a:pt x="355" y="637"/>
                    <a:pt x="449" y="637"/>
                  </a:cubicBezTo>
                  <a:cubicBezTo>
                    <a:pt x="565" y="637"/>
                    <a:pt x="809" y="477"/>
                    <a:pt x="900" y="414"/>
                  </a:cubicBezTo>
                  <a:cubicBezTo>
                    <a:pt x="868" y="381"/>
                    <a:pt x="832" y="342"/>
                    <a:pt x="793" y="302"/>
                  </a:cubicBezTo>
                  <a:cubicBezTo>
                    <a:pt x="674" y="174"/>
                    <a:pt x="509" y="0"/>
                    <a:pt x="4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318;p36">
              <a:extLst>
                <a:ext uri="{FF2B5EF4-FFF2-40B4-BE49-F238E27FC236}">
                  <a16:creationId xmlns:a16="http://schemas.microsoft.com/office/drawing/2014/main" id="{6E66AD8A-D85F-7EDD-B38F-F43D553CB846}"/>
                </a:ext>
              </a:extLst>
            </p:cNvPr>
            <p:cNvSpPr/>
            <p:nvPr/>
          </p:nvSpPr>
          <p:spPr>
            <a:xfrm>
              <a:off x="4629713" y="2455450"/>
              <a:ext cx="426125" cy="207178"/>
            </a:xfrm>
            <a:custGeom>
              <a:avLst/>
              <a:gdLst/>
              <a:ahLst/>
              <a:cxnLst/>
              <a:rect l="l" t="t" r="r" b="b"/>
              <a:pathLst>
                <a:path w="6068" h="2950" extrusionOk="0">
                  <a:moveTo>
                    <a:pt x="6068" y="1"/>
                  </a:moveTo>
                  <a:lnTo>
                    <a:pt x="6061" y="8"/>
                  </a:lnTo>
                  <a:cubicBezTo>
                    <a:pt x="5226" y="749"/>
                    <a:pt x="4148" y="1158"/>
                    <a:pt x="3031" y="1158"/>
                  </a:cubicBezTo>
                  <a:cubicBezTo>
                    <a:pt x="1918" y="1158"/>
                    <a:pt x="842" y="751"/>
                    <a:pt x="7" y="11"/>
                  </a:cubicBezTo>
                  <a:lnTo>
                    <a:pt x="0" y="4"/>
                  </a:lnTo>
                  <a:lnTo>
                    <a:pt x="0" y="4"/>
                  </a:lnTo>
                  <a:cubicBezTo>
                    <a:pt x="118" y="1156"/>
                    <a:pt x="691" y="2066"/>
                    <a:pt x="1008" y="2413"/>
                  </a:cubicBezTo>
                  <a:cubicBezTo>
                    <a:pt x="1499" y="2949"/>
                    <a:pt x="1692" y="2949"/>
                    <a:pt x="2406" y="2949"/>
                  </a:cubicBezTo>
                  <a:cubicBezTo>
                    <a:pt x="2770" y="2949"/>
                    <a:pt x="2833" y="2891"/>
                    <a:pt x="2833" y="2767"/>
                  </a:cubicBezTo>
                  <a:cubicBezTo>
                    <a:pt x="2833" y="2692"/>
                    <a:pt x="2919" y="2628"/>
                    <a:pt x="3021" y="2628"/>
                  </a:cubicBezTo>
                  <a:cubicBezTo>
                    <a:pt x="3121" y="2628"/>
                    <a:pt x="3207" y="2692"/>
                    <a:pt x="3207" y="2767"/>
                  </a:cubicBezTo>
                  <a:cubicBezTo>
                    <a:pt x="3207" y="2891"/>
                    <a:pt x="3272" y="2949"/>
                    <a:pt x="3636" y="2949"/>
                  </a:cubicBezTo>
                  <a:cubicBezTo>
                    <a:pt x="4348" y="2949"/>
                    <a:pt x="4541" y="2949"/>
                    <a:pt x="5032" y="2413"/>
                  </a:cubicBezTo>
                  <a:cubicBezTo>
                    <a:pt x="5388" y="2025"/>
                    <a:pt x="5959" y="1224"/>
                    <a:pt x="60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319;p36">
              <a:extLst>
                <a:ext uri="{FF2B5EF4-FFF2-40B4-BE49-F238E27FC236}">
                  <a16:creationId xmlns:a16="http://schemas.microsoft.com/office/drawing/2014/main" id="{72DE9EF0-FD7F-052A-C215-6655DF5E5FEA}"/>
                </a:ext>
              </a:extLst>
            </p:cNvPr>
            <p:cNvSpPr/>
            <p:nvPr/>
          </p:nvSpPr>
          <p:spPr>
            <a:xfrm>
              <a:off x="48596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320;p36">
              <a:extLst>
                <a:ext uri="{FF2B5EF4-FFF2-40B4-BE49-F238E27FC236}">
                  <a16:creationId xmlns:a16="http://schemas.microsoft.com/office/drawing/2014/main" id="{27081955-96B2-6072-AAFD-4C5A76B61D7E}"/>
                </a:ext>
              </a:extLst>
            </p:cNvPr>
            <p:cNvSpPr/>
            <p:nvPr/>
          </p:nvSpPr>
          <p:spPr>
            <a:xfrm>
              <a:off x="48672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321;p36">
              <a:extLst>
                <a:ext uri="{FF2B5EF4-FFF2-40B4-BE49-F238E27FC236}">
                  <a16:creationId xmlns:a16="http://schemas.microsoft.com/office/drawing/2014/main" id="{FB380C09-5AAD-A64A-86F7-3A2DD19A4A33}"/>
                </a:ext>
              </a:extLst>
            </p:cNvPr>
            <p:cNvSpPr/>
            <p:nvPr/>
          </p:nvSpPr>
          <p:spPr>
            <a:xfrm>
              <a:off x="48789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322;p36">
              <a:extLst>
                <a:ext uri="{FF2B5EF4-FFF2-40B4-BE49-F238E27FC236}">
                  <a16:creationId xmlns:a16="http://schemas.microsoft.com/office/drawing/2014/main" id="{74130CBF-91D1-7280-F59E-E69C972DAB0C}"/>
                </a:ext>
              </a:extLst>
            </p:cNvPr>
            <p:cNvSpPr/>
            <p:nvPr/>
          </p:nvSpPr>
          <p:spPr>
            <a:xfrm>
              <a:off x="48690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323;p36">
              <a:extLst>
                <a:ext uri="{FF2B5EF4-FFF2-40B4-BE49-F238E27FC236}">
                  <a16:creationId xmlns:a16="http://schemas.microsoft.com/office/drawing/2014/main" id="{EA72B2AF-7FDA-8E51-3D04-D2CC27344FAF}"/>
                </a:ext>
              </a:extLst>
            </p:cNvPr>
            <p:cNvSpPr/>
            <p:nvPr/>
          </p:nvSpPr>
          <p:spPr>
            <a:xfrm>
              <a:off x="47762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324;p36">
              <a:extLst>
                <a:ext uri="{FF2B5EF4-FFF2-40B4-BE49-F238E27FC236}">
                  <a16:creationId xmlns:a16="http://schemas.microsoft.com/office/drawing/2014/main" id="{F597FCAA-2E94-9DDF-38C4-E27B30EF520B}"/>
                </a:ext>
              </a:extLst>
            </p:cNvPr>
            <p:cNvSpPr/>
            <p:nvPr/>
          </p:nvSpPr>
          <p:spPr>
            <a:xfrm>
              <a:off x="47838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325;p36">
              <a:extLst>
                <a:ext uri="{FF2B5EF4-FFF2-40B4-BE49-F238E27FC236}">
                  <a16:creationId xmlns:a16="http://schemas.microsoft.com/office/drawing/2014/main" id="{1CEA215C-0F29-AAC7-9E54-D6955D454A9E}"/>
                </a:ext>
              </a:extLst>
            </p:cNvPr>
            <p:cNvSpPr/>
            <p:nvPr/>
          </p:nvSpPr>
          <p:spPr>
            <a:xfrm>
              <a:off x="47955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326;p36">
              <a:extLst>
                <a:ext uri="{FF2B5EF4-FFF2-40B4-BE49-F238E27FC236}">
                  <a16:creationId xmlns:a16="http://schemas.microsoft.com/office/drawing/2014/main" id="{44F0858E-EDA8-8AB9-56C2-4C341568B8B1}"/>
                </a:ext>
              </a:extLst>
            </p:cNvPr>
            <p:cNvSpPr/>
            <p:nvPr/>
          </p:nvSpPr>
          <p:spPr>
            <a:xfrm>
              <a:off x="47856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54" name="文字方塊 2853">
            <a:extLst>
              <a:ext uri="{FF2B5EF4-FFF2-40B4-BE49-F238E27FC236}">
                <a16:creationId xmlns:a16="http://schemas.microsoft.com/office/drawing/2014/main" id="{A5FACA44-D9C8-2BDC-6A91-6B04F7D9B187}"/>
              </a:ext>
            </a:extLst>
          </p:cNvPr>
          <p:cNvSpPr txBox="1"/>
          <p:nvPr/>
        </p:nvSpPr>
        <p:spPr>
          <a:xfrm>
            <a:off x="2488851" y="3483123"/>
            <a:ext cx="5684157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zh-TW" sz="2000" dirty="0" err="1">
                <a:solidFill>
                  <a:schemeClr val="tx2">
                    <a:lumMod val="75000"/>
                  </a:schemeClr>
                </a:solidFill>
                <a:latin typeface="微軟正黑體"/>
                <a:ea typeface="微軟正黑體"/>
              </a:rPr>
              <a:t>說不定會觀察到一些有趣的畫面</a:t>
            </a:r>
            <a:r>
              <a:rPr lang="en-US" altLang="zh-TW" sz="2000" dirty="0">
                <a:solidFill>
                  <a:schemeClr val="tx2">
                    <a:lumMod val="75000"/>
                  </a:schemeClr>
                </a:solidFill>
                <a:latin typeface="微軟正黑體"/>
                <a:ea typeface="微軟正黑體"/>
              </a:rPr>
              <a:t>...?</a:t>
            </a:r>
          </a:p>
          <a:p>
            <a:r>
              <a:rPr lang="en-US" altLang="zh-TW" sz="1800" strike="sngStrike" dirty="0">
                <a:solidFill>
                  <a:schemeClr val="tx2">
                    <a:lumMod val="75000"/>
                  </a:schemeClr>
                </a:solidFill>
                <a:latin typeface="微軟正黑體"/>
                <a:ea typeface="微軟正黑體"/>
              </a:rPr>
              <a:t>It's not bug, it's feature</a:t>
            </a:r>
            <a:endParaRPr lang="en-US" altLang="zh-TW" sz="1800" strike="sngStrike" dirty="0">
              <a:solidFill>
                <a:schemeClr val="tx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4324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9">
          <a:extLst>
            <a:ext uri="{FF2B5EF4-FFF2-40B4-BE49-F238E27FC236}">
              <a16:creationId xmlns:a16="http://schemas.microsoft.com/office/drawing/2014/main" id="{C66D3020-6954-3F6E-01CF-5D0CC6CDF2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0" name="Google Shape;2750;p40">
            <a:extLst>
              <a:ext uri="{FF2B5EF4-FFF2-40B4-BE49-F238E27FC236}">
                <a16:creationId xmlns:a16="http://schemas.microsoft.com/office/drawing/2014/main" id="{07CF97B2-6BD2-2BAA-8FC0-2A697F78FA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sz="4400" b="1">
                <a:solidFill>
                  <a:srgbClr val="000000"/>
                </a:solidFill>
                <a:latin typeface="微軟正黑體"/>
                <a:ea typeface="微軟正黑體"/>
              </a:rPr>
              <a:t>升級小島</a:t>
            </a:r>
          </a:p>
        </p:txBody>
      </p:sp>
      <p:grpSp>
        <p:nvGrpSpPr>
          <p:cNvPr id="21" name="Google Shape;2753;p40">
            <a:extLst>
              <a:ext uri="{FF2B5EF4-FFF2-40B4-BE49-F238E27FC236}">
                <a16:creationId xmlns:a16="http://schemas.microsoft.com/office/drawing/2014/main" id="{C4563839-A87E-8374-11EC-968A90C90524}"/>
              </a:ext>
            </a:extLst>
          </p:cNvPr>
          <p:cNvGrpSpPr/>
          <p:nvPr/>
        </p:nvGrpSpPr>
        <p:grpSpPr>
          <a:xfrm>
            <a:off x="1107523" y="1574857"/>
            <a:ext cx="1178477" cy="572700"/>
            <a:chOff x="51655" y="3808136"/>
            <a:chExt cx="699736" cy="263687"/>
          </a:xfrm>
        </p:grpSpPr>
        <p:sp>
          <p:nvSpPr>
            <p:cNvPr id="22" name="Google Shape;2754;p40">
              <a:extLst>
                <a:ext uri="{FF2B5EF4-FFF2-40B4-BE49-F238E27FC236}">
                  <a16:creationId xmlns:a16="http://schemas.microsoft.com/office/drawing/2014/main" id="{ADD77526-5219-8C05-FAA4-C662DE2835A6}"/>
                </a:ext>
              </a:extLst>
            </p:cNvPr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755;p40">
              <a:extLst>
                <a:ext uri="{FF2B5EF4-FFF2-40B4-BE49-F238E27FC236}">
                  <a16:creationId xmlns:a16="http://schemas.microsoft.com/office/drawing/2014/main" id="{2937EF23-8816-9C2A-83A4-02DCA4EC5C0A}"/>
                </a:ext>
              </a:extLst>
            </p:cNvPr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756;p40">
              <a:extLst>
                <a:ext uri="{FF2B5EF4-FFF2-40B4-BE49-F238E27FC236}">
                  <a16:creationId xmlns:a16="http://schemas.microsoft.com/office/drawing/2014/main" id="{F9B4F8A7-367E-1974-9B92-BF31D8B13BB4}"/>
                </a:ext>
              </a:extLst>
            </p:cNvPr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757;p40">
              <a:extLst>
                <a:ext uri="{FF2B5EF4-FFF2-40B4-BE49-F238E27FC236}">
                  <a16:creationId xmlns:a16="http://schemas.microsoft.com/office/drawing/2014/main" id="{FA904EE1-1766-AC84-A4D9-65D93B77EC2E}"/>
                </a:ext>
              </a:extLst>
            </p:cNvPr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758;p40">
              <a:extLst>
                <a:ext uri="{FF2B5EF4-FFF2-40B4-BE49-F238E27FC236}">
                  <a16:creationId xmlns:a16="http://schemas.microsoft.com/office/drawing/2014/main" id="{9EFBA3CB-2C5A-6E97-B25D-3EAA25941ACD}"/>
                </a:ext>
              </a:extLst>
            </p:cNvPr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59;p40">
              <a:extLst>
                <a:ext uri="{FF2B5EF4-FFF2-40B4-BE49-F238E27FC236}">
                  <a16:creationId xmlns:a16="http://schemas.microsoft.com/office/drawing/2014/main" id="{423AFBF9-FA36-3888-4022-038383A2D32F}"/>
                </a:ext>
              </a:extLst>
            </p:cNvPr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760;p40">
              <a:extLst>
                <a:ext uri="{FF2B5EF4-FFF2-40B4-BE49-F238E27FC236}">
                  <a16:creationId xmlns:a16="http://schemas.microsoft.com/office/drawing/2014/main" id="{7869F92E-DCD0-C219-20FD-53015899DDC9}"/>
                </a:ext>
              </a:extLst>
            </p:cNvPr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761;p40">
              <a:extLst>
                <a:ext uri="{FF2B5EF4-FFF2-40B4-BE49-F238E27FC236}">
                  <a16:creationId xmlns:a16="http://schemas.microsoft.com/office/drawing/2014/main" id="{BD67AB7D-34F4-E48E-09D3-CB004AE3877E}"/>
                </a:ext>
              </a:extLst>
            </p:cNvPr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62;p40">
              <a:extLst>
                <a:ext uri="{FF2B5EF4-FFF2-40B4-BE49-F238E27FC236}">
                  <a16:creationId xmlns:a16="http://schemas.microsoft.com/office/drawing/2014/main" id="{04929766-16CE-518C-87FD-E8471F2801A6}"/>
                </a:ext>
              </a:extLst>
            </p:cNvPr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2308;p36">
            <a:extLst>
              <a:ext uri="{FF2B5EF4-FFF2-40B4-BE49-F238E27FC236}">
                <a16:creationId xmlns:a16="http://schemas.microsoft.com/office/drawing/2014/main" id="{AE85C379-9167-24E4-5D02-8C1A05A191E7}"/>
              </a:ext>
            </a:extLst>
          </p:cNvPr>
          <p:cNvGrpSpPr/>
          <p:nvPr/>
        </p:nvGrpSpPr>
        <p:grpSpPr>
          <a:xfrm>
            <a:off x="1544352" y="1231383"/>
            <a:ext cx="350910" cy="532456"/>
            <a:chOff x="4566516" y="1947370"/>
            <a:chExt cx="554038" cy="808100"/>
          </a:xfrm>
        </p:grpSpPr>
        <p:sp>
          <p:nvSpPr>
            <p:cNvPr id="2720" name="Google Shape;2309;p36">
              <a:extLst>
                <a:ext uri="{FF2B5EF4-FFF2-40B4-BE49-F238E27FC236}">
                  <a16:creationId xmlns:a16="http://schemas.microsoft.com/office/drawing/2014/main" id="{BE7125A1-C152-EA7B-4474-DDA3E971FC15}"/>
                </a:ext>
              </a:extLst>
            </p:cNvPr>
            <p:cNvSpPr/>
            <p:nvPr/>
          </p:nvSpPr>
          <p:spPr>
            <a:xfrm>
              <a:off x="4566516" y="1947370"/>
              <a:ext cx="554038" cy="714883"/>
            </a:xfrm>
            <a:custGeom>
              <a:avLst/>
              <a:gdLst/>
              <a:ahLst/>
              <a:cxnLst/>
              <a:rect l="l" t="t" r="r" b="b"/>
              <a:pathLst>
                <a:path w="8105" h="10458" extrusionOk="0">
                  <a:moveTo>
                    <a:pt x="4772" y="1005"/>
                  </a:moveTo>
                  <a:cubicBezTo>
                    <a:pt x="4904" y="1005"/>
                    <a:pt x="4990" y="1043"/>
                    <a:pt x="5037" y="1124"/>
                  </a:cubicBezTo>
                  <a:cubicBezTo>
                    <a:pt x="5109" y="1245"/>
                    <a:pt x="5182" y="1508"/>
                    <a:pt x="5256" y="1762"/>
                  </a:cubicBezTo>
                  <a:cubicBezTo>
                    <a:pt x="5314" y="1965"/>
                    <a:pt x="5368" y="2158"/>
                    <a:pt x="5421" y="2281"/>
                  </a:cubicBezTo>
                  <a:lnTo>
                    <a:pt x="5424" y="2288"/>
                  </a:lnTo>
                  <a:cubicBezTo>
                    <a:pt x="6047" y="2980"/>
                    <a:pt x="7090" y="4525"/>
                    <a:pt x="7090" y="7058"/>
                  </a:cubicBezTo>
                  <a:cubicBezTo>
                    <a:pt x="7090" y="7204"/>
                    <a:pt x="7083" y="7344"/>
                    <a:pt x="7071" y="7481"/>
                  </a:cubicBezTo>
                  <a:lnTo>
                    <a:pt x="7076" y="7474"/>
                  </a:lnTo>
                  <a:lnTo>
                    <a:pt x="7076" y="7474"/>
                  </a:lnTo>
                  <a:cubicBezTo>
                    <a:pt x="6967" y="8697"/>
                    <a:pt x="6396" y="9498"/>
                    <a:pt x="6040" y="9886"/>
                  </a:cubicBezTo>
                  <a:cubicBezTo>
                    <a:pt x="5549" y="10422"/>
                    <a:pt x="5358" y="10422"/>
                    <a:pt x="4644" y="10422"/>
                  </a:cubicBezTo>
                  <a:cubicBezTo>
                    <a:pt x="4280" y="10422"/>
                    <a:pt x="4215" y="10363"/>
                    <a:pt x="4215" y="10240"/>
                  </a:cubicBezTo>
                  <a:cubicBezTo>
                    <a:pt x="4215" y="10165"/>
                    <a:pt x="4131" y="10101"/>
                    <a:pt x="4029" y="10101"/>
                  </a:cubicBezTo>
                  <a:cubicBezTo>
                    <a:pt x="3927" y="10101"/>
                    <a:pt x="3843" y="10165"/>
                    <a:pt x="3843" y="10240"/>
                  </a:cubicBezTo>
                  <a:cubicBezTo>
                    <a:pt x="3843" y="10363"/>
                    <a:pt x="3778" y="10422"/>
                    <a:pt x="3414" y="10422"/>
                  </a:cubicBezTo>
                  <a:cubicBezTo>
                    <a:pt x="2700" y="10422"/>
                    <a:pt x="2509" y="10422"/>
                    <a:pt x="2018" y="9886"/>
                  </a:cubicBezTo>
                  <a:cubicBezTo>
                    <a:pt x="1699" y="9539"/>
                    <a:pt x="1126" y="8629"/>
                    <a:pt x="1010" y="7477"/>
                  </a:cubicBezTo>
                  <a:lnTo>
                    <a:pt x="1010" y="7477"/>
                  </a:lnTo>
                  <a:lnTo>
                    <a:pt x="1017" y="7482"/>
                  </a:lnTo>
                  <a:cubicBezTo>
                    <a:pt x="1001" y="7342"/>
                    <a:pt x="994" y="7200"/>
                    <a:pt x="994" y="7058"/>
                  </a:cubicBezTo>
                  <a:cubicBezTo>
                    <a:pt x="994" y="4914"/>
                    <a:pt x="1848" y="3057"/>
                    <a:pt x="2690" y="2332"/>
                  </a:cubicBezTo>
                  <a:lnTo>
                    <a:pt x="2695" y="2323"/>
                  </a:lnTo>
                  <a:cubicBezTo>
                    <a:pt x="2746" y="2209"/>
                    <a:pt x="2793" y="2000"/>
                    <a:pt x="2844" y="1781"/>
                  </a:cubicBezTo>
                  <a:cubicBezTo>
                    <a:pt x="2900" y="1534"/>
                    <a:pt x="2958" y="1278"/>
                    <a:pt x="3019" y="1175"/>
                  </a:cubicBezTo>
                  <a:cubicBezTo>
                    <a:pt x="3075" y="1075"/>
                    <a:pt x="3180" y="1027"/>
                    <a:pt x="3340" y="1027"/>
                  </a:cubicBezTo>
                  <a:cubicBezTo>
                    <a:pt x="3499" y="1027"/>
                    <a:pt x="3677" y="1075"/>
                    <a:pt x="3820" y="1113"/>
                  </a:cubicBezTo>
                  <a:cubicBezTo>
                    <a:pt x="3918" y="1138"/>
                    <a:pt x="3996" y="1159"/>
                    <a:pt x="4041" y="1159"/>
                  </a:cubicBezTo>
                  <a:cubicBezTo>
                    <a:pt x="4096" y="1159"/>
                    <a:pt x="4180" y="1133"/>
                    <a:pt x="4288" y="1101"/>
                  </a:cubicBezTo>
                  <a:cubicBezTo>
                    <a:pt x="4436" y="1057"/>
                    <a:pt x="4618" y="1005"/>
                    <a:pt x="4772" y="1005"/>
                  </a:cubicBezTo>
                  <a:close/>
                  <a:moveTo>
                    <a:pt x="4039" y="0"/>
                  </a:moveTo>
                  <a:cubicBezTo>
                    <a:pt x="3026" y="0"/>
                    <a:pt x="2234" y="1757"/>
                    <a:pt x="1848" y="2805"/>
                  </a:cubicBezTo>
                  <a:cubicBezTo>
                    <a:pt x="1792" y="2959"/>
                    <a:pt x="1736" y="3121"/>
                    <a:pt x="1683" y="3284"/>
                  </a:cubicBezTo>
                  <a:cubicBezTo>
                    <a:pt x="1420" y="3547"/>
                    <a:pt x="978" y="4327"/>
                    <a:pt x="612" y="5368"/>
                  </a:cubicBezTo>
                  <a:cubicBezTo>
                    <a:pt x="114" y="6779"/>
                    <a:pt x="0" y="8299"/>
                    <a:pt x="133" y="8369"/>
                  </a:cubicBezTo>
                  <a:lnTo>
                    <a:pt x="163" y="8376"/>
                  </a:lnTo>
                  <a:lnTo>
                    <a:pt x="179" y="8373"/>
                  </a:lnTo>
                  <a:lnTo>
                    <a:pt x="190" y="8371"/>
                  </a:lnTo>
                  <a:cubicBezTo>
                    <a:pt x="256" y="8336"/>
                    <a:pt x="277" y="8170"/>
                    <a:pt x="319" y="7798"/>
                  </a:cubicBezTo>
                  <a:cubicBezTo>
                    <a:pt x="403" y="7069"/>
                    <a:pt x="558" y="5745"/>
                    <a:pt x="1334" y="4504"/>
                  </a:cubicBezTo>
                  <a:lnTo>
                    <a:pt x="1334" y="4504"/>
                  </a:lnTo>
                  <a:cubicBezTo>
                    <a:pt x="1308" y="4611"/>
                    <a:pt x="1282" y="4718"/>
                    <a:pt x="1257" y="4825"/>
                  </a:cubicBezTo>
                  <a:cubicBezTo>
                    <a:pt x="1063" y="5517"/>
                    <a:pt x="959" y="6232"/>
                    <a:pt x="950" y="6951"/>
                  </a:cubicBezTo>
                  <a:cubicBezTo>
                    <a:pt x="950" y="6986"/>
                    <a:pt x="949" y="7023"/>
                    <a:pt x="949" y="7058"/>
                  </a:cubicBezTo>
                  <a:cubicBezTo>
                    <a:pt x="949" y="7232"/>
                    <a:pt x="959" y="7405"/>
                    <a:pt x="982" y="7577"/>
                  </a:cubicBezTo>
                  <a:cubicBezTo>
                    <a:pt x="1036" y="8005"/>
                    <a:pt x="1150" y="8422"/>
                    <a:pt x="1322" y="8818"/>
                  </a:cubicBezTo>
                  <a:cubicBezTo>
                    <a:pt x="1329" y="8837"/>
                    <a:pt x="1338" y="8855"/>
                    <a:pt x="1347" y="8874"/>
                  </a:cubicBezTo>
                  <a:cubicBezTo>
                    <a:pt x="1429" y="9062"/>
                    <a:pt x="1524" y="9244"/>
                    <a:pt x="1631" y="9421"/>
                  </a:cubicBezTo>
                  <a:cubicBezTo>
                    <a:pt x="1734" y="9595"/>
                    <a:pt x="1853" y="9758"/>
                    <a:pt x="1988" y="9910"/>
                  </a:cubicBezTo>
                  <a:cubicBezTo>
                    <a:pt x="2490" y="10457"/>
                    <a:pt x="2686" y="10457"/>
                    <a:pt x="3412" y="10457"/>
                  </a:cubicBezTo>
                  <a:cubicBezTo>
                    <a:pt x="3578" y="10457"/>
                    <a:pt x="3691" y="10445"/>
                    <a:pt x="3764" y="10414"/>
                  </a:cubicBezTo>
                  <a:cubicBezTo>
                    <a:pt x="3773" y="10410"/>
                    <a:pt x="3782" y="10407"/>
                    <a:pt x="3790" y="10401"/>
                  </a:cubicBezTo>
                  <a:cubicBezTo>
                    <a:pt x="3796" y="10398"/>
                    <a:pt x="3803" y="10394"/>
                    <a:pt x="3808" y="10391"/>
                  </a:cubicBezTo>
                  <a:cubicBezTo>
                    <a:pt x="3857" y="10356"/>
                    <a:pt x="3876" y="10307"/>
                    <a:pt x="3876" y="10236"/>
                  </a:cubicBezTo>
                  <a:cubicBezTo>
                    <a:pt x="3876" y="10184"/>
                    <a:pt x="3948" y="10135"/>
                    <a:pt x="4027" y="10135"/>
                  </a:cubicBezTo>
                  <a:cubicBezTo>
                    <a:pt x="4062" y="10135"/>
                    <a:pt x="4096" y="10145"/>
                    <a:pt x="4125" y="10163"/>
                  </a:cubicBezTo>
                  <a:cubicBezTo>
                    <a:pt x="4132" y="10168"/>
                    <a:pt x="4139" y="10172"/>
                    <a:pt x="4145" y="10177"/>
                  </a:cubicBezTo>
                  <a:cubicBezTo>
                    <a:pt x="4146" y="10179"/>
                    <a:pt x="4148" y="10180"/>
                    <a:pt x="4150" y="10180"/>
                  </a:cubicBezTo>
                  <a:cubicBezTo>
                    <a:pt x="4166" y="10196"/>
                    <a:pt x="4176" y="10215"/>
                    <a:pt x="4176" y="10236"/>
                  </a:cubicBezTo>
                  <a:cubicBezTo>
                    <a:pt x="4176" y="10403"/>
                    <a:pt x="4290" y="10456"/>
                    <a:pt x="4642" y="10456"/>
                  </a:cubicBezTo>
                  <a:cubicBezTo>
                    <a:pt x="4867" y="10456"/>
                    <a:pt x="5040" y="10456"/>
                    <a:pt x="5188" y="10440"/>
                  </a:cubicBezTo>
                  <a:lnTo>
                    <a:pt x="5198" y="10438"/>
                  </a:lnTo>
                  <a:cubicBezTo>
                    <a:pt x="5225" y="10435"/>
                    <a:pt x="5249" y="10431"/>
                    <a:pt x="5272" y="10428"/>
                  </a:cubicBezTo>
                  <a:lnTo>
                    <a:pt x="5288" y="10426"/>
                  </a:lnTo>
                  <a:cubicBezTo>
                    <a:pt x="5360" y="10414"/>
                    <a:pt x="5430" y="10392"/>
                    <a:pt x="5496" y="10364"/>
                  </a:cubicBezTo>
                  <a:cubicBezTo>
                    <a:pt x="5509" y="10359"/>
                    <a:pt x="5519" y="10356"/>
                    <a:pt x="5530" y="10350"/>
                  </a:cubicBezTo>
                  <a:cubicBezTo>
                    <a:pt x="5619" y="10308"/>
                    <a:pt x="5701" y="10254"/>
                    <a:pt x="5777" y="10189"/>
                  </a:cubicBezTo>
                  <a:cubicBezTo>
                    <a:pt x="5814" y="10159"/>
                    <a:pt x="5849" y="10128"/>
                    <a:pt x="5887" y="10091"/>
                  </a:cubicBezTo>
                  <a:lnTo>
                    <a:pt x="5931" y="10047"/>
                  </a:lnTo>
                  <a:cubicBezTo>
                    <a:pt x="5973" y="10005"/>
                    <a:pt x="6019" y="9958"/>
                    <a:pt x="6064" y="9907"/>
                  </a:cubicBezTo>
                  <a:cubicBezTo>
                    <a:pt x="6415" y="9525"/>
                    <a:pt x="6974" y="8743"/>
                    <a:pt x="7102" y="7556"/>
                  </a:cubicBezTo>
                  <a:cubicBezTo>
                    <a:pt x="7120" y="7389"/>
                    <a:pt x="7128" y="7223"/>
                    <a:pt x="7128" y="7055"/>
                  </a:cubicBezTo>
                  <a:cubicBezTo>
                    <a:pt x="7128" y="7020"/>
                    <a:pt x="7128" y="6983"/>
                    <a:pt x="7127" y="6944"/>
                  </a:cubicBezTo>
                  <a:cubicBezTo>
                    <a:pt x="7116" y="6064"/>
                    <a:pt x="6981" y="5303"/>
                    <a:pt x="6781" y="4660"/>
                  </a:cubicBezTo>
                  <a:cubicBezTo>
                    <a:pt x="6764" y="4584"/>
                    <a:pt x="6744" y="4509"/>
                    <a:pt x="6725" y="4434"/>
                  </a:cubicBezTo>
                  <a:lnTo>
                    <a:pt x="6725" y="4434"/>
                  </a:lnTo>
                  <a:cubicBezTo>
                    <a:pt x="7539" y="5694"/>
                    <a:pt x="7696" y="7051"/>
                    <a:pt x="7782" y="7793"/>
                  </a:cubicBezTo>
                  <a:cubicBezTo>
                    <a:pt x="7826" y="8166"/>
                    <a:pt x="7847" y="8331"/>
                    <a:pt x="7912" y="8366"/>
                  </a:cubicBezTo>
                  <a:lnTo>
                    <a:pt x="7923" y="8369"/>
                  </a:lnTo>
                  <a:lnTo>
                    <a:pt x="7938" y="8373"/>
                  </a:lnTo>
                  <a:lnTo>
                    <a:pt x="7968" y="8364"/>
                  </a:lnTo>
                  <a:cubicBezTo>
                    <a:pt x="8105" y="8299"/>
                    <a:pt x="7991" y="6779"/>
                    <a:pt x="7493" y="5368"/>
                  </a:cubicBezTo>
                  <a:cubicBezTo>
                    <a:pt x="7113" y="4286"/>
                    <a:pt x="6652" y="3487"/>
                    <a:pt x="6394" y="3256"/>
                  </a:cubicBezTo>
                  <a:lnTo>
                    <a:pt x="6389" y="3261"/>
                  </a:lnTo>
                  <a:cubicBezTo>
                    <a:pt x="6338" y="3105"/>
                    <a:pt x="6285" y="2954"/>
                    <a:pt x="6231" y="2805"/>
                  </a:cubicBezTo>
                  <a:cubicBezTo>
                    <a:pt x="5847" y="1757"/>
                    <a:pt x="5053" y="0"/>
                    <a:pt x="4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21" name="Google Shape;2310;p36">
              <a:extLst>
                <a:ext uri="{FF2B5EF4-FFF2-40B4-BE49-F238E27FC236}">
                  <a16:creationId xmlns:a16="http://schemas.microsoft.com/office/drawing/2014/main" id="{AD09B0F9-B8CD-690E-4239-37310375282D}"/>
                </a:ext>
              </a:extLst>
            </p:cNvPr>
            <p:cNvGrpSpPr/>
            <p:nvPr/>
          </p:nvGrpSpPr>
          <p:grpSpPr>
            <a:xfrm>
              <a:off x="4675174" y="2644799"/>
              <a:ext cx="336253" cy="110671"/>
              <a:chOff x="4675174" y="2644799"/>
              <a:chExt cx="336253" cy="110671"/>
            </a:xfrm>
          </p:grpSpPr>
          <p:sp>
            <p:nvSpPr>
              <p:cNvPr id="2736" name="Google Shape;2311;p36">
                <a:extLst>
                  <a:ext uri="{FF2B5EF4-FFF2-40B4-BE49-F238E27FC236}">
                    <a16:creationId xmlns:a16="http://schemas.microsoft.com/office/drawing/2014/main" id="{219A715A-FB60-5530-64BA-E7F4838D8A10}"/>
                  </a:ext>
                </a:extLst>
              </p:cNvPr>
              <p:cNvSpPr/>
              <p:nvPr/>
            </p:nvSpPr>
            <p:spPr>
              <a:xfrm>
                <a:off x="4868150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549" y="1"/>
                    </a:moveTo>
                    <a:lnTo>
                      <a:pt x="0" y="48"/>
                    </a:lnTo>
                    <a:cubicBezTo>
                      <a:pt x="41" y="129"/>
                      <a:pt x="128" y="329"/>
                      <a:pt x="99" y="511"/>
                    </a:cubicBezTo>
                    <a:cubicBezTo>
                      <a:pt x="77" y="642"/>
                      <a:pt x="170" y="751"/>
                      <a:pt x="300" y="905"/>
                    </a:cubicBezTo>
                    <a:cubicBezTo>
                      <a:pt x="425" y="1054"/>
                      <a:pt x="582" y="1240"/>
                      <a:pt x="686" y="1515"/>
                    </a:cubicBezTo>
                    <a:cubicBezTo>
                      <a:pt x="717" y="1601"/>
                      <a:pt x="800" y="1619"/>
                      <a:pt x="863" y="1619"/>
                    </a:cubicBezTo>
                    <a:cubicBezTo>
                      <a:pt x="1031" y="1619"/>
                      <a:pt x="1238" y="1501"/>
                      <a:pt x="1263" y="1394"/>
                    </a:cubicBezTo>
                    <a:lnTo>
                      <a:pt x="1259" y="1391"/>
                    </a:lnTo>
                    <a:cubicBezTo>
                      <a:pt x="1156" y="921"/>
                      <a:pt x="549" y="634"/>
                      <a:pt x="542" y="632"/>
                    </a:cubicBezTo>
                    <a:cubicBezTo>
                      <a:pt x="513" y="620"/>
                      <a:pt x="526" y="579"/>
                      <a:pt x="552" y="579"/>
                    </a:cubicBezTo>
                    <a:cubicBezTo>
                      <a:pt x="556" y="579"/>
                      <a:pt x="560" y="580"/>
                      <a:pt x="565" y="583"/>
                    </a:cubicBezTo>
                    <a:cubicBezTo>
                      <a:pt x="591" y="595"/>
                      <a:pt x="1201" y="884"/>
                      <a:pt x="1312" y="1380"/>
                    </a:cubicBezTo>
                    <a:cubicBezTo>
                      <a:pt x="1312" y="1380"/>
                      <a:pt x="1312" y="1380"/>
                      <a:pt x="1312" y="1382"/>
                    </a:cubicBezTo>
                    <a:cubicBezTo>
                      <a:pt x="1333" y="1405"/>
                      <a:pt x="1396" y="1430"/>
                      <a:pt x="1473" y="1430"/>
                    </a:cubicBezTo>
                    <a:cubicBezTo>
                      <a:pt x="1526" y="1430"/>
                      <a:pt x="1694" y="1415"/>
                      <a:pt x="1764" y="1249"/>
                    </a:cubicBezTo>
                    <a:cubicBezTo>
                      <a:pt x="1662" y="781"/>
                      <a:pt x="800" y="541"/>
                      <a:pt x="793" y="539"/>
                    </a:cubicBezTo>
                    <a:cubicBezTo>
                      <a:pt x="760" y="529"/>
                      <a:pt x="770" y="485"/>
                      <a:pt x="799" y="485"/>
                    </a:cubicBezTo>
                    <a:cubicBezTo>
                      <a:pt x="801" y="485"/>
                      <a:pt x="804" y="486"/>
                      <a:pt x="807" y="486"/>
                    </a:cubicBezTo>
                    <a:cubicBezTo>
                      <a:pt x="842" y="497"/>
                      <a:pt x="1683" y="732"/>
                      <a:pt x="1811" y="1216"/>
                    </a:cubicBezTo>
                    <a:cubicBezTo>
                      <a:pt x="1839" y="1220"/>
                      <a:pt x="1865" y="1222"/>
                      <a:pt x="1889" y="1222"/>
                    </a:cubicBezTo>
                    <a:cubicBezTo>
                      <a:pt x="1982" y="1222"/>
                      <a:pt x="2046" y="1190"/>
                      <a:pt x="2067" y="1133"/>
                    </a:cubicBezTo>
                    <a:cubicBezTo>
                      <a:pt x="2095" y="1056"/>
                      <a:pt x="2044" y="947"/>
                      <a:pt x="1939" y="858"/>
                    </a:cubicBezTo>
                    <a:cubicBezTo>
                      <a:pt x="1736" y="684"/>
                      <a:pt x="1238" y="490"/>
                      <a:pt x="872" y="393"/>
                    </a:cubicBezTo>
                    <a:cubicBezTo>
                      <a:pt x="696" y="348"/>
                      <a:pt x="595" y="223"/>
                      <a:pt x="5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312;p36">
                <a:extLst>
                  <a:ext uri="{FF2B5EF4-FFF2-40B4-BE49-F238E27FC236}">
                    <a16:creationId xmlns:a16="http://schemas.microsoft.com/office/drawing/2014/main" id="{1294BE2B-818A-246D-A8C8-0D9340120F6B}"/>
                  </a:ext>
                </a:extLst>
              </p:cNvPr>
              <p:cNvSpPr/>
              <p:nvPr/>
            </p:nvSpPr>
            <p:spPr>
              <a:xfrm>
                <a:off x="4675174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1549" y="1"/>
                    </a:moveTo>
                    <a:cubicBezTo>
                      <a:pt x="1503" y="223"/>
                      <a:pt x="1400" y="348"/>
                      <a:pt x="1225" y="393"/>
                    </a:cubicBezTo>
                    <a:cubicBezTo>
                      <a:pt x="860" y="490"/>
                      <a:pt x="360" y="684"/>
                      <a:pt x="159" y="858"/>
                    </a:cubicBezTo>
                    <a:cubicBezTo>
                      <a:pt x="52" y="947"/>
                      <a:pt x="1" y="1054"/>
                      <a:pt x="31" y="1133"/>
                    </a:cubicBezTo>
                    <a:cubicBezTo>
                      <a:pt x="52" y="1191"/>
                      <a:pt x="117" y="1221"/>
                      <a:pt x="211" y="1221"/>
                    </a:cubicBezTo>
                    <a:cubicBezTo>
                      <a:pt x="234" y="1221"/>
                      <a:pt x="260" y="1219"/>
                      <a:pt x="287" y="1216"/>
                    </a:cubicBezTo>
                    <a:cubicBezTo>
                      <a:pt x="416" y="732"/>
                      <a:pt x="1254" y="497"/>
                      <a:pt x="1291" y="486"/>
                    </a:cubicBezTo>
                    <a:cubicBezTo>
                      <a:pt x="1294" y="486"/>
                      <a:pt x="1296" y="485"/>
                      <a:pt x="1299" y="485"/>
                    </a:cubicBezTo>
                    <a:cubicBezTo>
                      <a:pt x="1326" y="485"/>
                      <a:pt x="1336" y="529"/>
                      <a:pt x="1305" y="537"/>
                    </a:cubicBezTo>
                    <a:cubicBezTo>
                      <a:pt x="1296" y="541"/>
                      <a:pt x="436" y="781"/>
                      <a:pt x="332" y="1249"/>
                    </a:cubicBezTo>
                    <a:cubicBezTo>
                      <a:pt x="402" y="1415"/>
                      <a:pt x="572" y="1430"/>
                      <a:pt x="623" y="1430"/>
                    </a:cubicBezTo>
                    <a:cubicBezTo>
                      <a:pt x="702" y="1430"/>
                      <a:pt x="763" y="1405"/>
                      <a:pt x="786" y="1382"/>
                    </a:cubicBezTo>
                    <a:cubicBezTo>
                      <a:pt x="786" y="1380"/>
                      <a:pt x="786" y="1380"/>
                      <a:pt x="786" y="1380"/>
                    </a:cubicBezTo>
                    <a:cubicBezTo>
                      <a:pt x="895" y="884"/>
                      <a:pt x="1507" y="595"/>
                      <a:pt x="1533" y="583"/>
                    </a:cubicBezTo>
                    <a:cubicBezTo>
                      <a:pt x="1537" y="581"/>
                      <a:pt x="1540" y="581"/>
                      <a:pt x="1543" y="581"/>
                    </a:cubicBezTo>
                    <a:cubicBezTo>
                      <a:pt x="1567" y="581"/>
                      <a:pt x="1580" y="618"/>
                      <a:pt x="1554" y="630"/>
                    </a:cubicBezTo>
                    <a:cubicBezTo>
                      <a:pt x="1549" y="634"/>
                      <a:pt x="941" y="921"/>
                      <a:pt x="837" y="1391"/>
                    </a:cubicBezTo>
                    <a:lnTo>
                      <a:pt x="834" y="1394"/>
                    </a:lnTo>
                    <a:cubicBezTo>
                      <a:pt x="858" y="1501"/>
                      <a:pt x="1067" y="1619"/>
                      <a:pt x="1233" y="1619"/>
                    </a:cubicBezTo>
                    <a:cubicBezTo>
                      <a:pt x="1298" y="1619"/>
                      <a:pt x="1381" y="1601"/>
                      <a:pt x="1412" y="1515"/>
                    </a:cubicBezTo>
                    <a:cubicBezTo>
                      <a:pt x="1516" y="1240"/>
                      <a:pt x="1672" y="1054"/>
                      <a:pt x="1798" y="905"/>
                    </a:cubicBezTo>
                    <a:cubicBezTo>
                      <a:pt x="1928" y="751"/>
                      <a:pt x="2020" y="642"/>
                      <a:pt x="1999" y="511"/>
                    </a:cubicBezTo>
                    <a:cubicBezTo>
                      <a:pt x="1970" y="329"/>
                      <a:pt x="2055" y="129"/>
                      <a:pt x="2096" y="48"/>
                    </a:cubicBez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2" name="Google Shape;2313;p36">
              <a:extLst>
                <a:ext uri="{FF2B5EF4-FFF2-40B4-BE49-F238E27FC236}">
                  <a16:creationId xmlns:a16="http://schemas.microsoft.com/office/drawing/2014/main" id="{B47BC9F6-2640-63CF-347E-4D1FA1033851}"/>
                </a:ext>
              </a:extLst>
            </p:cNvPr>
            <p:cNvSpPr/>
            <p:nvPr/>
          </p:nvSpPr>
          <p:spPr>
            <a:xfrm>
              <a:off x="4578746" y="2255326"/>
              <a:ext cx="79090" cy="264544"/>
            </a:xfrm>
            <a:custGeom>
              <a:avLst/>
              <a:gdLst/>
              <a:ahLst/>
              <a:cxnLst/>
              <a:rect l="l" t="t" r="r" b="b"/>
              <a:pathLst>
                <a:path w="1157" h="3870" extrusionOk="0">
                  <a:moveTo>
                    <a:pt x="1156" y="1"/>
                  </a:moveTo>
                  <a:lnTo>
                    <a:pt x="1156" y="1"/>
                  </a:lnTo>
                  <a:cubicBezTo>
                    <a:pt x="380" y="1242"/>
                    <a:pt x="225" y="2564"/>
                    <a:pt x="141" y="3293"/>
                  </a:cubicBezTo>
                  <a:cubicBezTo>
                    <a:pt x="97" y="3666"/>
                    <a:pt x="78" y="3831"/>
                    <a:pt x="11" y="3866"/>
                  </a:cubicBezTo>
                  <a:lnTo>
                    <a:pt x="1" y="3870"/>
                  </a:lnTo>
                  <a:lnTo>
                    <a:pt x="8" y="3870"/>
                  </a:lnTo>
                  <a:cubicBezTo>
                    <a:pt x="174" y="3870"/>
                    <a:pt x="481" y="3552"/>
                    <a:pt x="804" y="3072"/>
                  </a:cubicBezTo>
                  <a:cubicBezTo>
                    <a:pt x="781" y="2900"/>
                    <a:pt x="770" y="2727"/>
                    <a:pt x="770" y="2553"/>
                  </a:cubicBezTo>
                  <a:cubicBezTo>
                    <a:pt x="770" y="2518"/>
                    <a:pt x="770" y="2483"/>
                    <a:pt x="772" y="2446"/>
                  </a:cubicBezTo>
                  <a:cubicBezTo>
                    <a:pt x="781" y="1727"/>
                    <a:pt x="884" y="1012"/>
                    <a:pt x="1079" y="321"/>
                  </a:cubicBezTo>
                  <a:cubicBezTo>
                    <a:pt x="1104" y="214"/>
                    <a:pt x="1130" y="107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314;p36">
              <a:extLst>
                <a:ext uri="{FF2B5EF4-FFF2-40B4-BE49-F238E27FC236}">
                  <a16:creationId xmlns:a16="http://schemas.microsoft.com/office/drawing/2014/main" id="{5EE95421-7D8A-73DA-06EA-166F8B106A49}"/>
                </a:ext>
              </a:extLst>
            </p:cNvPr>
            <p:cNvSpPr/>
            <p:nvPr/>
          </p:nvSpPr>
          <p:spPr>
            <a:xfrm>
              <a:off x="5026432" y="2250677"/>
              <a:ext cx="81824" cy="269192"/>
            </a:xfrm>
            <a:custGeom>
              <a:avLst/>
              <a:gdLst/>
              <a:ahLst/>
              <a:cxnLst/>
              <a:rect l="l" t="t" r="r" b="b"/>
              <a:pathLst>
                <a:path w="1197" h="3938" extrusionOk="0">
                  <a:moveTo>
                    <a:pt x="1" y="0"/>
                  </a:moveTo>
                  <a:cubicBezTo>
                    <a:pt x="20" y="76"/>
                    <a:pt x="39" y="151"/>
                    <a:pt x="57" y="226"/>
                  </a:cubicBezTo>
                  <a:cubicBezTo>
                    <a:pt x="255" y="870"/>
                    <a:pt x="392" y="1631"/>
                    <a:pt x="402" y="2512"/>
                  </a:cubicBezTo>
                  <a:cubicBezTo>
                    <a:pt x="402" y="2549"/>
                    <a:pt x="404" y="2586"/>
                    <a:pt x="404" y="2621"/>
                  </a:cubicBezTo>
                  <a:cubicBezTo>
                    <a:pt x="404" y="2789"/>
                    <a:pt x="395" y="2956"/>
                    <a:pt x="376" y="3122"/>
                  </a:cubicBezTo>
                  <a:cubicBezTo>
                    <a:pt x="704" y="3612"/>
                    <a:pt x="1016" y="3938"/>
                    <a:pt x="1184" y="3938"/>
                  </a:cubicBezTo>
                  <a:cubicBezTo>
                    <a:pt x="1188" y="3938"/>
                    <a:pt x="1193" y="3936"/>
                    <a:pt x="1196" y="3936"/>
                  </a:cubicBezTo>
                  <a:lnTo>
                    <a:pt x="1188" y="3934"/>
                  </a:lnTo>
                  <a:cubicBezTo>
                    <a:pt x="1123" y="3899"/>
                    <a:pt x="1100" y="3733"/>
                    <a:pt x="1058" y="3361"/>
                  </a:cubicBezTo>
                  <a:cubicBezTo>
                    <a:pt x="972" y="2619"/>
                    <a:pt x="814" y="126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315;p36">
              <a:extLst>
                <a:ext uri="{FF2B5EF4-FFF2-40B4-BE49-F238E27FC236}">
                  <a16:creationId xmlns:a16="http://schemas.microsoft.com/office/drawing/2014/main" id="{01C8F6DE-81FC-C93D-703E-3CD3DAD23AC1}"/>
                </a:ext>
              </a:extLst>
            </p:cNvPr>
            <p:cNvSpPr/>
            <p:nvPr/>
          </p:nvSpPr>
          <p:spPr>
            <a:xfrm>
              <a:off x="4629721" y="2009925"/>
              <a:ext cx="426132" cy="533331"/>
            </a:xfrm>
            <a:custGeom>
              <a:avLst/>
              <a:gdLst/>
              <a:ahLst/>
              <a:cxnLst/>
              <a:rect l="l" t="t" r="r" b="b"/>
              <a:pathLst>
                <a:path w="6095" h="7628" extrusionOk="0">
                  <a:moveTo>
                    <a:pt x="2419" y="129"/>
                  </a:moveTo>
                  <a:cubicBezTo>
                    <a:pt x="2489" y="129"/>
                    <a:pt x="2561" y="155"/>
                    <a:pt x="2619" y="213"/>
                  </a:cubicBezTo>
                  <a:cubicBezTo>
                    <a:pt x="2798" y="392"/>
                    <a:pt x="2672" y="699"/>
                    <a:pt x="2418" y="699"/>
                  </a:cubicBezTo>
                  <a:cubicBezTo>
                    <a:pt x="2260" y="699"/>
                    <a:pt x="2132" y="572"/>
                    <a:pt x="2132" y="415"/>
                  </a:cubicBezTo>
                  <a:cubicBezTo>
                    <a:pt x="2132" y="243"/>
                    <a:pt x="2272" y="129"/>
                    <a:pt x="2419" y="129"/>
                  </a:cubicBezTo>
                  <a:close/>
                  <a:moveTo>
                    <a:pt x="3656" y="128"/>
                  </a:moveTo>
                  <a:cubicBezTo>
                    <a:pt x="3803" y="128"/>
                    <a:pt x="3943" y="243"/>
                    <a:pt x="3943" y="415"/>
                  </a:cubicBezTo>
                  <a:cubicBezTo>
                    <a:pt x="3943" y="571"/>
                    <a:pt x="3815" y="699"/>
                    <a:pt x="3657" y="699"/>
                  </a:cubicBezTo>
                  <a:cubicBezTo>
                    <a:pt x="3405" y="699"/>
                    <a:pt x="3277" y="392"/>
                    <a:pt x="3456" y="213"/>
                  </a:cubicBezTo>
                  <a:cubicBezTo>
                    <a:pt x="3514" y="155"/>
                    <a:pt x="3586" y="128"/>
                    <a:pt x="3656" y="128"/>
                  </a:cubicBezTo>
                  <a:close/>
                  <a:moveTo>
                    <a:pt x="3005" y="504"/>
                  </a:moveTo>
                  <a:cubicBezTo>
                    <a:pt x="3070" y="504"/>
                    <a:pt x="3198" y="632"/>
                    <a:pt x="3368" y="814"/>
                  </a:cubicBezTo>
                  <a:cubicBezTo>
                    <a:pt x="3410" y="860"/>
                    <a:pt x="3450" y="902"/>
                    <a:pt x="3485" y="937"/>
                  </a:cubicBezTo>
                  <a:lnTo>
                    <a:pt x="3489" y="948"/>
                  </a:lnTo>
                  <a:lnTo>
                    <a:pt x="3482" y="956"/>
                  </a:lnTo>
                  <a:lnTo>
                    <a:pt x="3443" y="983"/>
                  </a:lnTo>
                  <a:cubicBezTo>
                    <a:pt x="3415" y="1212"/>
                    <a:pt x="3123" y="1389"/>
                    <a:pt x="3003" y="1389"/>
                  </a:cubicBezTo>
                  <a:cubicBezTo>
                    <a:pt x="2889" y="1389"/>
                    <a:pt x="2595" y="1209"/>
                    <a:pt x="2565" y="984"/>
                  </a:cubicBezTo>
                  <a:lnTo>
                    <a:pt x="2527" y="956"/>
                  </a:lnTo>
                  <a:lnTo>
                    <a:pt x="2521" y="948"/>
                  </a:lnTo>
                  <a:lnTo>
                    <a:pt x="2525" y="937"/>
                  </a:lnTo>
                  <a:cubicBezTo>
                    <a:pt x="2569" y="890"/>
                    <a:pt x="2612" y="839"/>
                    <a:pt x="2656" y="788"/>
                  </a:cubicBezTo>
                  <a:cubicBezTo>
                    <a:pt x="2788" y="635"/>
                    <a:pt x="2902" y="504"/>
                    <a:pt x="3005" y="504"/>
                  </a:cubicBezTo>
                  <a:close/>
                  <a:moveTo>
                    <a:pt x="3776" y="1"/>
                  </a:moveTo>
                  <a:cubicBezTo>
                    <a:pt x="3622" y="1"/>
                    <a:pt x="3440" y="55"/>
                    <a:pt x="3293" y="99"/>
                  </a:cubicBezTo>
                  <a:cubicBezTo>
                    <a:pt x="3184" y="131"/>
                    <a:pt x="3100" y="157"/>
                    <a:pt x="3047" y="157"/>
                  </a:cubicBezTo>
                  <a:cubicBezTo>
                    <a:pt x="3000" y="157"/>
                    <a:pt x="2923" y="136"/>
                    <a:pt x="2825" y="110"/>
                  </a:cubicBezTo>
                  <a:cubicBezTo>
                    <a:pt x="2683" y="73"/>
                    <a:pt x="2504" y="25"/>
                    <a:pt x="2344" y="25"/>
                  </a:cubicBezTo>
                  <a:cubicBezTo>
                    <a:pt x="2186" y="25"/>
                    <a:pt x="2079" y="73"/>
                    <a:pt x="2023" y="173"/>
                  </a:cubicBezTo>
                  <a:cubicBezTo>
                    <a:pt x="1964" y="276"/>
                    <a:pt x="1904" y="532"/>
                    <a:pt x="1848" y="777"/>
                  </a:cubicBezTo>
                  <a:cubicBezTo>
                    <a:pt x="1797" y="997"/>
                    <a:pt x="1750" y="1207"/>
                    <a:pt x="1701" y="1321"/>
                  </a:cubicBezTo>
                  <a:lnTo>
                    <a:pt x="1694" y="1330"/>
                  </a:lnTo>
                  <a:cubicBezTo>
                    <a:pt x="852" y="2055"/>
                    <a:pt x="0" y="3912"/>
                    <a:pt x="0" y="6056"/>
                  </a:cubicBezTo>
                  <a:cubicBezTo>
                    <a:pt x="0" y="6198"/>
                    <a:pt x="7" y="6340"/>
                    <a:pt x="21" y="6480"/>
                  </a:cubicBezTo>
                  <a:cubicBezTo>
                    <a:pt x="885" y="7245"/>
                    <a:pt x="1967" y="7628"/>
                    <a:pt x="3048" y="7628"/>
                  </a:cubicBezTo>
                  <a:cubicBezTo>
                    <a:pt x="4130" y="7628"/>
                    <a:pt x="5211" y="7245"/>
                    <a:pt x="6075" y="6479"/>
                  </a:cubicBezTo>
                  <a:cubicBezTo>
                    <a:pt x="6087" y="6342"/>
                    <a:pt x="6094" y="6202"/>
                    <a:pt x="6094" y="6056"/>
                  </a:cubicBezTo>
                  <a:cubicBezTo>
                    <a:pt x="6094" y="3523"/>
                    <a:pt x="5051" y="1978"/>
                    <a:pt x="4430" y="1284"/>
                  </a:cubicBezTo>
                  <a:lnTo>
                    <a:pt x="4425" y="1279"/>
                  </a:lnTo>
                  <a:cubicBezTo>
                    <a:pt x="4373" y="1154"/>
                    <a:pt x="4318" y="963"/>
                    <a:pt x="4260" y="760"/>
                  </a:cubicBezTo>
                  <a:cubicBezTo>
                    <a:pt x="4188" y="506"/>
                    <a:pt x="4113" y="243"/>
                    <a:pt x="4041" y="122"/>
                  </a:cubicBezTo>
                  <a:cubicBezTo>
                    <a:pt x="3994" y="41"/>
                    <a:pt x="3906" y="1"/>
                    <a:pt x="3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316;p36">
              <a:extLst>
                <a:ext uri="{FF2B5EF4-FFF2-40B4-BE49-F238E27FC236}">
                  <a16:creationId xmlns:a16="http://schemas.microsoft.com/office/drawing/2014/main" id="{12C8034B-C907-9D83-5A62-A2622E52901E}"/>
                </a:ext>
              </a:extLst>
            </p:cNvPr>
            <p:cNvSpPr/>
            <p:nvPr/>
          </p:nvSpPr>
          <p:spPr>
            <a:xfrm>
              <a:off x="4806213" y="2077994"/>
              <a:ext cx="67199" cy="29562"/>
            </a:xfrm>
            <a:custGeom>
              <a:avLst/>
              <a:gdLst/>
              <a:ahLst/>
              <a:cxnLst/>
              <a:rect l="l" t="t" r="r" b="b"/>
              <a:pathLst>
                <a:path w="820" h="361" extrusionOk="0">
                  <a:moveTo>
                    <a:pt x="820" y="1"/>
                  </a:moveTo>
                  <a:cubicBezTo>
                    <a:pt x="706" y="76"/>
                    <a:pt x="513" y="190"/>
                    <a:pt x="409" y="190"/>
                  </a:cubicBezTo>
                  <a:cubicBezTo>
                    <a:pt x="306" y="190"/>
                    <a:pt x="124" y="85"/>
                    <a:pt x="1" y="3"/>
                  </a:cubicBezTo>
                  <a:lnTo>
                    <a:pt x="1" y="3"/>
                  </a:lnTo>
                  <a:cubicBezTo>
                    <a:pt x="46" y="204"/>
                    <a:pt x="316" y="360"/>
                    <a:pt x="409" y="360"/>
                  </a:cubicBezTo>
                  <a:cubicBezTo>
                    <a:pt x="515" y="360"/>
                    <a:pt x="776" y="202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317;p36">
              <a:extLst>
                <a:ext uri="{FF2B5EF4-FFF2-40B4-BE49-F238E27FC236}">
                  <a16:creationId xmlns:a16="http://schemas.microsoft.com/office/drawing/2014/main" id="{D70EA4C5-EEA8-A276-F061-163C22A75CDE}"/>
                </a:ext>
              </a:extLst>
            </p:cNvPr>
            <p:cNvSpPr/>
            <p:nvPr/>
          </p:nvSpPr>
          <p:spPr>
            <a:xfrm>
              <a:off x="4805050" y="2045025"/>
              <a:ext cx="70074" cy="49575"/>
            </a:xfrm>
            <a:custGeom>
              <a:avLst/>
              <a:gdLst/>
              <a:ahLst/>
              <a:cxnLst/>
              <a:rect l="l" t="t" r="r" b="b"/>
              <a:pathLst>
                <a:path w="900" h="637" extrusionOk="0">
                  <a:moveTo>
                    <a:pt x="449" y="0"/>
                  </a:moveTo>
                  <a:cubicBezTo>
                    <a:pt x="358" y="0"/>
                    <a:pt x="244" y="134"/>
                    <a:pt x="122" y="276"/>
                  </a:cubicBezTo>
                  <a:cubicBezTo>
                    <a:pt x="83" y="323"/>
                    <a:pt x="41" y="370"/>
                    <a:pt x="1" y="414"/>
                  </a:cubicBezTo>
                  <a:cubicBezTo>
                    <a:pt x="155" y="526"/>
                    <a:pt x="355" y="637"/>
                    <a:pt x="449" y="637"/>
                  </a:cubicBezTo>
                  <a:cubicBezTo>
                    <a:pt x="565" y="637"/>
                    <a:pt x="809" y="477"/>
                    <a:pt x="900" y="414"/>
                  </a:cubicBezTo>
                  <a:cubicBezTo>
                    <a:pt x="868" y="381"/>
                    <a:pt x="832" y="342"/>
                    <a:pt x="793" y="302"/>
                  </a:cubicBezTo>
                  <a:cubicBezTo>
                    <a:pt x="674" y="174"/>
                    <a:pt x="509" y="0"/>
                    <a:pt x="4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318;p36">
              <a:extLst>
                <a:ext uri="{FF2B5EF4-FFF2-40B4-BE49-F238E27FC236}">
                  <a16:creationId xmlns:a16="http://schemas.microsoft.com/office/drawing/2014/main" id="{E0530540-BAB5-D589-3279-9AF693CC148C}"/>
                </a:ext>
              </a:extLst>
            </p:cNvPr>
            <p:cNvSpPr/>
            <p:nvPr/>
          </p:nvSpPr>
          <p:spPr>
            <a:xfrm>
              <a:off x="4629713" y="2455450"/>
              <a:ext cx="426125" cy="207178"/>
            </a:xfrm>
            <a:custGeom>
              <a:avLst/>
              <a:gdLst/>
              <a:ahLst/>
              <a:cxnLst/>
              <a:rect l="l" t="t" r="r" b="b"/>
              <a:pathLst>
                <a:path w="6068" h="2950" extrusionOk="0">
                  <a:moveTo>
                    <a:pt x="6068" y="1"/>
                  </a:moveTo>
                  <a:lnTo>
                    <a:pt x="6061" y="8"/>
                  </a:lnTo>
                  <a:cubicBezTo>
                    <a:pt x="5226" y="749"/>
                    <a:pt x="4148" y="1158"/>
                    <a:pt x="3031" y="1158"/>
                  </a:cubicBezTo>
                  <a:cubicBezTo>
                    <a:pt x="1918" y="1158"/>
                    <a:pt x="842" y="751"/>
                    <a:pt x="7" y="11"/>
                  </a:cubicBezTo>
                  <a:lnTo>
                    <a:pt x="0" y="4"/>
                  </a:lnTo>
                  <a:lnTo>
                    <a:pt x="0" y="4"/>
                  </a:lnTo>
                  <a:cubicBezTo>
                    <a:pt x="118" y="1156"/>
                    <a:pt x="691" y="2066"/>
                    <a:pt x="1008" y="2413"/>
                  </a:cubicBezTo>
                  <a:cubicBezTo>
                    <a:pt x="1499" y="2949"/>
                    <a:pt x="1692" y="2949"/>
                    <a:pt x="2406" y="2949"/>
                  </a:cubicBezTo>
                  <a:cubicBezTo>
                    <a:pt x="2770" y="2949"/>
                    <a:pt x="2833" y="2891"/>
                    <a:pt x="2833" y="2767"/>
                  </a:cubicBezTo>
                  <a:cubicBezTo>
                    <a:pt x="2833" y="2692"/>
                    <a:pt x="2919" y="2628"/>
                    <a:pt x="3021" y="2628"/>
                  </a:cubicBezTo>
                  <a:cubicBezTo>
                    <a:pt x="3121" y="2628"/>
                    <a:pt x="3207" y="2692"/>
                    <a:pt x="3207" y="2767"/>
                  </a:cubicBezTo>
                  <a:cubicBezTo>
                    <a:pt x="3207" y="2891"/>
                    <a:pt x="3272" y="2949"/>
                    <a:pt x="3636" y="2949"/>
                  </a:cubicBezTo>
                  <a:cubicBezTo>
                    <a:pt x="4348" y="2949"/>
                    <a:pt x="4541" y="2949"/>
                    <a:pt x="5032" y="2413"/>
                  </a:cubicBezTo>
                  <a:cubicBezTo>
                    <a:pt x="5388" y="2025"/>
                    <a:pt x="5959" y="1224"/>
                    <a:pt x="60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319;p36">
              <a:extLst>
                <a:ext uri="{FF2B5EF4-FFF2-40B4-BE49-F238E27FC236}">
                  <a16:creationId xmlns:a16="http://schemas.microsoft.com/office/drawing/2014/main" id="{1C3CEA2E-9978-09D2-6D9B-7E4540C1EF30}"/>
                </a:ext>
              </a:extLst>
            </p:cNvPr>
            <p:cNvSpPr/>
            <p:nvPr/>
          </p:nvSpPr>
          <p:spPr>
            <a:xfrm>
              <a:off x="48596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320;p36">
              <a:extLst>
                <a:ext uri="{FF2B5EF4-FFF2-40B4-BE49-F238E27FC236}">
                  <a16:creationId xmlns:a16="http://schemas.microsoft.com/office/drawing/2014/main" id="{0384506C-4B62-E369-E990-0912C1F69272}"/>
                </a:ext>
              </a:extLst>
            </p:cNvPr>
            <p:cNvSpPr/>
            <p:nvPr/>
          </p:nvSpPr>
          <p:spPr>
            <a:xfrm>
              <a:off x="48672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321;p36">
              <a:extLst>
                <a:ext uri="{FF2B5EF4-FFF2-40B4-BE49-F238E27FC236}">
                  <a16:creationId xmlns:a16="http://schemas.microsoft.com/office/drawing/2014/main" id="{69E6F683-3EFF-6E0F-5297-2B2C84854F6E}"/>
                </a:ext>
              </a:extLst>
            </p:cNvPr>
            <p:cNvSpPr/>
            <p:nvPr/>
          </p:nvSpPr>
          <p:spPr>
            <a:xfrm>
              <a:off x="48789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322;p36">
              <a:extLst>
                <a:ext uri="{FF2B5EF4-FFF2-40B4-BE49-F238E27FC236}">
                  <a16:creationId xmlns:a16="http://schemas.microsoft.com/office/drawing/2014/main" id="{95DED11C-EE75-A267-53A4-699253F0B54E}"/>
                </a:ext>
              </a:extLst>
            </p:cNvPr>
            <p:cNvSpPr/>
            <p:nvPr/>
          </p:nvSpPr>
          <p:spPr>
            <a:xfrm>
              <a:off x="48690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323;p36">
              <a:extLst>
                <a:ext uri="{FF2B5EF4-FFF2-40B4-BE49-F238E27FC236}">
                  <a16:creationId xmlns:a16="http://schemas.microsoft.com/office/drawing/2014/main" id="{3375E5F0-92A8-10D3-8A3B-2EB3DA1EA997}"/>
                </a:ext>
              </a:extLst>
            </p:cNvPr>
            <p:cNvSpPr/>
            <p:nvPr/>
          </p:nvSpPr>
          <p:spPr>
            <a:xfrm>
              <a:off x="47762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324;p36">
              <a:extLst>
                <a:ext uri="{FF2B5EF4-FFF2-40B4-BE49-F238E27FC236}">
                  <a16:creationId xmlns:a16="http://schemas.microsoft.com/office/drawing/2014/main" id="{BCBB60C6-6D62-D890-E8B4-00241086277A}"/>
                </a:ext>
              </a:extLst>
            </p:cNvPr>
            <p:cNvSpPr/>
            <p:nvPr/>
          </p:nvSpPr>
          <p:spPr>
            <a:xfrm>
              <a:off x="47838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325;p36">
              <a:extLst>
                <a:ext uri="{FF2B5EF4-FFF2-40B4-BE49-F238E27FC236}">
                  <a16:creationId xmlns:a16="http://schemas.microsoft.com/office/drawing/2014/main" id="{B829E731-D9DC-C41E-0294-04D470125D5D}"/>
                </a:ext>
              </a:extLst>
            </p:cNvPr>
            <p:cNvSpPr/>
            <p:nvPr/>
          </p:nvSpPr>
          <p:spPr>
            <a:xfrm>
              <a:off x="47955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326;p36">
              <a:extLst>
                <a:ext uri="{FF2B5EF4-FFF2-40B4-BE49-F238E27FC236}">
                  <a16:creationId xmlns:a16="http://schemas.microsoft.com/office/drawing/2014/main" id="{1C220C1F-35D2-B05C-9A4D-A619EBEB4D3F}"/>
                </a:ext>
              </a:extLst>
            </p:cNvPr>
            <p:cNvSpPr/>
            <p:nvPr/>
          </p:nvSpPr>
          <p:spPr>
            <a:xfrm>
              <a:off x="47856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8" name="文字方塊 2737">
            <a:extLst>
              <a:ext uri="{FF2B5EF4-FFF2-40B4-BE49-F238E27FC236}">
                <a16:creationId xmlns:a16="http://schemas.microsoft.com/office/drawing/2014/main" id="{FD8A714C-2AD4-80A4-CF58-B030600784B3}"/>
              </a:ext>
            </a:extLst>
          </p:cNvPr>
          <p:cNvSpPr txBox="1"/>
          <p:nvPr/>
        </p:nvSpPr>
        <p:spPr>
          <a:xfrm>
            <a:off x="2488851" y="1470122"/>
            <a:ext cx="54483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TW" altLang="en-US" sz="2000">
                <a:latin typeface="微軟正黑體"/>
                <a:ea typeface="微軟正黑體"/>
              </a:rPr>
              <a:t>把可愛的企鵝賣掉賺錢錢QAQ</a:t>
            </a:r>
            <a:endParaRPr lang="zh-TW" altLang="en-US" sz="20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739" name="Google Shape;2753;p40">
            <a:extLst>
              <a:ext uri="{FF2B5EF4-FFF2-40B4-BE49-F238E27FC236}">
                <a16:creationId xmlns:a16="http://schemas.microsoft.com/office/drawing/2014/main" id="{917F52D3-06EB-3134-177B-FD122B2AF10F}"/>
              </a:ext>
            </a:extLst>
          </p:cNvPr>
          <p:cNvGrpSpPr/>
          <p:nvPr/>
        </p:nvGrpSpPr>
        <p:grpSpPr>
          <a:xfrm>
            <a:off x="1107523" y="2586030"/>
            <a:ext cx="1178477" cy="572700"/>
            <a:chOff x="51655" y="3808136"/>
            <a:chExt cx="699736" cy="263687"/>
          </a:xfrm>
        </p:grpSpPr>
        <p:sp>
          <p:nvSpPr>
            <p:cNvPr id="2740" name="Google Shape;2754;p40">
              <a:extLst>
                <a:ext uri="{FF2B5EF4-FFF2-40B4-BE49-F238E27FC236}">
                  <a16:creationId xmlns:a16="http://schemas.microsoft.com/office/drawing/2014/main" id="{EA4F19A1-2165-920D-5A0A-A391793BF4F4}"/>
                </a:ext>
              </a:extLst>
            </p:cNvPr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55;p40">
              <a:extLst>
                <a:ext uri="{FF2B5EF4-FFF2-40B4-BE49-F238E27FC236}">
                  <a16:creationId xmlns:a16="http://schemas.microsoft.com/office/drawing/2014/main" id="{86F3CEE4-B2BD-65ED-11A4-2AA3C3799675}"/>
                </a:ext>
              </a:extLst>
            </p:cNvPr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56;p40">
              <a:extLst>
                <a:ext uri="{FF2B5EF4-FFF2-40B4-BE49-F238E27FC236}">
                  <a16:creationId xmlns:a16="http://schemas.microsoft.com/office/drawing/2014/main" id="{94E96E3B-8F8C-ED31-16B4-7D2851FEEA8A}"/>
                </a:ext>
              </a:extLst>
            </p:cNvPr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57;p40">
              <a:extLst>
                <a:ext uri="{FF2B5EF4-FFF2-40B4-BE49-F238E27FC236}">
                  <a16:creationId xmlns:a16="http://schemas.microsoft.com/office/drawing/2014/main" id="{4286E7AA-9518-9074-F47E-0C8138F09031}"/>
                </a:ext>
              </a:extLst>
            </p:cNvPr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58;p40">
              <a:extLst>
                <a:ext uri="{FF2B5EF4-FFF2-40B4-BE49-F238E27FC236}">
                  <a16:creationId xmlns:a16="http://schemas.microsoft.com/office/drawing/2014/main" id="{D37EFE45-4E3D-E872-0A6A-8CE7EEDB5815}"/>
                </a:ext>
              </a:extLst>
            </p:cNvPr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59;p40">
              <a:extLst>
                <a:ext uri="{FF2B5EF4-FFF2-40B4-BE49-F238E27FC236}">
                  <a16:creationId xmlns:a16="http://schemas.microsoft.com/office/drawing/2014/main" id="{19077C04-91DA-562B-8042-A36AF00D09F1}"/>
                </a:ext>
              </a:extLst>
            </p:cNvPr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60;p40">
              <a:extLst>
                <a:ext uri="{FF2B5EF4-FFF2-40B4-BE49-F238E27FC236}">
                  <a16:creationId xmlns:a16="http://schemas.microsoft.com/office/drawing/2014/main" id="{297A7A9E-195E-7561-B837-16144A4E2132}"/>
                </a:ext>
              </a:extLst>
            </p:cNvPr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61;p40">
              <a:extLst>
                <a:ext uri="{FF2B5EF4-FFF2-40B4-BE49-F238E27FC236}">
                  <a16:creationId xmlns:a16="http://schemas.microsoft.com/office/drawing/2014/main" id="{8C07C5B5-9A49-A2A7-3A1B-D648333012DA}"/>
                </a:ext>
              </a:extLst>
            </p:cNvPr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62;p40">
              <a:extLst>
                <a:ext uri="{FF2B5EF4-FFF2-40B4-BE49-F238E27FC236}">
                  <a16:creationId xmlns:a16="http://schemas.microsoft.com/office/drawing/2014/main" id="{5434DFEB-9E3B-1C99-C646-8777C5ECB2B1}"/>
                </a:ext>
              </a:extLst>
            </p:cNvPr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9" name="Google Shape;2308;p36">
            <a:extLst>
              <a:ext uri="{FF2B5EF4-FFF2-40B4-BE49-F238E27FC236}">
                <a16:creationId xmlns:a16="http://schemas.microsoft.com/office/drawing/2014/main" id="{980C4FF3-0FCF-E957-7B4D-1FC5076F5E6B}"/>
              </a:ext>
            </a:extLst>
          </p:cNvPr>
          <p:cNvGrpSpPr/>
          <p:nvPr/>
        </p:nvGrpSpPr>
        <p:grpSpPr>
          <a:xfrm>
            <a:off x="1544352" y="2242556"/>
            <a:ext cx="350910" cy="532456"/>
            <a:chOff x="4566516" y="1947370"/>
            <a:chExt cx="554038" cy="808100"/>
          </a:xfrm>
        </p:grpSpPr>
        <p:sp>
          <p:nvSpPr>
            <p:cNvPr id="2806" name="Google Shape;2309;p36">
              <a:extLst>
                <a:ext uri="{FF2B5EF4-FFF2-40B4-BE49-F238E27FC236}">
                  <a16:creationId xmlns:a16="http://schemas.microsoft.com/office/drawing/2014/main" id="{C051E4E8-13CA-3606-161F-B744060044CC}"/>
                </a:ext>
              </a:extLst>
            </p:cNvPr>
            <p:cNvSpPr/>
            <p:nvPr/>
          </p:nvSpPr>
          <p:spPr>
            <a:xfrm>
              <a:off x="4566516" y="1947370"/>
              <a:ext cx="554038" cy="714883"/>
            </a:xfrm>
            <a:custGeom>
              <a:avLst/>
              <a:gdLst/>
              <a:ahLst/>
              <a:cxnLst/>
              <a:rect l="l" t="t" r="r" b="b"/>
              <a:pathLst>
                <a:path w="8105" h="10458" extrusionOk="0">
                  <a:moveTo>
                    <a:pt x="4772" y="1005"/>
                  </a:moveTo>
                  <a:cubicBezTo>
                    <a:pt x="4904" y="1005"/>
                    <a:pt x="4990" y="1043"/>
                    <a:pt x="5037" y="1124"/>
                  </a:cubicBezTo>
                  <a:cubicBezTo>
                    <a:pt x="5109" y="1245"/>
                    <a:pt x="5182" y="1508"/>
                    <a:pt x="5256" y="1762"/>
                  </a:cubicBezTo>
                  <a:cubicBezTo>
                    <a:pt x="5314" y="1965"/>
                    <a:pt x="5368" y="2158"/>
                    <a:pt x="5421" y="2281"/>
                  </a:cubicBezTo>
                  <a:lnTo>
                    <a:pt x="5424" y="2288"/>
                  </a:lnTo>
                  <a:cubicBezTo>
                    <a:pt x="6047" y="2980"/>
                    <a:pt x="7090" y="4525"/>
                    <a:pt x="7090" y="7058"/>
                  </a:cubicBezTo>
                  <a:cubicBezTo>
                    <a:pt x="7090" y="7204"/>
                    <a:pt x="7083" y="7344"/>
                    <a:pt x="7071" y="7481"/>
                  </a:cubicBezTo>
                  <a:lnTo>
                    <a:pt x="7076" y="7474"/>
                  </a:lnTo>
                  <a:lnTo>
                    <a:pt x="7076" y="7474"/>
                  </a:lnTo>
                  <a:cubicBezTo>
                    <a:pt x="6967" y="8697"/>
                    <a:pt x="6396" y="9498"/>
                    <a:pt x="6040" y="9886"/>
                  </a:cubicBezTo>
                  <a:cubicBezTo>
                    <a:pt x="5549" y="10422"/>
                    <a:pt x="5358" y="10422"/>
                    <a:pt x="4644" y="10422"/>
                  </a:cubicBezTo>
                  <a:cubicBezTo>
                    <a:pt x="4280" y="10422"/>
                    <a:pt x="4215" y="10363"/>
                    <a:pt x="4215" y="10240"/>
                  </a:cubicBezTo>
                  <a:cubicBezTo>
                    <a:pt x="4215" y="10165"/>
                    <a:pt x="4131" y="10101"/>
                    <a:pt x="4029" y="10101"/>
                  </a:cubicBezTo>
                  <a:cubicBezTo>
                    <a:pt x="3927" y="10101"/>
                    <a:pt x="3843" y="10165"/>
                    <a:pt x="3843" y="10240"/>
                  </a:cubicBezTo>
                  <a:cubicBezTo>
                    <a:pt x="3843" y="10363"/>
                    <a:pt x="3778" y="10422"/>
                    <a:pt x="3414" y="10422"/>
                  </a:cubicBezTo>
                  <a:cubicBezTo>
                    <a:pt x="2700" y="10422"/>
                    <a:pt x="2509" y="10422"/>
                    <a:pt x="2018" y="9886"/>
                  </a:cubicBezTo>
                  <a:cubicBezTo>
                    <a:pt x="1699" y="9539"/>
                    <a:pt x="1126" y="8629"/>
                    <a:pt x="1010" y="7477"/>
                  </a:cubicBezTo>
                  <a:lnTo>
                    <a:pt x="1010" y="7477"/>
                  </a:lnTo>
                  <a:lnTo>
                    <a:pt x="1017" y="7482"/>
                  </a:lnTo>
                  <a:cubicBezTo>
                    <a:pt x="1001" y="7342"/>
                    <a:pt x="994" y="7200"/>
                    <a:pt x="994" y="7058"/>
                  </a:cubicBezTo>
                  <a:cubicBezTo>
                    <a:pt x="994" y="4914"/>
                    <a:pt x="1848" y="3057"/>
                    <a:pt x="2690" y="2332"/>
                  </a:cubicBezTo>
                  <a:lnTo>
                    <a:pt x="2695" y="2323"/>
                  </a:lnTo>
                  <a:cubicBezTo>
                    <a:pt x="2746" y="2209"/>
                    <a:pt x="2793" y="2000"/>
                    <a:pt x="2844" y="1781"/>
                  </a:cubicBezTo>
                  <a:cubicBezTo>
                    <a:pt x="2900" y="1534"/>
                    <a:pt x="2958" y="1278"/>
                    <a:pt x="3019" y="1175"/>
                  </a:cubicBezTo>
                  <a:cubicBezTo>
                    <a:pt x="3075" y="1075"/>
                    <a:pt x="3180" y="1027"/>
                    <a:pt x="3340" y="1027"/>
                  </a:cubicBezTo>
                  <a:cubicBezTo>
                    <a:pt x="3499" y="1027"/>
                    <a:pt x="3677" y="1075"/>
                    <a:pt x="3820" y="1113"/>
                  </a:cubicBezTo>
                  <a:cubicBezTo>
                    <a:pt x="3918" y="1138"/>
                    <a:pt x="3996" y="1159"/>
                    <a:pt x="4041" y="1159"/>
                  </a:cubicBezTo>
                  <a:cubicBezTo>
                    <a:pt x="4096" y="1159"/>
                    <a:pt x="4180" y="1133"/>
                    <a:pt x="4288" y="1101"/>
                  </a:cubicBezTo>
                  <a:cubicBezTo>
                    <a:pt x="4436" y="1057"/>
                    <a:pt x="4618" y="1005"/>
                    <a:pt x="4772" y="1005"/>
                  </a:cubicBezTo>
                  <a:close/>
                  <a:moveTo>
                    <a:pt x="4039" y="0"/>
                  </a:moveTo>
                  <a:cubicBezTo>
                    <a:pt x="3026" y="0"/>
                    <a:pt x="2234" y="1757"/>
                    <a:pt x="1848" y="2805"/>
                  </a:cubicBezTo>
                  <a:cubicBezTo>
                    <a:pt x="1792" y="2959"/>
                    <a:pt x="1736" y="3121"/>
                    <a:pt x="1683" y="3284"/>
                  </a:cubicBezTo>
                  <a:cubicBezTo>
                    <a:pt x="1420" y="3547"/>
                    <a:pt x="978" y="4327"/>
                    <a:pt x="612" y="5368"/>
                  </a:cubicBezTo>
                  <a:cubicBezTo>
                    <a:pt x="114" y="6779"/>
                    <a:pt x="0" y="8299"/>
                    <a:pt x="133" y="8369"/>
                  </a:cubicBezTo>
                  <a:lnTo>
                    <a:pt x="163" y="8376"/>
                  </a:lnTo>
                  <a:lnTo>
                    <a:pt x="179" y="8373"/>
                  </a:lnTo>
                  <a:lnTo>
                    <a:pt x="190" y="8371"/>
                  </a:lnTo>
                  <a:cubicBezTo>
                    <a:pt x="256" y="8336"/>
                    <a:pt x="277" y="8170"/>
                    <a:pt x="319" y="7798"/>
                  </a:cubicBezTo>
                  <a:cubicBezTo>
                    <a:pt x="403" y="7069"/>
                    <a:pt x="558" y="5745"/>
                    <a:pt x="1334" y="4504"/>
                  </a:cubicBezTo>
                  <a:lnTo>
                    <a:pt x="1334" y="4504"/>
                  </a:lnTo>
                  <a:cubicBezTo>
                    <a:pt x="1308" y="4611"/>
                    <a:pt x="1282" y="4718"/>
                    <a:pt x="1257" y="4825"/>
                  </a:cubicBezTo>
                  <a:cubicBezTo>
                    <a:pt x="1063" y="5517"/>
                    <a:pt x="959" y="6232"/>
                    <a:pt x="950" y="6951"/>
                  </a:cubicBezTo>
                  <a:cubicBezTo>
                    <a:pt x="950" y="6986"/>
                    <a:pt x="949" y="7023"/>
                    <a:pt x="949" y="7058"/>
                  </a:cubicBezTo>
                  <a:cubicBezTo>
                    <a:pt x="949" y="7232"/>
                    <a:pt x="959" y="7405"/>
                    <a:pt x="982" y="7577"/>
                  </a:cubicBezTo>
                  <a:cubicBezTo>
                    <a:pt x="1036" y="8005"/>
                    <a:pt x="1150" y="8422"/>
                    <a:pt x="1322" y="8818"/>
                  </a:cubicBezTo>
                  <a:cubicBezTo>
                    <a:pt x="1329" y="8837"/>
                    <a:pt x="1338" y="8855"/>
                    <a:pt x="1347" y="8874"/>
                  </a:cubicBezTo>
                  <a:cubicBezTo>
                    <a:pt x="1429" y="9062"/>
                    <a:pt x="1524" y="9244"/>
                    <a:pt x="1631" y="9421"/>
                  </a:cubicBezTo>
                  <a:cubicBezTo>
                    <a:pt x="1734" y="9595"/>
                    <a:pt x="1853" y="9758"/>
                    <a:pt x="1988" y="9910"/>
                  </a:cubicBezTo>
                  <a:cubicBezTo>
                    <a:pt x="2490" y="10457"/>
                    <a:pt x="2686" y="10457"/>
                    <a:pt x="3412" y="10457"/>
                  </a:cubicBezTo>
                  <a:cubicBezTo>
                    <a:pt x="3578" y="10457"/>
                    <a:pt x="3691" y="10445"/>
                    <a:pt x="3764" y="10414"/>
                  </a:cubicBezTo>
                  <a:cubicBezTo>
                    <a:pt x="3773" y="10410"/>
                    <a:pt x="3782" y="10407"/>
                    <a:pt x="3790" y="10401"/>
                  </a:cubicBezTo>
                  <a:cubicBezTo>
                    <a:pt x="3796" y="10398"/>
                    <a:pt x="3803" y="10394"/>
                    <a:pt x="3808" y="10391"/>
                  </a:cubicBezTo>
                  <a:cubicBezTo>
                    <a:pt x="3857" y="10356"/>
                    <a:pt x="3876" y="10307"/>
                    <a:pt x="3876" y="10236"/>
                  </a:cubicBezTo>
                  <a:cubicBezTo>
                    <a:pt x="3876" y="10184"/>
                    <a:pt x="3948" y="10135"/>
                    <a:pt x="4027" y="10135"/>
                  </a:cubicBezTo>
                  <a:cubicBezTo>
                    <a:pt x="4062" y="10135"/>
                    <a:pt x="4096" y="10145"/>
                    <a:pt x="4125" y="10163"/>
                  </a:cubicBezTo>
                  <a:cubicBezTo>
                    <a:pt x="4132" y="10168"/>
                    <a:pt x="4139" y="10172"/>
                    <a:pt x="4145" y="10177"/>
                  </a:cubicBezTo>
                  <a:cubicBezTo>
                    <a:pt x="4146" y="10179"/>
                    <a:pt x="4148" y="10180"/>
                    <a:pt x="4150" y="10180"/>
                  </a:cubicBezTo>
                  <a:cubicBezTo>
                    <a:pt x="4166" y="10196"/>
                    <a:pt x="4176" y="10215"/>
                    <a:pt x="4176" y="10236"/>
                  </a:cubicBezTo>
                  <a:cubicBezTo>
                    <a:pt x="4176" y="10403"/>
                    <a:pt x="4290" y="10456"/>
                    <a:pt x="4642" y="10456"/>
                  </a:cubicBezTo>
                  <a:cubicBezTo>
                    <a:pt x="4867" y="10456"/>
                    <a:pt x="5040" y="10456"/>
                    <a:pt x="5188" y="10440"/>
                  </a:cubicBezTo>
                  <a:lnTo>
                    <a:pt x="5198" y="10438"/>
                  </a:lnTo>
                  <a:cubicBezTo>
                    <a:pt x="5225" y="10435"/>
                    <a:pt x="5249" y="10431"/>
                    <a:pt x="5272" y="10428"/>
                  </a:cubicBezTo>
                  <a:lnTo>
                    <a:pt x="5288" y="10426"/>
                  </a:lnTo>
                  <a:cubicBezTo>
                    <a:pt x="5360" y="10414"/>
                    <a:pt x="5430" y="10392"/>
                    <a:pt x="5496" y="10364"/>
                  </a:cubicBezTo>
                  <a:cubicBezTo>
                    <a:pt x="5509" y="10359"/>
                    <a:pt x="5519" y="10356"/>
                    <a:pt x="5530" y="10350"/>
                  </a:cubicBezTo>
                  <a:cubicBezTo>
                    <a:pt x="5619" y="10308"/>
                    <a:pt x="5701" y="10254"/>
                    <a:pt x="5777" y="10189"/>
                  </a:cubicBezTo>
                  <a:cubicBezTo>
                    <a:pt x="5814" y="10159"/>
                    <a:pt x="5849" y="10128"/>
                    <a:pt x="5887" y="10091"/>
                  </a:cubicBezTo>
                  <a:lnTo>
                    <a:pt x="5931" y="10047"/>
                  </a:lnTo>
                  <a:cubicBezTo>
                    <a:pt x="5973" y="10005"/>
                    <a:pt x="6019" y="9958"/>
                    <a:pt x="6064" y="9907"/>
                  </a:cubicBezTo>
                  <a:cubicBezTo>
                    <a:pt x="6415" y="9525"/>
                    <a:pt x="6974" y="8743"/>
                    <a:pt x="7102" y="7556"/>
                  </a:cubicBezTo>
                  <a:cubicBezTo>
                    <a:pt x="7120" y="7389"/>
                    <a:pt x="7128" y="7223"/>
                    <a:pt x="7128" y="7055"/>
                  </a:cubicBezTo>
                  <a:cubicBezTo>
                    <a:pt x="7128" y="7020"/>
                    <a:pt x="7128" y="6983"/>
                    <a:pt x="7127" y="6944"/>
                  </a:cubicBezTo>
                  <a:cubicBezTo>
                    <a:pt x="7116" y="6064"/>
                    <a:pt x="6981" y="5303"/>
                    <a:pt x="6781" y="4660"/>
                  </a:cubicBezTo>
                  <a:cubicBezTo>
                    <a:pt x="6764" y="4584"/>
                    <a:pt x="6744" y="4509"/>
                    <a:pt x="6725" y="4434"/>
                  </a:cubicBezTo>
                  <a:lnTo>
                    <a:pt x="6725" y="4434"/>
                  </a:lnTo>
                  <a:cubicBezTo>
                    <a:pt x="7539" y="5694"/>
                    <a:pt x="7696" y="7051"/>
                    <a:pt x="7782" y="7793"/>
                  </a:cubicBezTo>
                  <a:cubicBezTo>
                    <a:pt x="7826" y="8166"/>
                    <a:pt x="7847" y="8331"/>
                    <a:pt x="7912" y="8366"/>
                  </a:cubicBezTo>
                  <a:lnTo>
                    <a:pt x="7923" y="8369"/>
                  </a:lnTo>
                  <a:lnTo>
                    <a:pt x="7938" y="8373"/>
                  </a:lnTo>
                  <a:lnTo>
                    <a:pt x="7968" y="8364"/>
                  </a:lnTo>
                  <a:cubicBezTo>
                    <a:pt x="8105" y="8299"/>
                    <a:pt x="7991" y="6779"/>
                    <a:pt x="7493" y="5368"/>
                  </a:cubicBezTo>
                  <a:cubicBezTo>
                    <a:pt x="7113" y="4286"/>
                    <a:pt x="6652" y="3487"/>
                    <a:pt x="6394" y="3256"/>
                  </a:cubicBezTo>
                  <a:lnTo>
                    <a:pt x="6389" y="3261"/>
                  </a:lnTo>
                  <a:cubicBezTo>
                    <a:pt x="6338" y="3105"/>
                    <a:pt x="6285" y="2954"/>
                    <a:pt x="6231" y="2805"/>
                  </a:cubicBezTo>
                  <a:cubicBezTo>
                    <a:pt x="5847" y="1757"/>
                    <a:pt x="5053" y="0"/>
                    <a:pt x="4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7" name="Google Shape;2310;p36">
              <a:extLst>
                <a:ext uri="{FF2B5EF4-FFF2-40B4-BE49-F238E27FC236}">
                  <a16:creationId xmlns:a16="http://schemas.microsoft.com/office/drawing/2014/main" id="{5F8DE12B-6E75-9B25-E1E7-2AA81DE659A1}"/>
                </a:ext>
              </a:extLst>
            </p:cNvPr>
            <p:cNvGrpSpPr/>
            <p:nvPr/>
          </p:nvGrpSpPr>
          <p:grpSpPr>
            <a:xfrm>
              <a:off x="4675174" y="2644799"/>
              <a:ext cx="336253" cy="110671"/>
              <a:chOff x="4675174" y="2644799"/>
              <a:chExt cx="336253" cy="110671"/>
            </a:xfrm>
          </p:grpSpPr>
          <p:sp>
            <p:nvSpPr>
              <p:cNvPr id="2822" name="Google Shape;2311;p36">
                <a:extLst>
                  <a:ext uri="{FF2B5EF4-FFF2-40B4-BE49-F238E27FC236}">
                    <a16:creationId xmlns:a16="http://schemas.microsoft.com/office/drawing/2014/main" id="{60141EED-CAD1-4BB8-BA30-80AC969D120E}"/>
                  </a:ext>
                </a:extLst>
              </p:cNvPr>
              <p:cNvSpPr/>
              <p:nvPr/>
            </p:nvSpPr>
            <p:spPr>
              <a:xfrm>
                <a:off x="4868150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549" y="1"/>
                    </a:moveTo>
                    <a:lnTo>
                      <a:pt x="0" y="48"/>
                    </a:lnTo>
                    <a:cubicBezTo>
                      <a:pt x="41" y="129"/>
                      <a:pt x="128" y="329"/>
                      <a:pt x="99" y="511"/>
                    </a:cubicBezTo>
                    <a:cubicBezTo>
                      <a:pt x="77" y="642"/>
                      <a:pt x="170" y="751"/>
                      <a:pt x="300" y="905"/>
                    </a:cubicBezTo>
                    <a:cubicBezTo>
                      <a:pt x="425" y="1054"/>
                      <a:pt x="582" y="1240"/>
                      <a:pt x="686" y="1515"/>
                    </a:cubicBezTo>
                    <a:cubicBezTo>
                      <a:pt x="717" y="1601"/>
                      <a:pt x="800" y="1619"/>
                      <a:pt x="863" y="1619"/>
                    </a:cubicBezTo>
                    <a:cubicBezTo>
                      <a:pt x="1031" y="1619"/>
                      <a:pt x="1238" y="1501"/>
                      <a:pt x="1263" y="1394"/>
                    </a:cubicBezTo>
                    <a:lnTo>
                      <a:pt x="1259" y="1391"/>
                    </a:lnTo>
                    <a:cubicBezTo>
                      <a:pt x="1156" y="921"/>
                      <a:pt x="549" y="634"/>
                      <a:pt x="542" y="632"/>
                    </a:cubicBezTo>
                    <a:cubicBezTo>
                      <a:pt x="513" y="620"/>
                      <a:pt x="526" y="579"/>
                      <a:pt x="552" y="579"/>
                    </a:cubicBezTo>
                    <a:cubicBezTo>
                      <a:pt x="556" y="579"/>
                      <a:pt x="560" y="580"/>
                      <a:pt x="565" y="583"/>
                    </a:cubicBezTo>
                    <a:cubicBezTo>
                      <a:pt x="591" y="595"/>
                      <a:pt x="1201" y="884"/>
                      <a:pt x="1312" y="1380"/>
                    </a:cubicBezTo>
                    <a:cubicBezTo>
                      <a:pt x="1312" y="1380"/>
                      <a:pt x="1312" y="1380"/>
                      <a:pt x="1312" y="1382"/>
                    </a:cubicBezTo>
                    <a:cubicBezTo>
                      <a:pt x="1333" y="1405"/>
                      <a:pt x="1396" y="1430"/>
                      <a:pt x="1473" y="1430"/>
                    </a:cubicBezTo>
                    <a:cubicBezTo>
                      <a:pt x="1526" y="1430"/>
                      <a:pt x="1694" y="1415"/>
                      <a:pt x="1764" y="1249"/>
                    </a:cubicBezTo>
                    <a:cubicBezTo>
                      <a:pt x="1662" y="781"/>
                      <a:pt x="800" y="541"/>
                      <a:pt x="793" y="539"/>
                    </a:cubicBezTo>
                    <a:cubicBezTo>
                      <a:pt x="760" y="529"/>
                      <a:pt x="770" y="485"/>
                      <a:pt x="799" y="485"/>
                    </a:cubicBezTo>
                    <a:cubicBezTo>
                      <a:pt x="801" y="485"/>
                      <a:pt x="804" y="486"/>
                      <a:pt x="807" y="486"/>
                    </a:cubicBezTo>
                    <a:cubicBezTo>
                      <a:pt x="842" y="497"/>
                      <a:pt x="1683" y="732"/>
                      <a:pt x="1811" y="1216"/>
                    </a:cubicBezTo>
                    <a:cubicBezTo>
                      <a:pt x="1839" y="1220"/>
                      <a:pt x="1865" y="1222"/>
                      <a:pt x="1889" y="1222"/>
                    </a:cubicBezTo>
                    <a:cubicBezTo>
                      <a:pt x="1982" y="1222"/>
                      <a:pt x="2046" y="1190"/>
                      <a:pt x="2067" y="1133"/>
                    </a:cubicBezTo>
                    <a:cubicBezTo>
                      <a:pt x="2095" y="1056"/>
                      <a:pt x="2044" y="947"/>
                      <a:pt x="1939" y="858"/>
                    </a:cubicBezTo>
                    <a:cubicBezTo>
                      <a:pt x="1736" y="684"/>
                      <a:pt x="1238" y="490"/>
                      <a:pt x="872" y="393"/>
                    </a:cubicBezTo>
                    <a:cubicBezTo>
                      <a:pt x="696" y="348"/>
                      <a:pt x="595" y="223"/>
                      <a:pt x="5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312;p36">
                <a:extLst>
                  <a:ext uri="{FF2B5EF4-FFF2-40B4-BE49-F238E27FC236}">
                    <a16:creationId xmlns:a16="http://schemas.microsoft.com/office/drawing/2014/main" id="{3A2CE7EE-D32A-5994-1427-2920677D5DA8}"/>
                  </a:ext>
                </a:extLst>
              </p:cNvPr>
              <p:cNvSpPr/>
              <p:nvPr/>
            </p:nvSpPr>
            <p:spPr>
              <a:xfrm>
                <a:off x="4675174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1549" y="1"/>
                    </a:moveTo>
                    <a:cubicBezTo>
                      <a:pt x="1503" y="223"/>
                      <a:pt x="1400" y="348"/>
                      <a:pt x="1225" y="393"/>
                    </a:cubicBezTo>
                    <a:cubicBezTo>
                      <a:pt x="860" y="490"/>
                      <a:pt x="360" y="684"/>
                      <a:pt x="159" y="858"/>
                    </a:cubicBezTo>
                    <a:cubicBezTo>
                      <a:pt x="52" y="947"/>
                      <a:pt x="1" y="1054"/>
                      <a:pt x="31" y="1133"/>
                    </a:cubicBezTo>
                    <a:cubicBezTo>
                      <a:pt x="52" y="1191"/>
                      <a:pt x="117" y="1221"/>
                      <a:pt x="211" y="1221"/>
                    </a:cubicBezTo>
                    <a:cubicBezTo>
                      <a:pt x="234" y="1221"/>
                      <a:pt x="260" y="1219"/>
                      <a:pt x="287" y="1216"/>
                    </a:cubicBezTo>
                    <a:cubicBezTo>
                      <a:pt x="416" y="732"/>
                      <a:pt x="1254" y="497"/>
                      <a:pt x="1291" y="486"/>
                    </a:cubicBezTo>
                    <a:cubicBezTo>
                      <a:pt x="1294" y="486"/>
                      <a:pt x="1296" y="485"/>
                      <a:pt x="1299" y="485"/>
                    </a:cubicBezTo>
                    <a:cubicBezTo>
                      <a:pt x="1326" y="485"/>
                      <a:pt x="1336" y="529"/>
                      <a:pt x="1305" y="537"/>
                    </a:cubicBezTo>
                    <a:cubicBezTo>
                      <a:pt x="1296" y="541"/>
                      <a:pt x="436" y="781"/>
                      <a:pt x="332" y="1249"/>
                    </a:cubicBezTo>
                    <a:cubicBezTo>
                      <a:pt x="402" y="1415"/>
                      <a:pt x="572" y="1430"/>
                      <a:pt x="623" y="1430"/>
                    </a:cubicBezTo>
                    <a:cubicBezTo>
                      <a:pt x="702" y="1430"/>
                      <a:pt x="763" y="1405"/>
                      <a:pt x="786" y="1382"/>
                    </a:cubicBezTo>
                    <a:cubicBezTo>
                      <a:pt x="786" y="1380"/>
                      <a:pt x="786" y="1380"/>
                      <a:pt x="786" y="1380"/>
                    </a:cubicBezTo>
                    <a:cubicBezTo>
                      <a:pt x="895" y="884"/>
                      <a:pt x="1507" y="595"/>
                      <a:pt x="1533" y="583"/>
                    </a:cubicBezTo>
                    <a:cubicBezTo>
                      <a:pt x="1537" y="581"/>
                      <a:pt x="1540" y="581"/>
                      <a:pt x="1543" y="581"/>
                    </a:cubicBezTo>
                    <a:cubicBezTo>
                      <a:pt x="1567" y="581"/>
                      <a:pt x="1580" y="618"/>
                      <a:pt x="1554" y="630"/>
                    </a:cubicBezTo>
                    <a:cubicBezTo>
                      <a:pt x="1549" y="634"/>
                      <a:pt x="941" y="921"/>
                      <a:pt x="837" y="1391"/>
                    </a:cubicBezTo>
                    <a:lnTo>
                      <a:pt x="834" y="1394"/>
                    </a:lnTo>
                    <a:cubicBezTo>
                      <a:pt x="858" y="1501"/>
                      <a:pt x="1067" y="1619"/>
                      <a:pt x="1233" y="1619"/>
                    </a:cubicBezTo>
                    <a:cubicBezTo>
                      <a:pt x="1298" y="1619"/>
                      <a:pt x="1381" y="1601"/>
                      <a:pt x="1412" y="1515"/>
                    </a:cubicBezTo>
                    <a:cubicBezTo>
                      <a:pt x="1516" y="1240"/>
                      <a:pt x="1672" y="1054"/>
                      <a:pt x="1798" y="905"/>
                    </a:cubicBezTo>
                    <a:cubicBezTo>
                      <a:pt x="1928" y="751"/>
                      <a:pt x="2020" y="642"/>
                      <a:pt x="1999" y="511"/>
                    </a:cubicBezTo>
                    <a:cubicBezTo>
                      <a:pt x="1970" y="329"/>
                      <a:pt x="2055" y="129"/>
                      <a:pt x="2096" y="48"/>
                    </a:cubicBez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8" name="Google Shape;2313;p36">
              <a:extLst>
                <a:ext uri="{FF2B5EF4-FFF2-40B4-BE49-F238E27FC236}">
                  <a16:creationId xmlns:a16="http://schemas.microsoft.com/office/drawing/2014/main" id="{B748D3A4-CCC5-8611-DBA7-7AD261FEB48E}"/>
                </a:ext>
              </a:extLst>
            </p:cNvPr>
            <p:cNvSpPr/>
            <p:nvPr/>
          </p:nvSpPr>
          <p:spPr>
            <a:xfrm>
              <a:off x="4578746" y="2255326"/>
              <a:ext cx="79090" cy="264544"/>
            </a:xfrm>
            <a:custGeom>
              <a:avLst/>
              <a:gdLst/>
              <a:ahLst/>
              <a:cxnLst/>
              <a:rect l="l" t="t" r="r" b="b"/>
              <a:pathLst>
                <a:path w="1157" h="3870" extrusionOk="0">
                  <a:moveTo>
                    <a:pt x="1156" y="1"/>
                  </a:moveTo>
                  <a:lnTo>
                    <a:pt x="1156" y="1"/>
                  </a:lnTo>
                  <a:cubicBezTo>
                    <a:pt x="380" y="1242"/>
                    <a:pt x="225" y="2564"/>
                    <a:pt x="141" y="3293"/>
                  </a:cubicBezTo>
                  <a:cubicBezTo>
                    <a:pt x="97" y="3666"/>
                    <a:pt x="78" y="3831"/>
                    <a:pt x="11" y="3866"/>
                  </a:cubicBezTo>
                  <a:lnTo>
                    <a:pt x="1" y="3870"/>
                  </a:lnTo>
                  <a:lnTo>
                    <a:pt x="8" y="3870"/>
                  </a:lnTo>
                  <a:cubicBezTo>
                    <a:pt x="174" y="3870"/>
                    <a:pt x="481" y="3552"/>
                    <a:pt x="804" y="3072"/>
                  </a:cubicBezTo>
                  <a:cubicBezTo>
                    <a:pt x="781" y="2900"/>
                    <a:pt x="770" y="2727"/>
                    <a:pt x="770" y="2553"/>
                  </a:cubicBezTo>
                  <a:cubicBezTo>
                    <a:pt x="770" y="2518"/>
                    <a:pt x="770" y="2483"/>
                    <a:pt x="772" y="2446"/>
                  </a:cubicBezTo>
                  <a:cubicBezTo>
                    <a:pt x="781" y="1727"/>
                    <a:pt x="884" y="1012"/>
                    <a:pt x="1079" y="321"/>
                  </a:cubicBezTo>
                  <a:cubicBezTo>
                    <a:pt x="1104" y="214"/>
                    <a:pt x="1130" y="107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314;p36">
              <a:extLst>
                <a:ext uri="{FF2B5EF4-FFF2-40B4-BE49-F238E27FC236}">
                  <a16:creationId xmlns:a16="http://schemas.microsoft.com/office/drawing/2014/main" id="{DB4838BD-3F29-9DB9-3186-45D766E03CE2}"/>
                </a:ext>
              </a:extLst>
            </p:cNvPr>
            <p:cNvSpPr/>
            <p:nvPr/>
          </p:nvSpPr>
          <p:spPr>
            <a:xfrm>
              <a:off x="5026432" y="2250677"/>
              <a:ext cx="81824" cy="269192"/>
            </a:xfrm>
            <a:custGeom>
              <a:avLst/>
              <a:gdLst/>
              <a:ahLst/>
              <a:cxnLst/>
              <a:rect l="l" t="t" r="r" b="b"/>
              <a:pathLst>
                <a:path w="1197" h="3938" extrusionOk="0">
                  <a:moveTo>
                    <a:pt x="1" y="0"/>
                  </a:moveTo>
                  <a:cubicBezTo>
                    <a:pt x="20" y="76"/>
                    <a:pt x="39" y="151"/>
                    <a:pt x="57" y="226"/>
                  </a:cubicBezTo>
                  <a:cubicBezTo>
                    <a:pt x="255" y="870"/>
                    <a:pt x="392" y="1631"/>
                    <a:pt x="402" y="2512"/>
                  </a:cubicBezTo>
                  <a:cubicBezTo>
                    <a:pt x="402" y="2549"/>
                    <a:pt x="404" y="2586"/>
                    <a:pt x="404" y="2621"/>
                  </a:cubicBezTo>
                  <a:cubicBezTo>
                    <a:pt x="404" y="2789"/>
                    <a:pt x="395" y="2956"/>
                    <a:pt x="376" y="3122"/>
                  </a:cubicBezTo>
                  <a:cubicBezTo>
                    <a:pt x="704" y="3612"/>
                    <a:pt x="1016" y="3938"/>
                    <a:pt x="1184" y="3938"/>
                  </a:cubicBezTo>
                  <a:cubicBezTo>
                    <a:pt x="1188" y="3938"/>
                    <a:pt x="1193" y="3936"/>
                    <a:pt x="1196" y="3936"/>
                  </a:cubicBezTo>
                  <a:lnTo>
                    <a:pt x="1188" y="3934"/>
                  </a:lnTo>
                  <a:cubicBezTo>
                    <a:pt x="1123" y="3899"/>
                    <a:pt x="1100" y="3733"/>
                    <a:pt x="1058" y="3361"/>
                  </a:cubicBezTo>
                  <a:cubicBezTo>
                    <a:pt x="972" y="2619"/>
                    <a:pt x="814" y="126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315;p36">
              <a:extLst>
                <a:ext uri="{FF2B5EF4-FFF2-40B4-BE49-F238E27FC236}">
                  <a16:creationId xmlns:a16="http://schemas.microsoft.com/office/drawing/2014/main" id="{749C272E-118D-6A9B-74C0-93A3C25E0857}"/>
                </a:ext>
              </a:extLst>
            </p:cNvPr>
            <p:cNvSpPr/>
            <p:nvPr/>
          </p:nvSpPr>
          <p:spPr>
            <a:xfrm>
              <a:off x="4629721" y="2009925"/>
              <a:ext cx="426132" cy="533331"/>
            </a:xfrm>
            <a:custGeom>
              <a:avLst/>
              <a:gdLst/>
              <a:ahLst/>
              <a:cxnLst/>
              <a:rect l="l" t="t" r="r" b="b"/>
              <a:pathLst>
                <a:path w="6095" h="7628" extrusionOk="0">
                  <a:moveTo>
                    <a:pt x="2419" y="129"/>
                  </a:moveTo>
                  <a:cubicBezTo>
                    <a:pt x="2489" y="129"/>
                    <a:pt x="2561" y="155"/>
                    <a:pt x="2619" y="213"/>
                  </a:cubicBezTo>
                  <a:cubicBezTo>
                    <a:pt x="2798" y="392"/>
                    <a:pt x="2672" y="699"/>
                    <a:pt x="2418" y="699"/>
                  </a:cubicBezTo>
                  <a:cubicBezTo>
                    <a:pt x="2260" y="699"/>
                    <a:pt x="2132" y="572"/>
                    <a:pt x="2132" y="415"/>
                  </a:cubicBezTo>
                  <a:cubicBezTo>
                    <a:pt x="2132" y="243"/>
                    <a:pt x="2272" y="129"/>
                    <a:pt x="2419" y="129"/>
                  </a:cubicBezTo>
                  <a:close/>
                  <a:moveTo>
                    <a:pt x="3656" y="128"/>
                  </a:moveTo>
                  <a:cubicBezTo>
                    <a:pt x="3803" y="128"/>
                    <a:pt x="3943" y="243"/>
                    <a:pt x="3943" y="415"/>
                  </a:cubicBezTo>
                  <a:cubicBezTo>
                    <a:pt x="3943" y="571"/>
                    <a:pt x="3815" y="699"/>
                    <a:pt x="3657" y="699"/>
                  </a:cubicBezTo>
                  <a:cubicBezTo>
                    <a:pt x="3405" y="699"/>
                    <a:pt x="3277" y="392"/>
                    <a:pt x="3456" y="213"/>
                  </a:cubicBezTo>
                  <a:cubicBezTo>
                    <a:pt x="3514" y="155"/>
                    <a:pt x="3586" y="128"/>
                    <a:pt x="3656" y="128"/>
                  </a:cubicBezTo>
                  <a:close/>
                  <a:moveTo>
                    <a:pt x="3005" y="504"/>
                  </a:moveTo>
                  <a:cubicBezTo>
                    <a:pt x="3070" y="504"/>
                    <a:pt x="3198" y="632"/>
                    <a:pt x="3368" y="814"/>
                  </a:cubicBezTo>
                  <a:cubicBezTo>
                    <a:pt x="3410" y="860"/>
                    <a:pt x="3450" y="902"/>
                    <a:pt x="3485" y="937"/>
                  </a:cubicBezTo>
                  <a:lnTo>
                    <a:pt x="3489" y="948"/>
                  </a:lnTo>
                  <a:lnTo>
                    <a:pt x="3482" y="956"/>
                  </a:lnTo>
                  <a:lnTo>
                    <a:pt x="3443" y="983"/>
                  </a:lnTo>
                  <a:cubicBezTo>
                    <a:pt x="3415" y="1212"/>
                    <a:pt x="3123" y="1389"/>
                    <a:pt x="3003" y="1389"/>
                  </a:cubicBezTo>
                  <a:cubicBezTo>
                    <a:pt x="2889" y="1389"/>
                    <a:pt x="2595" y="1209"/>
                    <a:pt x="2565" y="984"/>
                  </a:cubicBezTo>
                  <a:lnTo>
                    <a:pt x="2527" y="956"/>
                  </a:lnTo>
                  <a:lnTo>
                    <a:pt x="2521" y="948"/>
                  </a:lnTo>
                  <a:lnTo>
                    <a:pt x="2525" y="937"/>
                  </a:lnTo>
                  <a:cubicBezTo>
                    <a:pt x="2569" y="890"/>
                    <a:pt x="2612" y="839"/>
                    <a:pt x="2656" y="788"/>
                  </a:cubicBezTo>
                  <a:cubicBezTo>
                    <a:pt x="2788" y="635"/>
                    <a:pt x="2902" y="504"/>
                    <a:pt x="3005" y="504"/>
                  </a:cubicBezTo>
                  <a:close/>
                  <a:moveTo>
                    <a:pt x="3776" y="1"/>
                  </a:moveTo>
                  <a:cubicBezTo>
                    <a:pt x="3622" y="1"/>
                    <a:pt x="3440" y="55"/>
                    <a:pt x="3293" y="99"/>
                  </a:cubicBezTo>
                  <a:cubicBezTo>
                    <a:pt x="3184" y="131"/>
                    <a:pt x="3100" y="157"/>
                    <a:pt x="3047" y="157"/>
                  </a:cubicBezTo>
                  <a:cubicBezTo>
                    <a:pt x="3000" y="157"/>
                    <a:pt x="2923" y="136"/>
                    <a:pt x="2825" y="110"/>
                  </a:cubicBezTo>
                  <a:cubicBezTo>
                    <a:pt x="2683" y="73"/>
                    <a:pt x="2504" y="25"/>
                    <a:pt x="2344" y="25"/>
                  </a:cubicBezTo>
                  <a:cubicBezTo>
                    <a:pt x="2186" y="25"/>
                    <a:pt x="2079" y="73"/>
                    <a:pt x="2023" y="173"/>
                  </a:cubicBezTo>
                  <a:cubicBezTo>
                    <a:pt x="1964" y="276"/>
                    <a:pt x="1904" y="532"/>
                    <a:pt x="1848" y="777"/>
                  </a:cubicBezTo>
                  <a:cubicBezTo>
                    <a:pt x="1797" y="997"/>
                    <a:pt x="1750" y="1207"/>
                    <a:pt x="1701" y="1321"/>
                  </a:cubicBezTo>
                  <a:lnTo>
                    <a:pt x="1694" y="1330"/>
                  </a:lnTo>
                  <a:cubicBezTo>
                    <a:pt x="852" y="2055"/>
                    <a:pt x="0" y="3912"/>
                    <a:pt x="0" y="6056"/>
                  </a:cubicBezTo>
                  <a:cubicBezTo>
                    <a:pt x="0" y="6198"/>
                    <a:pt x="7" y="6340"/>
                    <a:pt x="21" y="6480"/>
                  </a:cubicBezTo>
                  <a:cubicBezTo>
                    <a:pt x="885" y="7245"/>
                    <a:pt x="1967" y="7628"/>
                    <a:pt x="3048" y="7628"/>
                  </a:cubicBezTo>
                  <a:cubicBezTo>
                    <a:pt x="4130" y="7628"/>
                    <a:pt x="5211" y="7245"/>
                    <a:pt x="6075" y="6479"/>
                  </a:cubicBezTo>
                  <a:cubicBezTo>
                    <a:pt x="6087" y="6342"/>
                    <a:pt x="6094" y="6202"/>
                    <a:pt x="6094" y="6056"/>
                  </a:cubicBezTo>
                  <a:cubicBezTo>
                    <a:pt x="6094" y="3523"/>
                    <a:pt x="5051" y="1978"/>
                    <a:pt x="4430" y="1284"/>
                  </a:cubicBezTo>
                  <a:lnTo>
                    <a:pt x="4425" y="1279"/>
                  </a:lnTo>
                  <a:cubicBezTo>
                    <a:pt x="4373" y="1154"/>
                    <a:pt x="4318" y="963"/>
                    <a:pt x="4260" y="760"/>
                  </a:cubicBezTo>
                  <a:cubicBezTo>
                    <a:pt x="4188" y="506"/>
                    <a:pt x="4113" y="243"/>
                    <a:pt x="4041" y="122"/>
                  </a:cubicBezTo>
                  <a:cubicBezTo>
                    <a:pt x="3994" y="41"/>
                    <a:pt x="3906" y="1"/>
                    <a:pt x="3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316;p36">
              <a:extLst>
                <a:ext uri="{FF2B5EF4-FFF2-40B4-BE49-F238E27FC236}">
                  <a16:creationId xmlns:a16="http://schemas.microsoft.com/office/drawing/2014/main" id="{1C296A3A-2731-F622-4CC9-0717C522D941}"/>
                </a:ext>
              </a:extLst>
            </p:cNvPr>
            <p:cNvSpPr/>
            <p:nvPr/>
          </p:nvSpPr>
          <p:spPr>
            <a:xfrm>
              <a:off x="4806213" y="2077994"/>
              <a:ext cx="67199" cy="29562"/>
            </a:xfrm>
            <a:custGeom>
              <a:avLst/>
              <a:gdLst/>
              <a:ahLst/>
              <a:cxnLst/>
              <a:rect l="l" t="t" r="r" b="b"/>
              <a:pathLst>
                <a:path w="820" h="361" extrusionOk="0">
                  <a:moveTo>
                    <a:pt x="820" y="1"/>
                  </a:moveTo>
                  <a:cubicBezTo>
                    <a:pt x="706" y="76"/>
                    <a:pt x="513" y="190"/>
                    <a:pt x="409" y="190"/>
                  </a:cubicBezTo>
                  <a:cubicBezTo>
                    <a:pt x="306" y="190"/>
                    <a:pt x="124" y="85"/>
                    <a:pt x="1" y="3"/>
                  </a:cubicBezTo>
                  <a:lnTo>
                    <a:pt x="1" y="3"/>
                  </a:lnTo>
                  <a:cubicBezTo>
                    <a:pt x="46" y="204"/>
                    <a:pt x="316" y="360"/>
                    <a:pt x="409" y="360"/>
                  </a:cubicBezTo>
                  <a:cubicBezTo>
                    <a:pt x="515" y="360"/>
                    <a:pt x="776" y="202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317;p36">
              <a:extLst>
                <a:ext uri="{FF2B5EF4-FFF2-40B4-BE49-F238E27FC236}">
                  <a16:creationId xmlns:a16="http://schemas.microsoft.com/office/drawing/2014/main" id="{4770277D-0566-7C55-1C77-50756AD7D52C}"/>
                </a:ext>
              </a:extLst>
            </p:cNvPr>
            <p:cNvSpPr/>
            <p:nvPr/>
          </p:nvSpPr>
          <p:spPr>
            <a:xfrm>
              <a:off x="4805050" y="2045025"/>
              <a:ext cx="70074" cy="49575"/>
            </a:xfrm>
            <a:custGeom>
              <a:avLst/>
              <a:gdLst/>
              <a:ahLst/>
              <a:cxnLst/>
              <a:rect l="l" t="t" r="r" b="b"/>
              <a:pathLst>
                <a:path w="900" h="637" extrusionOk="0">
                  <a:moveTo>
                    <a:pt x="449" y="0"/>
                  </a:moveTo>
                  <a:cubicBezTo>
                    <a:pt x="358" y="0"/>
                    <a:pt x="244" y="134"/>
                    <a:pt x="122" y="276"/>
                  </a:cubicBezTo>
                  <a:cubicBezTo>
                    <a:pt x="83" y="323"/>
                    <a:pt x="41" y="370"/>
                    <a:pt x="1" y="414"/>
                  </a:cubicBezTo>
                  <a:cubicBezTo>
                    <a:pt x="155" y="526"/>
                    <a:pt x="355" y="637"/>
                    <a:pt x="449" y="637"/>
                  </a:cubicBezTo>
                  <a:cubicBezTo>
                    <a:pt x="565" y="637"/>
                    <a:pt x="809" y="477"/>
                    <a:pt x="900" y="414"/>
                  </a:cubicBezTo>
                  <a:cubicBezTo>
                    <a:pt x="868" y="381"/>
                    <a:pt x="832" y="342"/>
                    <a:pt x="793" y="302"/>
                  </a:cubicBezTo>
                  <a:cubicBezTo>
                    <a:pt x="674" y="174"/>
                    <a:pt x="509" y="0"/>
                    <a:pt x="4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318;p36">
              <a:extLst>
                <a:ext uri="{FF2B5EF4-FFF2-40B4-BE49-F238E27FC236}">
                  <a16:creationId xmlns:a16="http://schemas.microsoft.com/office/drawing/2014/main" id="{31843877-EA31-CD1F-C062-045C72AB0E04}"/>
                </a:ext>
              </a:extLst>
            </p:cNvPr>
            <p:cNvSpPr/>
            <p:nvPr/>
          </p:nvSpPr>
          <p:spPr>
            <a:xfrm>
              <a:off x="4629713" y="2455450"/>
              <a:ext cx="426125" cy="207178"/>
            </a:xfrm>
            <a:custGeom>
              <a:avLst/>
              <a:gdLst/>
              <a:ahLst/>
              <a:cxnLst/>
              <a:rect l="l" t="t" r="r" b="b"/>
              <a:pathLst>
                <a:path w="6068" h="2950" extrusionOk="0">
                  <a:moveTo>
                    <a:pt x="6068" y="1"/>
                  </a:moveTo>
                  <a:lnTo>
                    <a:pt x="6061" y="8"/>
                  </a:lnTo>
                  <a:cubicBezTo>
                    <a:pt x="5226" y="749"/>
                    <a:pt x="4148" y="1158"/>
                    <a:pt x="3031" y="1158"/>
                  </a:cubicBezTo>
                  <a:cubicBezTo>
                    <a:pt x="1918" y="1158"/>
                    <a:pt x="842" y="751"/>
                    <a:pt x="7" y="11"/>
                  </a:cubicBezTo>
                  <a:lnTo>
                    <a:pt x="0" y="4"/>
                  </a:lnTo>
                  <a:lnTo>
                    <a:pt x="0" y="4"/>
                  </a:lnTo>
                  <a:cubicBezTo>
                    <a:pt x="118" y="1156"/>
                    <a:pt x="691" y="2066"/>
                    <a:pt x="1008" y="2413"/>
                  </a:cubicBezTo>
                  <a:cubicBezTo>
                    <a:pt x="1499" y="2949"/>
                    <a:pt x="1692" y="2949"/>
                    <a:pt x="2406" y="2949"/>
                  </a:cubicBezTo>
                  <a:cubicBezTo>
                    <a:pt x="2770" y="2949"/>
                    <a:pt x="2833" y="2891"/>
                    <a:pt x="2833" y="2767"/>
                  </a:cubicBezTo>
                  <a:cubicBezTo>
                    <a:pt x="2833" y="2692"/>
                    <a:pt x="2919" y="2628"/>
                    <a:pt x="3021" y="2628"/>
                  </a:cubicBezTo>
                  <a:cubicBezTo>
                    <a:pt x="3121" y="2628"/>
                    <a:pt x="3207" y="2692"/>
                    <a:pt x="3207" y="2767"/>
                  </a:cubicBezTo>
                  <a:cubicBezTo>
                    <a:pt x="3207" y="2891"/>
                    <a:pt x="3272" y="2949"/>
                    <a:pt x="3636" y="2949"/>
                  </a:cubicBezTo>
                  <a:cubicBezTo>
                    <a:pt x="4348" y="2949"/>
                    <a:pt x="4541" y="2949"/>
                    <a:pt x="5032" y="2413"/>
                  </a:cubicBezTo>
                  <a:cubicBezTo>
                    <a:pt x="5388" y="2025"/>
                    <a:pt x="5959" y="1224"/>
                    <a:pt x="60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319;p36">
              <a:extLst>
                <a:ext uri="{FF2B5EF4-FFF2-40B4-BE49-F238E27FC236}">
                  <a16:creationId xmlns:a16="http://schemas.microsoft.com/office/drawing/2014/main" id="{F8C094AD-7A2C-219A-42D4-BA9E5B780BF4}"/>
                </a:ext>
              </a:extLst>
            </p:cNvPr>
            <p:cNvSpPr/>
            <p:nvPr/>
          </p:nvSpPr>
          <p:spPr>
            <a:xfrm>
              <a:off x="48596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320;p36">
              <a:extLst>
                <a:ext uri="{FF2B5EF4-FFF2-40B4-BE49-F238E27FC236}">
                  <a16:creationId xmlns:a16="http://schemas.microsoft.com/office/drawing/2014/main" id="{AEDB4E32-ED85-F0BF-88B6-8E2AEC45A018}"/>
                </a:ext>
              </a:extLst>
            </p:cNvPr>
            <p:cNvSpPr/>
            <p:nvPr/>
          </p:nvSpPr>
          <p:spPr>
            <a:xfrm>
              <a:off x="48672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321;p36">
              <a:extLst>
                <a:ext uri="{FF2B5EF4-FFF2-40B4-BE49-F238E27FC236}">
                  <a16:creationId xmlns:a16="http://schemas.microsoft.com/office/drawing/2014/main" id="{7E952981-8B33-68F9-F184-735924F5B7C5}"/>
                </a:ext>
              </a:extLst>
            </p:cNvPr>
            <p:cNvSpPr/>
            <p:nvPr/>
          </p:nvSpPr>
          <p:spPr>
            <a:xfrm>
              <a:off x="48789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322;p36">
              <a:extLst>
                <a:ext uri="{FF2B5EF4-FFF2-40B4-BE49-F238E27FC236}">
                  <a16:creationId xmlns:a16="http://schemas.microsoft.com/office/drawing/2014/main" id="{95459248-A8AB-B713-37B2-1515A15EA54D}"/>
                </a:ext>
              </a:extLst>
            </p:cNvPr>
            <p:cNvSpPr/>
            <p:nvPr/>
          </p:nvSpPr>
          <p:spPr>
            <a:xfrm>
              <a:off x="48690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323;p36">
              <a:extLst>
                <a:ext uri="{FF2B5EF4-FFF2-40B4-BE49-F238E27FC236}">
                  <a16:creationId xmlns:a16="http://schemas.microsoft.com/office/drawing/2014/main" id="{1A1652C1-F8AA-1E98-DCF5-F2BD74AC4442}"/>
                </a:ext>
              </a:extLst>
            </p:cNvPr>
            <p:cNvSpPr/>
            <p:nvPr/>
          </p:nvSpPr>
          <p:spPr>
            <a:xfrm>
              <a:off x="47762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324;p36">
              <a:extLst>
                <a:ext uri="{FF2B5EF4-FFF2-40B4-BE49-F238E27FC236}">
                  <a16:creationId xmlns:a16="http://schemas.microsoft.com/office/drawing/2014/main" id="{C4DA100A-3247-C240-51D6-6030C641764B}"/>
                </a:ext>
              </a:extLst>
            </p:cNvPr>
            <p:cNvSpPr/>
            <p:nvPr/>
          </p:nvSpPr>
          <p:spPr>
            <a:xfrm>
              <a:off x="47838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325;p36">
              <a:extLst>
                <a:ext uri="{FF2B5EF4-FFF2-40B4-BE49-F238E27FC236}">
                  <a16:creationId xmlns:a16="http://schemas.microsoft.com/office/drawing/2014/main" id="{68111F3E-B7DF-E096-B2C7-FFA24EE0F77D}"/>
                </a:ext>
              </a:extLst>
            </p:cNvPr>
            <p:cNvSpPr/>
            <p:nvPr/>
          </p:nvSpPr>
          <p:spPr>
            <a:xfrm>
              <a:off x="47955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326;p36">
              <a:extLst>
                <a:ext uri="{FF2B5EF4-FFF2-40B4-BE49-F238E27FC236}">
                  <a16:creationId xmlns:a16="http://schemas.microsoft.com/office/drawing/2014/main" id="{9ABC4938-9A25-6ACB-773D-F48B91CFA133}"/>
                </a:ext>
              </a:extLst>
            </p:cNvPr>
            <p:cNvSpPr/>
            <p:nvPr/>
          </p:nvSpPr>
          <p:spPr>
            <a:xfrm>
              <a:off x="47856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4" name="文字方塊 2823">
            <a:extLst>
              <a:ext uri="{FF2B5EF4-FFF2-40B4-BE49-F238E27FC236}">
                <a16:creationId xmlns:a16="http://schemas.microsoft.com/office/drawing/2014/main" id="{5668FB3E-C143-CDBC-91C1-7D0A4CB4B949}"/>
              </a:ext>
            </a:extLst>
          </p:cNvPr>
          <p:cNvSpPr txBox="1"/>
          <p:nvPr/>
        </p:nvSpPr>
        <p:spPr>
          <a:xfrm>
            <a:off x="2488851" y="2481295"/>
            <a:ext cx="54483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TW" altLang="en-US" sz="2000">
                <a:latin typeface="微軟正黑體"/>
                <a:ea typeface="微軟正黑體"/>
              </a:rPr>
              <a:t>解鎖越來越高級的小島</a:t>
            </a:r>
          </a:p>
        </p:txBody>
      </p:sp>
      <p:grpSp>
        <p:nvGrpSpPr>
          <p:cNvPr id="2825" name="Google Shape;2753;p40">
            <a:extLst>
              <a:ext uri="{FF2B5EF4-FFF2-40B4-BE49-F238E27FC236}">
                <a16:creationId xmlns:a16="http://schemas.microsoft.com/office/drawing/2014/main" id="{FE5B0053-0F24-397D-A610-286E7FF6357A}"/>
              </a:ext>
            </a:extLst>
          </p:cNvPr>
          <p:cNvGrpSpPr/>
          <p:nvPr/>
        </p:nvGrpSpPr>
        <p:grpSpPr>
          <a:xfrm>
            <a:off x="1107523" y="3569716"/>
            <a:ext cx="1178477" cy="572700"/>
            <a:chOff x="51655" y="3808136"/>
            <a:chExt cx="699736" cy="263687"/>
          </a:xfrm>
        </p:grpSpPr>
        <p:sp>
          <p:nvSpPr>
            <p:cNvPr id="2826" name="Google Shape;2754;p40">
              <a:extLst>
                <a:ext uri="{FF2B5EF4-FFF2-40B4-BE49-F238E27FC236}">
                  <a16:creationId xmlns:a16="http://schemas.microsoft.com/office/drawing/2014/main" id="{54D0E4FD-C0A1-F664-AE87-7B0950AB8A5A}"/>
                </a:ext>
              </a:extLst>
            </p:cNvPr>
            <p:cNvSpPr/>
            <p:nvPr/>
          </p:nvSpPr>
          <p:spPr>
            <a:xfrm>
              <a:off x="397608" y="3973518"/>
              <a:ext cx="133090" cy="91624"/>
            </a:xfrm>
            <a:custGeom>
              <a:avLst/>
              <a:gdLst/>
              <a:ahLst/>
              <a:cxnLst/>
              <a:rect l="l" t="t" r="r" b="b"/>
              <a:pathLst>
                <a:path w="986" h="672" extrusionOk="0">
                  <a:moveTo>
                    <a:pt x="968" y="0"/>
                  </a:moveTo>
                  <a:lnTo>
                    <a:pt x="0" y="81"/>
                  </a:lnTo>
                  <a:lnTo>
                    <a:pt x="18" y="672"/>
                  </a:lnTo>
                  <a:lnTo>
                    <a:pt x="985" y="589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755;p40">
              <a:extLst>
                <a:ext uri="{FF2B5EF4-FFF2-40B4-BE49-F238E27FC236}">
                  <a16:creationId xmlns:a16="http://schemas.microsoft.com/office/drawing/2014/main" id="{9E92744E-FD30-9334-D4DA-1F4F405C8721}"/>
                </a:ext>
              </a:extLst>
            </p:cNvPr>
            <p:cNvSpPr/>
            <p:nvPr/>
          </p:nvSpPr>
          <p:spPr>
            <a:xfrm>
              <a:off x="51655" y="3808136"/>
              <a:ext cx="697442" cy="183384"/>
            </a:xfrm>
            <a:custGeom>
              <a:avLst/>
              <a:gdLst/>
              <a:ahLst/>
              <a:cxnLst/>
              <a:rect l="l" t="t" r="r" b="b"/>
              <a:pathLst>
                <a:path w="5167" h="1345" extrusionOk="0">
                  <a:moveTo>
                    <a:pt x="3254" y="0"/>
                  </a:moveTo>
                  <a:lnTo>
                    <a:pt x="1218" y="63"/>
                  </a:lnTo>
                  <a:lnTo>
                    <a:pt x="0" y="545"/>
                  </a:lnTo>
                  <a:lnTo>
                    <a:pt x="826" y="1122"/>
                  </a:lnTo>
                  <a:lnTo>
                    <a:pt x="1813" y="1220"/>
                  </a:lnTo>
                  <a:lnTo>
                    <a:pt x="2230" y="926"/>
                  </a:lnTo>
                  <a:lnTo>
                    <a:pt x="1983" y="1236"/>
                  </a:lnTo>
                  <a:lnTo>
                    <a:pt x="2563" y="1294"/>
                  </a:lnTo>
                  <a:lnTo>
                    <a:pt x="3531" y="1213"/>
                  </a:lnTo>
                  <a:lnTo>
                    <a:pt x="3923" y="1345"/>
                  </a:lnTo>
                  <a:lnTo>
                    <a:pt x="4553" y="1182"/>
                  </a:lnTo>
                  <a:lnTo>
                    <a:pt x="5166" y="496"/>
                  </a:lnTo>
                  <a:lnTo>
                    <a:pt x="3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756;p40">
              <a:extLst>
                <a:ext uri="{FF2B5EF4-FFF2-40B4-BE49-F238E27FC236}">
                  <a16:creationId xmlns:a16="http://schemas.microsoft.com/office/drawing/2014/main" id="{3EAE8653-4076-34AA-9906-DC4DB972AD4B}"/>
                </a:ext>
              </a:extLst>
            </p:cNvPr>
            <p:cNvSpPr/>
            <p:nvPr/>
          </p:nvSpPr>
          <p:spPr>
            <a:xfrm>
              <a:off x="296239" y="3934252"/>
              <a:ext cx="56422" cy="42540"/>
            </a:xfrm>
            <a:custGeom>
              <a:avLst/>
              <a:gdLst/>
              <a:ahLst/>
              <a:cxnLst/>
              <a:rect l="l" t="t" r="r" b="b"/>
              <a:pathLst>
                <a:path w="418" h="312" extrusionOk="0">
                  <a:moveTo>
                    <a:pt x="418" y="1"/>
                  </a:moveTo>
                  <a:lnTo>
                    <a:pt x="1" y="295"/>
                  </a:lnTo>
                  <a:lnTo>
                    <a:pt x="171" y="311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757;p40">
              <a:extLst>
                <a:ext uri="{FF2B5EF4-FFF2-40B4-BE49-F238E27FC236}">
                  <a16:creationId xmlns:a16="http://schemas.microsoft.com/office/drawing/2014/main" id="{25A46ABC-DF1D-692A-09E3-010EC44C3D63}"/>
                </a:ext>
              </a:extLst>
            </p:cNvPr>
            <p:cNvSpPr/>
            <p:nvPr/>
          </p:nvSpPr>
          <p:spPr>
            <a:xfrm>
              <a:off x="666083" y="3875761"/>
              <a:ext cx="85307" cy="173840"/>
            </a:xfrm>
            <a:custGeom>
              <a:avLst/>
              <a:gdLst/>
              <a:ahLst/>
              <a:cxnLst/>
              <a:rect l="l" t="t" r="r" b="b"/>
              <a:pathLst>
                <a:path w="632" h="1275" extrusionOk="0">
                  <a:moveTo>
                    <a:pt x="614" y="0"/>
                  </a:moveTo>
                  <a:lnTo>
                    <a:pt x="1" y="686"/>
                  </a:lnTo>
                  <a:lnTo>
                    <a:pt x="20" y="1275"/>
                  </a:lnTo>
                  <a:lnTo>
                    <a:pt x="632" y="589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758;p40">
              <a:extLst>
                <a:ext uri="{FF2B5EF4-FFF2-40B4-BE49-F238E27FC236}">
                  <a16:creationId xmlns:a16="http://schemas.microsoft.com/office/drawing/2014/main" id="{9060D970-F117-7B07-C3DE-56A78CC5A769}"/>
                </a:ext>
              </a:extLst>
            </p:cNvPr>
            <p:cNvSpPr/>
            <p:nvPr/>
          </p:nvSpPr>
          <p:spPr>
            <a:xfrm>
              <a:off x="581181" y="3969155"/>
              <a:ext cx="87737" cy="102668"/>
            </a:xfrm>
            <a:custGeom>
              <a:avLst/>
              <a:gdLst/>
              <a:ahLst/>
              <a:cxnLst/>
              <a:rect l="l" t="t" r="r" b="b"/>
              <a:pathLst>
                <a:path w="650" h="753" extrusionOk="0">
                  <a:moveTo>
                    <a:pt x="630" y="1"/>
                  </a:moveTo>
                  <a:lnTo>
                    <a:pt x="0" y="164"/>
                  </a:lnTo>
                  <a:lnTo>
                    <a:pt x="20" y="753"/>
                  </a:lnTo>
                  <a:lnTo>
                    <a:pt x="649" y="590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759;p40">
              <a:extLst>
                <a:ext uri="{FF2B5EF4-FFF2-40B4-BE49-F238E27FC236}">
                  <a16:creationId xmlns:a16="http://schemas.microsoft.com/office/drawing/2014/main" id="{4FC48E61-14FE-B71F-885D-E2FBCD40D72F}"/>
                </a:ext>
              </a:extLst>
            </p:cNvPr>
            <p:cNvSpPr/>
            <p:nvPr/>
          </p:nvSpPr>
          <p:spPr>
            <a:xfrm>
              <a:off x="528134" y="3973518"/>
              <a:ext cx="55747" cy="98305"/>
            </a:xfrm>
            <a:custGeom>
              <a:avLst/>
              <a:gdLst/>
              <a:ahLst/>
              <a:cxnLst/>
              <a:rect l="l" t="t" r="r" b="b"/>
              <a:pathLst>
                <a:path w="413" h="721" extrusionOk="0">
                  <a:moveTo>
                    <a:pt x="1" y="0"/>
                  </a:moveTo>
                  <a:lnTo>
                    <a:pt x="18" y="589"/>
                  </a:lnTo>
                  <a:lnTo>
                    <a:pt x="413" y="721"/>
                  </a:lnTo>
                  <a:lnTo>
                    <a:pt x="39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760;p40">
              <a:extLst>
                <a:ext uri="{FF2B5EF4-FFF2-40B4-BE49-F238E27FC236}">
                  <a16:creationId xmlns:a16="http://schemas.microsoft.com/office/drawing/2014/main" id="{A46EE082-E39C-C8D5-171F-84AA26630349}"/>
                </a:ext>
              </a:extLst>
            </p:cNvPr>
            <p:cNvSpPr/>
            <p:nvPr/>
          </p:nvSpPr>
          <p:spPr>
            <a:xfrm>
              <a:off x="163013" y="3961111"/>
              <a:ext cx="237025" cy="104031"/>
            </a:xfrm>
            <a:custGeom>
              <a:avLst/>
              <a:gdLst/>
              <a:ahLst/>
              <a:cxnLst/>
              <a:rect l="l" t="t" r="r" b="b"/>
              <a:pathLst>
                <a:path w="1756" h="763" extrusionOk="0">
                  <a:moveTo>
                    <a:pt x="1" y="0"/>
                  </a:moveTo>
                  <a:lnTo>
                    <a:pt x="20" y="591"/>
                  </a:lnTo>
                  <a:lnTo>
                    <a:pt x="1756" y="763"/>
                  </a:lnTo>
                  <a:lnTo>
                    <a:pt x="1738" y="172"/>
                  </a:lnTo>
                  <a:lnTo>
                    <a:pt x="1158" y="114"/>
                  </a:lnTo>
                  <a:lnTo>
                    <a:pt x="984" y="559"/>
                  </a:lnTo>
                  <a:lnTo>
                    <a:pt x="968" y="112"/>
                  </a:lnTo>
                  <a:lnTo>
                    <a:pt x="1158" y="114"/>
                  </a:lnTo>
                  <a:lnTo>
                    <a:pt x="988" y="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761;p40">
              <a:extLst>
                <a:ext uri="{FF2B5EF4-FFF2-40B4-BE49-F238E27FC236}">
                  <a16:creationId xmlns:a16="http://schemas.microsoft.com/office/drawing/2014/main" id="{0C795023-E0D2-E256-0114-3BFD461F0F2F}"/>
                </a:ext>
              </a:extLst>
            </p:cNvPr>
            <p:cNvSpPr/>
            <p:nvPr/>
          </p:nvSpPr>
          <p:spPr>
            <a:xfrm>
              <a:off x="293674" y="3976381"/>
              <a:ext cx="25646" cy="61083"/>
            </a:xfrm>
            <a:custGeom>
              <a:avLst/>
              <a:gdLst/>
              <a:ahLst/>
              <a:cxnLst/>
              <a:rect l="l" t="t" r="r" b="b"/>
              <a:pathLst>
                <a:path w="190" h="448" extrusionOk="0">
                  <a:moveTo>
                    <a:pt x="0" y="0"/>
                  </a:moveTo>
                  <a:lnTo>
                    <a:pt x="16" y="447"/>
                  </a:lnTo>
                  <a:lnTo>
                    <a:pt x="19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762;p40">
              <a:extLst>
                <a:ext uri="{FF2B5EF4-FFF2-40B4-BE49-F238E27FC236}">
                  <a16:creationId xmlns:a16="http://schemas.microsoft.com/office/drawing/2014/main" id="{3A9B1A09-1AF4-AC14-7C3D-6D8ED1FCAB72}"/>
                </a:ext>
              </a:extLst>
            </p:cNvPr>
            <p:cNvSpPr/>
            <p:nvPr/>
          </p:nvSpPr>
          <p:spPr>
            <a:xfrm>
              <a:off x="51655" y="3882442"/>
              <a:ext cx="114193" cy="159251"/>
            </a:xfrm>
            <a:custGeom>
              <a:avLst/>
              <a:gdLst/>
              <a:ahLst/>
              <a:cxnLst/>
              <a:rect l="l" t="t" r="r" b="b"/>
              <a:pathLst>
                <a:path w="846" h="1168" extrusionOk="0">
                  <a:moveTo>
                    <a:pt x="0" y="0"/>
                  </a:moveTo>
                  <a:lnTo>
                    <a:pt x="18" y="589"/>
                  </a:lnTo>
                  <a:lnTo>
                    <a:pt x="845" y="1168"/>
                  </a:lnTo>
                  <a:lnTo>
                    <a:pt x="826" y="5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5" name="Google Shape;2308;p36">
            <a:extLst>
              <a:ext uri="{FF2B5EF4-FFF2-40B4-BE49-F238E27FC236}">
                <a16:creationId xmlns:a16="http://schemas.microsoft.com/office/drawing/2014/main" id="{13CD3800-6AEB-DBCC-8073-B580968B5ABC}"/>
              </a:ext>
            </a:extLst>
          </p:cNvPr>
          <p:cNvGrpSpPr/>
          <p:nvPr/>
        </p:nvGrpSpPr>
        <p:grpSpPr>
          <a:xfrm>
            <a:off x="1544352" y="3226242"/>
            <a:ext cx="350910" cy="532456"/>
            <a:chOff x="4566516" y="1947370"/>
            <a:chExt cx="554038" cy="808100"/>
          </a:xfrm>
        </p:grpSpPr>
        <p:sp>
          <p:nvSpPr>
            <p:cNvPr id="2836" name="Google Shape;2309;p36">
              <a:extLst>
                <a:ext uri="{FF2B5EF4-FFF2-40B4-BE49-F238E27FC236}">
                  <a16:creationId xmlns:a16="http://schemas.microsoft.com/office/drawing/2014/main" id="{0446FE8F-3D63-B91B-75D7-3643448BDE22}"/>
                </a:ext>
              </a:extLst>
            </p:cNvPr>
            <p:cNvSpPr/>
            <p:nvPr/>
          </p:nvSpPr>
          <p:spPr>
            <a:xfrm>
              <a:off x="4566516" y="1947370"/>
              <a:ext cx="554038" cy="714883"/>
            </a:xfrm>
            <a:custGeom>
              <a:avLst/>
              <a:gdLst/>
              <a:ahLst/>
              <a:cxnLst/>
              <a:rect l="l" t="t" r="r" b="b"/>
              <a:pathLst>
                <a:path w="8105" h="10458" extrusionOk="0">
                  <a:moveTo>
                    <a:pt x="4772" y="1005"/>
                  </a:moveTo>
                  <a:cubicBezTo>
                    <a:pt x="4904" y="1005"/>
                    <a:pt x="4990" y="1043"/>
                    <a:pt x="5037" y="1124"/>
                  </a:cubicBezTo>
                  <a:cubicBezTo>
                    <a:pt x="5109" y="1245"/>
                    <a:pt x="5182" y="1508"/>
                    <a:pt x="5256" y="1762"/>
                  </a:cubicBezTo>
                  <a:cubicBezTo>
                    <a:pt x="5314" y="1965"/>
                    <a:pt x="5368" y="2158"/>
                    <a:pt x="5421" y="2281"/>
                  </a:cubicBezTo>
                  <a:lnTo>
                    <a:pt x="5424" y="2288"/>
                  </a:lnTo>
                  <a:cubicBezTo>
                    <a:pt x="6047" y="2980"/>
                    <a:pt x="7090" y="4525"/>
                    <a:pt x="7090" y="7058"/>
                  </a:cubicBezTo>
                  <a:cubicBezTo>
                    <a:pt x="7090" y="7204"/>
                    <a:pt x="7083" y="7344"/>
                    <a:pt x="7071" y="7481"/>
                  </a:cubicBezTo>
                  <a:lnTo>
                    <a:pt x="7076" y="7474"/>
                  </a:lnTo>
                  <a:lnTo>
                    <a:pt x="7076" y="7474"/>
                  </a:lnTo>
                  <a:cubicBezTo>
                    <a:pt x="6967" y="8697"/>
                    <a:pt x="6396" y="9498"/>
                    <a:pt x="6040" y="9886"/>
                  </a:cubicBezTo>
                  <a:cubicBezTo>
                    <a:pt x="5549" y="10422"/>
                    <a:pt x="5358" y="10422"/>
                    <a:pt x="4644" y="10422"/>
                  </a:cubicBezTo>
                  <a:cubicBezTo>
                    <a:pt x="4280" y="10422"/>
                    <a:pt x="4215" y="10363"/>
                    <a:pt x="4215" y="10240"/>
                  </a:cubicBezTo>
                  <a:cubicBezTo>
                    <a:pt x="4215" y="10165"/>
                    <a:pt x="4131" y="10101"/>
                    <a:pt x="4029" y="10101"/>
                  </a:cubicBezTo>
                  <a:cubicBezTo>
                    <a:pt x="3927" y="10101"/>
                    <a:pt x="3843" y="10165"/>
                    <a:pt x="3843" y="10240"/>
                  </a:cubicBezTo>
                  <a:cubicBezTo>
                    <a:pt x="3843" y="10363"/>
                    <a:pt x="3778" y="10422"/>
                    <a:pt x="3414" y="10422"/>
                  </a:cubicBezTo>
                  <a:cubicBezTo>
                    <a:pt x="2700" y="10422"/>
                    <a:pt x="2509" y="10422"/>
                    <a:pt x="2018" y="9886"/>
                  </a:cubicBezTo>
                  <a:cubicBezTo>
                    <a:pt x="1699" y="9539"/>
                    <a:pt x="1126" y="8629"/>
                    <a:pt x="1010" y="7477"/>
                  </a:cubicBezTo>
                  <a:lnTo>
                    <a:pt x="1010" y="7477"/>
                  </a:lnTo>
                  <a:lnTo>
                    <a:pt x="1017" y="7482"/>
                  </a:lnTo>
                  <a:cubicBezTo>
                    <a:pt x="1001" y="7342"/>
                    <a:pt x="994" y="7200"/>
                    <a:pt x="994" y="7058"/>
                  </a:cubicBezTo>
                  <a:cubicBezTo>
                    <a:pt x="994" y="4914"/>
                    <a:pt x="1848" y="3057"/>
                    <a:pt x="2690" y="2332"/>
                  </a:cubicBezTo>
                  <a:lnTo>
                    <a:pt x="2695" y="2323"/>
                  </a:lnTo>
                  <a:cubicBezTo>
                    <a:pt x="2746" y="2209"/>
                    <a:pt x="2793" y="2000"/>
                    <a:pt x="2844" y="1781"/>
                  </a:cubicBezTo>
                  <a:cubicBezTo>
                    <a:pt x="2900" y="1534"/>
                    <a:pt x="2958" y="1278"/>
                    <a:pt x="3019" y="1175"/>
                  </a:cubicBezTo>
                  <a:cubicBezTo>
                    <a:pt x="3075" y="1075"/>
                    <a:pt x="3180" y="1027"/>
                    <a:pt x="3340" y="1027"/>
                  </a:cubicBezTo>
                  <a:cubicBezTo>
                    <a:pt x="3499" y="1027"/>
                    <a:pt x="3677" y="1075"/>
                    <a:pt x="3820" y="1113"/>
                  </a:cubicBezTo>
                  <a:cubicBezTo>
                    <a:pt x="3918" y="1138"/>
                    <a:pt x="3996" y="1159"/>
                    <a:pt x="4041" y="1159"/>
                  </a:cubicBezTo>
                  <a:cubicBezTo>
                    <a:pt x="4096" y="1159"/>
                    <a:pt x="4180" y="1133"/>
                    <a:pt x="4288" y="1101"/>
                  </a:cubicBezTo>
                  <a:cubicBezTo>
                    <a:pt x="4436" y="1057"/>
                    <a:pt x="4618" y="1005"/>
                    <a:pt x="4772" y="1005"/>
                  </a:cubicBezTo>
                  <a:close/>
                  <a:moveTo>
                    <a:pt x="4039" y="0"/>
                  </a:moveTo>
                  <a:cubicBezTo>
                    <a:pt x="3026" y="0"/>
                    <a:pt x="2234" y="1757"/>
                    <a:pt x="1848" y="2805"/>
                  </a:cubicBezTo>
                  <a:cubicBezTo>
                    <a:pt x="1792" y="2959"/>
                    <a:pt x="1736" y="3121"/>
                    <a:pt x="1683" y="3284"/>
                  </a:cubicBezTo>
                  <a:cubicBezTo>
                    <a:pt x="1420" y="3547"/>
                    <a:pt x="978" y="4327"/>
                    <a:pt x="612" y="5368"/>
                  </a:cubicBezTo>
                  <a:cubicBezTo>
                    <a:pt x="114" y="6779"/>
                    <a:pt x="0" y="8299"/>
                    <a:pt x="133" y="8369"/>
                  </a:cubicBezTo>
                  <a:lnTo>
                    <a:pt x="163" y="8376"/>
                  </a:lnTo>
                  <a:lnTo>
                    <a:pt x="179" y="8373"/>
                  </a:lnTo>
                  <a:lnTo>
                    <a:pt x="190" y="8371"/>
                  </a:lnTo>
                  <a:cubicBezTo>
                    <a:pt x="256" y="8336"/>
                    <a:pt x="277" y="8170"/>
                    <a:pt x="319" y="7798"/>
                  </a:cubicBezTo>
                  <a:cubicBezTo>
                    <a:pt x="403" y="7069"/>
                    <a:pt x="558" y="5745"/>
                    <a:pt x="1334" y="4504"/>
                  </a:cubicBezTo>
                  <a:lnTo>
                    <a:pt x="1334" y="4504"/>
                  </a:lnTo>
                  <a:cubicBezTo>
                    <a:pt x="1308" y="4611"/>
                    <a:pt x="1282" y="4718"/>
                    <a:pt x="1257" y="4825"/>
                  </a:cubicBezTo>
                  <a:cubicBezTo>
                    <a:pt x="1063" y="5517"/>
                    <a:pt x="959" y="6232"/>
                    <a:pt x="950" y="6951"/>
                  </a:cubicBezTo>
                  <a:cubicBezTo>
                    <a:pt x="950" y="6986"/>
                    <a:pt x="949" y="7023"/>
                    <a:pt x="949" y="7058"/>
                  </a:cubicBezTo>
                  <a:cubicBezTo>
                    <a:pt x="949" y="7232"/>
                    <a:pt x="959" y="7405"/>
                    <a:pt x="982" y="7577"/>
                  </a:cubicBezTo>
                  <a:cubicBezTo>
                    <a:pt x="1036" y="8005"/>
                    <a:pt x="1150" y="8422"/>
                    <a:pt x="1322" y="8818"/>
                  </a:cubicBezTo>
                  <a:cubicBezTo>
                    <a:pt x="1329" y="8837"/>
                    <a:pt x="1338" y="8855"/>
                    <a:pt x="1347" y="8874"/>
                  </a:cubicBezTo>
                  <a:cubicBezTo>
                    <a:pt x="1429" y="9062"/>
                    <a:pt x="1524" y="9244"/>
                    <a:pt x="1631" y="9421"/>
                  </a:cubicBezTo>
                  <a:cubicBezTo>
                    <a:pt x="1734" y="9595"/>
                    <a:pt x="1853" y="9758"/>
                    <a:pt x="1988" y="9910"/>
                  </a:cubicBezTo>
                  <a:cubicBezTo>
                    <a:pt x="2490" y="10457"/>
                    <a:pt x="2686" y="10457"/>
                    <a:pt x="3412" y="10457"/>
                  </a:cubicBezTo>
                  <a:cubicBezTo>
                    <a:pt x="3578" y="10457"/>
                    <a:pt x="3691" y="10445"/>
                    <a:pt x="3764" y="10414"/>
                  </a:cubicBezTo>
                  <a:cubicBezTo>
                    <a:pt x="3773" y="10410"/>
                    <a:pt x="3782" y="10407"/>
                    <a:pt x="3790" y="10401"/>
                  </a:cubicBezTo>
                  <a:cubicBezTo>
                    <a:pt x="3796" y="10398"/>
                    <a:pt x="3803" y="10394"/>
                    <a:pt x="3808" y="10391"/>
                  </a:cubicBezTo>
                  <a:cubicBezTo>
                    <a:pt x="3857" y="10356"/>
                    <a:pt x="3876" y="10307"/>
                    <a:pt x="3876" y="10236"/>
                  </a:cubicBezTo>
                  <a:cubicBezTo>
                    <a:pt x="3876" y="10184"/>
                    <a:pt x="3948" y="10135"/>
                    <a:pt x="4027" y="10135"/>
                  </a:cubicBezTo>
                  <a:cubicBezTo>
                    <a:pt x="4062" y="10135"/>
                    <a:pt x="4096" y="10145"/>
                    <a:pt x="4125" y="10163"/>
                  </a:cubicBezTo>
                  <a:cubicBezTo>
                    <a:pt x="4132" y="10168"/>
                    <a:pt x="4139" y="10172"/>
                    <a:pt x="4145" y="10177"/>
                  </a:cubicBezTo>
                  <a:cubicBezTo>
                    <a:pt x="4146" y="10179"/>
                    <a:pt x="4148" y="10180"/>
                    <a:pt x="4150" y="10180"/>
                  </a:cubicBezTo>
                  <a:cubicBezTo>
                    <a:pt x="4166" y="10196"/>
                    <a:pt x="4176" y="10215"/>
                    <a:pt x="4176" y="10236"/>
                  </a:cubicBezTo>
                  <a:cubicBezTo>
                    <a:pt x="4176" y="10403"/>
                    <a:pt x="4290" y="10456"/>
                    <a:pt x="4642" y="10456"/>
                  </a:cubicBezTo>
                  <a:cubicBezTo>
                    <a:pt x="4867" y="10456"/>
                    <a:pt x="5040" y="10456"/>
                    <a:pt x="5188" y="10440"/>
                  </a:cubicBezTo>
                  <a:lnTo>
                    <a:pt x="5198" y="10438"/>
                  </a:lnTo>
                  <a:cubicBezTo>
                    <a:pt x="5225" y="10435"/>
                    <a:pt x="5249" y="10431"/>
                    <a:pt x="5272" y="10428"/>
                  </a:cubicBezTo>
                  <a:lnTo>
                    <a:pt x="5288" y="10426"/>
                  </a:lnTo>
                  <a:cubicBezTo>
                    <a:pt x="5360" y="10414"/>
                    <a:pt x="5430" y="10392"/>
                    <a:pt x="5496" y="10364"/>
                  </a:cubicBezTo>
                  <a:cubicBezTo>
                    <a:pt x="5509" y="10359"/>
                    <a:pt x="5519" y="10356"/>
                    <a:pt x="5530" y="10350"/>
                  </a:cubicBezTo>
                  <a:cubicBezTo>
                    <a:pt x="5619" y="10308"/>
                    <a:pt x="5701" y="10254"/>
                    <a:pt x="5777" y="10189"/>
                  </a:cubicBezTo>
                  <a:cubicBezTo>
                    <a:pt x="5814" y="10159"/>
                    <a:pt x="5849" y="10128"/>
                    <a:pt x="5887" y="10091"/>
                  </a:cubicBezTo>
                  <a:lnTo>
                    <a:pt x="5931" y="10047"/>
                  </a:lnTo>
                  <a:cubicBezTo>
                    <a:pt x="5973" y="10005"/>
                    <a:pt x="6019" y="9958"/>
                    <a:pt x="6064" y="9907"/>
                  </a:cubicBezTo>
                  <a:cubicBezTo>
                    <a:pt x="6415" y="9525"/>
                    <a:pt x="6974" y="8743"/>
                    <a:pt x="7102" y="7556"/>
                  </a:cubicBezTo>
                  <a:cubicBezTo>
                    <a:pt x="7120" y="7389"/>
                    <a:pt x="7128" y="7223"/>
                    <a:pt x="7128" y="7055"/>
                  </a:cubicBezTo>
                  <a:cubicBezTo>
                    <a:pt x="7128" y="7020"/>
                    <a:pt x="7128" y="6983"/>
                    <a:pt x="7127" y="6944"/>
                  </a:cubicBezTo>
                  <a:cubicBezTo>
                    <a:pt x="7116" y="6064"/>
                    <a:pt x="6981" y="5303"/>
                    <a:pt x="6781" y="4660"/>
                  </a:cubicBezTo>
                  <a:cubicBezTo>
                    <a:pt x="6764" y="4584"/>
                    <a:pt x="6744" y="4509"/>
                    <a:pt x="6725" y="4434"/>
                  </a:cubicBezTo>
                  <a:lnTo>
                    <a:pt x="6725" y="4434"/>
                  </a:lnTo>
                  <a:cubicBezTo>
                    <a:pt x="7539" y="5694"/>
                    <a:pt x="7696" y="7051"/>
                    <a:pt x="7782" y="7793"/>
                  </a:cubicBezTo>
                  <a:cubicBezTo>
                    <a:pt x="7826" y="8166"/>
                    <a:pt x="7847" y="8331"/>
                    <a:pt x="7912" y="8366"/>
                  </a:cubicBezTo>
                  <a:lnTo>
                    <a:pt x="7923" y="8369"/>
                  </a:lnTo>
                  <a:lnTo>
                    <a:pt x="7938" y="8373"/>
                  </a:lnTo>
                  <a:lnTo>
                    <a:pt x="7968" y="8364"/>
                  </a:lnTo>
                  <a:cubicBezTo>
                    <a:pt x="8105" y="8299"/>
                    <a:pt x="7991" y="6779"/>
                    <a:pt x="7493" y="5368"/>
                  </a:cubicBezTo>
                  <a:cubicBezTo>
                    <a:pt x="7113" y="4286"/>
                    <a:pt x="6652" y="3487"/>
                    <a:pt x="6394" y="3256"/>
                  </a:cubicBezTo>
                  <a:lnTo>
                    <a:pt x="6389" y="3261"/>
                  </a:lnTo>
                  <a:cubicBezTo>
                    <a:pt x="6338" y="3105"/>
                    <a:pt x="6285" y="2954"/>
                    <a:pt x="6231" y="2805"/>
                  </a:cubicBezTo>
                  <a:cubicBezTo>
                    <a:pt x="5847" y="1757"/>
                    <a:pt x="5053" y="0"/>
                    <a:pt x="4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37" name="Google Shape;2310;p36">
              <a:extLst>
                <a:ext uri="{FF2B5EF4-FFF2-40B4-BE49-F238E27FC236}">
                  <a16:creationId xmlns:a16="http://schemas.microsoft.com/office/drawing/2014/main" id="{B3D13B4C-F337-9455-E6A6-A42609D44761}"/>
                </a:ext>
              </a:extLst>
            </p:cNvPr>
            <p:cNvGrpSpPr/>
            <p:nvPr/>
          </p:nvGrpSpPr>
          <p:grpSpPr>
            <a:xfrm>
              <a:off x="4675174" y="2644799"/>
              <a:ext cx="336253" cy="110671"/>
              <a:chOff x="4675174" y="2644799"/>
              <a:chExt cx="336253" cy="110671"/>
            </a:xfrm>
          </p:grpSpPr>
          <p:sp>
            <p:nvSpPr>
              <p:cNvPr id="2852" name="Google Shape;2311;p36">
                <a:extLst>
                  <a:ext uri="{FF2B5EF4-FFF2-40B4-BE49-F238E27FC236}">
                    <a16:creationId xmlns:a16="http://schemas.microsoft.com/office/drawing/2014/main" id="{F7472D97-D449-9EA7-5DB3-2AF812E383E4}"/>
                  </a:ext>
                </a:extLst>
              </p:cNvPr>
              <p:cNvSpPr/>
              <p:nvPr/>
            </p:nvSpPr>
            <p:spPr>
              <a:xfrm>
                <a:off x="4868150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549" y="1"/>
                    </a:moveTo>
                    <a:lnTo>
                      <a:pt x="0" y="48"/>
                    </a:lnTo>
                    <a:cubicBezTo>
                      <a:pt x="41" y="129"/>
                      <a:pt x="128" y="329"/>
                      <a:pt x="99" y="511"/>
                    </a:cubicBezTo>
                    <a:cubicBezTo>
                      <a:pt x="77" y="642"/>
                      <a:pt x="170" y="751"/>
                      <a:pt x="300" y="905"/>
                    </a:cubicBezTo>
                    <a:cubicBezTo>
                      <a:pt x="425" y="1054"/>
                      <a:pt x="582" y="1240"/>
                      <a:pt x="686" y="1515"/>
                    </a:cubicBezTo>
                    <a:cubicBezTo>
                      <a:pt x="717" y="1601"/>
                      <a:pt x="800" y="1619"/>
                      <a:pt x="863" y="1619"/>
                    </a:cubicBezTo>
                    <a:cubicBezTo>
                      <a:pt x="1031" y="1619"/>
                      <a:pt x="1238" y="1501"/>
                      <a:pt x="1263" y="1394"/>
                    </a:cubicBezTo>
                    <a:lnTo>
                      <a:pt x="1259" y="1391"/>
                    </a:lnTo>
                    <a:cubicBezTo>
                      <a:pt x="1156" y="921"/>
                      <a:pt x="549" y="634"/>
                      <a:pt x="542" y="632"/>
                    </a:cubicBezTo>
                    <a:cubicBezTo>
                      <a:pt x="513" y="620"/>
                      <a:pt x="526" y="579"/>
                      <a:pt x="552" y="579"/>
                    </a:cubicBezTo>
                    <a:cubicBezTo>
                      <a:pt x="556" y="579"/>
                      <a:pt x="560" y="580"/>
                      <a:pt x="565" y="583"/>
                    </a:cubicBezTo>
                    <a:cubicBezTo>
                      <a:pt x="591" y="595"/>
                      <a:pt x="1201" y="884"/>
                      <a:pt x="1312" y="1380"/>
                    </a:cubicBezTo>
                    <a:cubicBezTo>
                      <a:pt x="1312" y="1380"/>
                      <a:pt x="1312" y="1380"/>
                      <a:pt x="1312" y="1382"/>
                    </a:cubicBezTo>
                    <a:cubicBezTo>
                      <a:pt x="1333" y="1405"/>
                      <a:pt x="1396" y="1430"/>
                      <a:pt x="1473" y="1430"/>
                    </a:cubicBezTo>
                    <a:cubicBezTo>
                      <a:pt x="1526" y="1430"/>
                      <a:pt x="1694" y="1415"/>
                      <a:pt x="1764" y="1249"/>
                    </a:cubicBezTo>
                    <a:cubicBezTo>
                      <a:pt x="1662" y="781"/>
                      <a:pt x="800" y="541"/>
                      <a:pt x="793" y="539"/>
                    </a:cubicBezTo>
                    <a:cubicBezTo>
                      <a:pt x="760" y="529"/>
                      <a:pt x="770" y="485"/>
                      <a:pt x="799" y="485"/>
                    </a:cubicBezTo>
                    <a:cubicBezTo>
                      <a:pt x="801" y="485"/>
                      <a:pt x="804" y="486"/>
                      <a:pt x="807" y="486"/>
                    </a:cubicBezTo>
                    <a:cubicBezTo>
                      <a:pt x="842" y="497"/>
                      <a:pt x="1683" y="732"/>
                      <a:pt x="1811" y="1216"/>
                    </a:cubicBezTo>
                    <a:cubicBezTo>
                      <a:pt x="1839" y="1220"/>
                      <a:pt x="1865" y="1222"/>
                      <a:pt x="1889" y="1222"/>
                    </a:cubicBezTo>
                    <a:cubicBezTo>
                      <a:pt x="1982" y="1222"/>
                      <a:pt x="2046" y="1190"/>
                      <a:pt x="2067" y="1133"/>
                    </a:cubicBezTo>
                    <a:cubicBezTo>
                      <a:pt x="2095" y="1056"/>
                      <a:pt x="2044" y="947"/>
                      <a:pt x="1939" y="858"/>
                    </a:cubicBezTo>
                    <a:cubicBezTo>
                      <a:pt x="1736" y="684"/>
                      <a:pt x="1238" y="490"/>
                      <a:pt x="872" y="393"/>
                    </a:cubicBezTo>
                    <a:cubicBezTo>
                      <a:pt x="696" y="348"/>
                      <a:pt x="595" y="223"/>
                      <a:pt x="5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3" name="Google Shape;2312;p36">
                <a:extLst>
                  <a:ext uri="{FF2B5EF4-FFF2-40B4-BE49-F238E27FC236}">
                    <a16:creationId xmlns:a16="http://schemas.microsoft.com/office/drawing/2014/main" id="{7FCE61D6-F2DE-63F8-3955-382A93292F16}"/>
                  </a:ext>
                </a:extLst>
              </p:cNvPr>
              <p:cNvSpPr/>
              <p:nvPr/>
            </p:nvSpPr>
            <p:spPr>
              <a:xfrm>
                <a:off x="4675174" y="2644799"/>
                <a:ext cx="143277" cy="110671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1619" extrusionOk="0">
                    <a:moveTo>
                      <a:pt x="1549" y="1"/>
                    </a:moveTo>
                    <a:cubicBezTo>
                      <a:pt x="1503" y="223"/>
                      <a:pt x="1400" y="348"/>
                      <a:pt x="1225" y="393"/>
                    </a:cubicBezTo>
                    <a:cubicBezTo>
                      <a:pt x="860" y="490"/>
                      <a:pt x="360" y="684"/>
                      <a:pt x="159" y="858"/>
                    </a:cubicBezTo>
                    <a:cubicBezTo>
                      <a:pt x="52" y="947"/>
                      <a:pt x="1" y="1054"/>
                      <a:pt x="31" y="1133"/>
                    </a:cubicBezTo>
                    <a:cubicBezTo>
                      <a:pt x="52" y="1191"/>
                      <a:pt x="117" y="1221"/>
                      <a:pt x="211" y="1221"/>
                    </a:cubicBezTo>
                    <a:cubicBezTo>
                      <a:pt x="234" y="1221"/>
                      <a:pt x="260" y="1219"/>
                      <a:pt x="287" y="1216"/>
                    </a:cubicBezTo>
                    <a:cubicBezTo>
                      <a:pt x="416" y="732"/>
                      <a:pt x="1254" y="497"/>
                      <a:pt x="1291" y="486"/>
                    </a:cubicBezTo>
                    <a:cubicBezTo>
                      <a:pt x="1294" y="486"/>
                      <a:pt x="1296" y="485"/>
                      <a:pt x="1299" y="485"/>
                    </a:cubicBezTo>
                    <a:cubicBezTo>
                      <a:pt x="1326" y="485"/>
                      <a:pt x="1336" y="529"/>
                      <a:pt x="1305" y="537"/>
                    </a:cubicBezTo>
                    <a:cubicBezTo>
                      <a:pt x="1296" y="541"/>
                      <a:pt x="436" y="781"/>
                      <a:pt x="332" y="1249"/>
                    </a:cubicBezTo>
                    <a:cubicBezTo>
                      <a:pt x="402" y="1415"/>
                      <a:pt x="572" y="1430"/>
                      <a:pt x="623" y="1430"/>
                    </a:cubicBezTo>
                    <a:cubicBezTo>
                      <a:pt x="702" y="1430"/>
                      <a:pt x="763" y="1405"/>
                      <a:pt x="786" y="1382"/>
                    </a:cubicBezTo>
                    <a:cubicBezTo>
                      <a:pt x="786" y="1380"/>
                      <a:pt x="786" y="1380"/>
                      <a:pt x="786" y="1380"/>
                    </a:cubicBezTo>
                    <a:cubicBezTo>
                      <a:pt x="895" y="884"/>
                      <a:pt x="1507" y="595"/>
                      <a:pt x="1533" y="583"/>
                    </a:cubicBezTo>
                    <a:cubicBezTo>
                      <a:pt x="1537" y="581"/>
                      <a:pt x="1540" y="581"/>
                      <a:pt x="1543" y="581"/>
                    </a:cubicBezTo>
                    <a:cubicBezTo>
                      <a:pt x="1567" y="581"/>
                      <a:pt x="1580" y="618"/>
                      <a:pt x="1554" y="630"/>
                    </a:cubicBezTo>
                    <a:cubicBezTo>
                      <a:pt x="1549" y="634"/>
                      <a:pt x="941" y="921"/>
                      <a:pt x="837" y="1391"/>
                    </a:cubicBezTo>
                    <a:lnTo>
                      <a:pt x="834" y="1394"/>
                    </a:lnTo>
                    <a:cubicBezTo>
                      <a:pt x="858" y="1501"/>
                      <a:pt x="1067" y="1619"/>
                      <a:pt x="1233" y="1619"/>
                    </a:cubicBezTo>
                    <a:cubicBezTo>
                      <a:pt x="1298" y="1619"/>
                      <a:pt x="1381" y="1601"/>
                      <a:pt x="1412" y="1515"/>
                    </a:cubicBezTo>
                    <a:cubicBezTo>
                      <a:pt x="1516" y="1240"/>
                      <a:pt x="1672" y="1054"/>
                      <a:pt x="1798" y="905"/>
                    </a:cubicBezTo>
                    <a:cubicBezTo>
                      <a:pt x="1928" y="751"/>
                      <a:pt x="2020" y="642"/>
                      <a:pt x="1999" y="511"/>
                    </a:cubicBezTo>
                    <a:cubicBezTo>
                      <a:pt x="1970" y="329"/>
                      <a:pt x="2055" y="129"/>
                      <a:pt x="2096" y="48"/>
                    </a:cubicBez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38" name="Google Shape;2313;p36">
              <a:extLst>
                <a:ext uri="{FF2B5EF4-FFF2-40B4-BE49-F238E27FC236}">
                  <a16:creationId xmlns:a16="http://schemas.microsoft.com/office/drawing/2014/main" id="{9B4C8215-8B5D-01D2-0FBE-513E4E91AA24}"/>
                </a:ext>
              </a:extLst>
            </p:cNvPr>
            <p:cNvSpPr/>
            <p:nvPr/>
          </p:nvSpPr>
          <p:spPr>
            <a:xfrm>
              <a:off x="4578746" y="2255326"/>
              <a:ext cx="79090" cy="264544"/>
            </a:xfrm>
            <a:custGeom>
              <a:avLst/>
              <a:gdLst/>
              <a:ahLst/>
              <a:cxnLst/>
              <a:rect l="l" t="t" r="r" b="b"/>
              <a:pathLst>
                <a:path w="1157" h="3870" extrusionOk="0">
                  <a:moveTo>
                    <a:pt x="1156" y="1"/>
                  </a:moveTo>
                  <a:lnTo>
                    <a:pt x="1156" y="1"/>
                  </a:lnTo>
                  <a:cubicBezTo>
                    <a:pt x="380" y="1242"/>
                    <a:pt x="225" y="2564"/>
                    <a:pt x="141" y="3293"/>
                  </a:cubicBezTo>
                  <a:cubicBezTo>
                    <a:pt x="97" y="3666"/>
                    <a:pt x="78" y="3831"/>
                    <a:pt x="11" y="3866"/>
                  </a:cubicBezTo>
                  <a:lnTo>
                    <a:pt x="1" y="3870"/>
                  </a:lnTo>
                  <a:lnTo>
                    <a:pt x="8" y="3870"/>
                  </a:lnTo>
                  <a:cubicBezTo>
                    <a:pt x="174" y="3870"/>
                    <a:pt x="481" y="3552"/>
                    <a:pt x="804" y="3072"/>
                  </a:cubicBezTo>
                  <a:cubicBezTo>
                    <a:pt x="781" y="2900"/>
                    <a:pt x="770" y="2727"/>
                    <a:pt x="770" y="2553"/>
                  </a:cubicBezTo>
                  <a:cubicBezTo>
                    <a:pt x="770" y="2518"/>
                    <a:pt x="770" y="2483"/>
                    <a:pt x="772" y="2446"/>
                  </a:cubicBezTo>
                  <a:cubicBezTo>
                    <a:pt x="781" y="1727"/>
                    <a:pt x="884" y="1012"/>
                    <a:pt x="1079" y="321"/>
                  </a:cubicBezTo>
                  <a:cubicBezTo>
                    <a:pt x="1104" y="214"/>
                    <a:pt x="1130" y="107"/>
                    <a:pt x="1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314;p36">
              <a:extLst>
                <a:ext uri="{FF2B5EF4-FFF2-40B4-BE49-F238E27FC236}">
                  <a16:creationId xmlns:a16="http://schemas.microsoft.com/office/drawing/2014/main" id="{B6821A90-B3D8-1047-EF81-9B7B84D958A6}"/>
                </a:ext>
              </a:extLst>
            </p:cNvPr>
            <p:cNvSpPr/>
            <p:nvPr/>
          </p:nvSpPr>
          <p:spPr>
            <a:xfrm>
              <a:off x="5026432" y="2250677"/>
              <a:ext cx="81824" cy="269192"/>
            </a:xfrm>
            <a:custGeom>
              <a:avLst/>
              <a:gdLst/>
              <a:ahLst/>
              <a:cxnLst/>
              <a:rect l="l" t="t" r="r" b="b"/>
              <a:pathLst>
                <a:path w="1197" h="3938" extrusionOk="0">
                  <a:moveTo>
                    <a:pt x="1" y="0"/>
                  </a:moveTo>
                  <a:cubicBezTo>
                    <a:pt x="20" y="76"/>
                    <a:pt x="39" y="151"/>
                    <a:pt x="57" y="226"/>
                  </a:cubicBezTo>
                  <a:cubicBezTo>
                    <a:pt x="255" y="870"/>
                    <a:pt x="392" y="1631"/>
                    <a:pt x="402" y="2512"/>
                  </a:cubicBezTo>
                  <a:cubicBezTo>
                    <a:pt x="402" y="2549"/>
                    <a:pt x="404" y="2586"/>
                    <a:pt x="404" y="2621"/>
                  </a:cubicBezTo>
                  <a:cubicBezTo>
                    <a:pt x="404" y="2789"/>
                    <a:pt x="395" y="2956"/>
                    <a:pt x="376" y="3122"/>
                  </a:cubicBezTo>
                  <a:cubicBezTo>
                    <a:pt x="704" y="3612"/>
                    <a:pt x="1016" y="3938"/>
                    <a:pt x="1184" y="3938"/>
                  </a:cubicBezTo>
                  <a:cubicBezTo>
                    <a:pt x="1188" y="3938"/>
                    <a:pt x="1193" y="3936"/>
                    <a:pt x="1196" y="3936"/>
                  </a:cubicBezTo>
                  <a:lnTo>
                    <a:pt x="1188" y="3934"/>
                  </a:lnTo>
                  <a:cubicBezTo>
                    <a:pt x="1123" y="3899"/>
                    <a:pt x="1100" y="3733"/>
                    <a:pt x="1058" y="3361"/>
                  </a:cubicBezTo>
                  <a:cubicBezTo>
                    <a:pt x="972" y="2619"/>
                    <a:pt x="814" y="126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315;p36">
              <a:extLst>
                <a:ext uri="{FF2B5EF4-FFF2-40B4-BE49-F238E27FC236}">
                  <a16:creationId xmlns:a16="http://schemas.microsoft.com/office/drawing/2014/main" id="{A5642F28-14DB-73FF-878C-CFAE7D61A3C1}"/>
                </a:ext>
              </a:extLst>
            </p:cNvPr>
            <p:cNvSpPr/>
            <p:nvPr/>
          </p:nvSpPr>
          <p:spPr>
            <a:xfrm>
              <a:off x="4629721" y="2009925"/>
              <a:ext cx="426132" cy="533331"/>
            </a:xfrm>
            <a:custGeom>
              <a:avLst/>
              <a:gdLst/>
              <a:ahLst/>
              <a:cxnLst/>
              <a:rect l="l" t="t" r="r" b="b"/>
              <a:pathLst>
                <a:path w="6095" h="7628" extrusionOk="0">
                  <a:moveTo>
                    <a:pt x="2419" y="129"/>
                  </a:moveTo>
                  <a:cubicBezTo>
                    <a:pt x="2489" y="129"/>
                    <a:pt x="2561" y="155"/>
                    <a:pt x="2619" y="213"/>
                  </a:cubicBezTo>
                  <a:cubicBezTo>
                    <a:pt x="2798" y="392"/>
                    <a:pt x="2672" y="699"/>
                    <a:pt x="2418" y="699"/>
                  </a:cubicBezTo>
                  <a:cubicBezTo>
                    <a:pt x="2260" y="699"/>
                    <a:pt x="2132" y="572"/>
                    <a:pt x="2132" y="415"/>
                  </a:cubicBezTo>
                  <a:cubicBezTo>
                    <a:pt x="2132" y="243"/>
                    <a:pt x="2272" y="129"/>
                    <a:pt x="2419" y="129"/>
                  </a:cubicBezTo>
                  <a:close/>
                  <a:moveTo>
                    <a:pt x="3656" y="128"/>
                  </a:moveTo>
                  <a:cubicBezTo>
                    <a:pt x="3803" y="128"/>
                    <a:pt x="3943" y="243"/>
                    <a:pt x="3943" y="415"/>
                  </a:cubicBezTo>
                  <a:cubicBezTo>
                    <a:pt x="3943" y="571"/>
                    <a:pt x="3815" y="699"/>
                    <a:pt x="3657" y="699"/>
                  </a:cubicBezTo>
                  <a:cubicBezTo>
                    <a:pt x="3405" y="699"/>
                    <a:pt x="3277" y="392"/>
                    <a:pt x="3456" y="213"/>
                  </a:cubicBezTo>
                  <a:cubicBezTo>
                    <a:pt x="3514" y="155"/>
                    <a:pt x="3586" y="128"/>
                    <a:pt x="3656" y="128"/>
                  </a:cubicBezTo>
                  <a:close/>
                  <a:moveTo>
                    <a:pt x="3005" y="504"/>
                  </a:moveTo>
                  <a:cubicBezTo>
                    <a:pt x="3070" y="504"/>
                    <a:pt x="3198" y="632"/>
                    <a:pt x="3368" y="814"/>
                  </a:cubicBezTo>
                  <a:cubicBezTo>
                    <a:pt x="3410" y="860"/>
                    <a:pt x="3450" y="902"/>
                    <a:pt x="3485" y="937"/>
                  </a:cubicBezTo>
                  <a:lnTo>
                    <a:pt x="3489" y="948"/>
                  </a:lnTo>
                  <a:lnTo>
                    <a:pt x="3482" y="956"/>
                  </a:lnTo>
                  <a:lnTo>
                    <a:pt x="3443" y="983"/>
                  </a:lnTo>
                  <a:cubicBezTo>
                    <a:pt x="3415" y="1212"/>
                    <a:pt x="3123" y="1389"/>
                    <a:pt x="3003" y="1389"/>
                  </a:cubicBezTo>
                  <a:cubicBezTo>
                    <a:pt x="2889" y="1389"/>
                    <a:pt x="2595" y="1209"/>
                    <a:pt x="2565" y="984"/>
                  </a:cubicBezTo>
                  <a:lnTo>
                    <a:pt x="2527" y="956"/>
                  </a:lnTo>
                  <a:lnTo>
                    <a:pt x="2521" y="948"/>
                  </a:lnTo>
                  <a:lnTo>
                    <a:pt x="2525" y="937"/>
                  </a:lnTo>
                  <a:cubicBezTo>
                    <a:pt x="2569" y="890"/>
                    <a:pt x="2612" y="839"/>
                    <a:pt x="2656" y="788"/>
                  </a:cubicBezTo>
                  <a:cubicBezTo>
                    <a:pt x="2788" y="635"/>
                    <a:pt x="2902" y="504"/>
                    <a:pt x="3005" y="504"/>
                  </a:cubicBezTo>
                  <a:close/>
                  <a:moveTo>
                    <a:pt x="3776" y="1"/>
                  </a:moveTo>
                  <a:cubicBezTo>
                    <a:pt x="3622" y="1"/>
                    <a:pt x="3440" y="55"/>
                    <a:pt x="3293" y="99"/>
                  </a:cubicBezTo>
                  <a:cubicBezTo>
                    <a:pt x="3184" y="131"/>
                    <a:pt x="3100" y="157"/>
                    <a:pt x="3047" y="157"/>
                  </a:cubicBezTo>
                  <a:cubicBezTo>
                    <a:pt x="3000" y="157"/>
                    <a:pt x="2923" y="136"/>
                    <a:pt x="2825" y="110"/>
                  </a:cubicBezTo>
                  <a:cubicBezTo>
                    <a:pt x="2683" y="73"/>
                    <a:pt x="2504" y="25"/>
                    <a:pt x="2344" y="25"/>
                  </a:cubicBezTo>
                  <a:cubicBezTo>
                    <a:pt x="2186" y="25"/>
                    <a:pt x="2079" y="73"/>
                    <a:pt x="2023" y="173"/>
                  </a:cubicBezTo>
                  <a:cubicBezTo>
                    <a:pt x="1964" y="276"/>
                    <a:pt x="1904" y="532"/>
                    <a:pt x="1848" y="777"/>
                  </a:cubicBezTo>
                  <a:cubicBezTo>
                    <a:pt x="1797" y="997"/>
                    <a:pt x="1750" y="1207"/>
                    <a:pt x="1701" y="1321"/>
                  </a:cubicBezTo>
                  <a:lnTo>
                    <a:pt x="1694" y="1330"/>
                  </a:lnTo>
                  <a:cubicBezTo>
                    <a:pt x="852" y="2055"/>
                    <a:pt x="0" y="3912"/>
                    <a:pt x="0" y="6056"/>
                  </a:cubicBezTo>
                  <a:cubicBezTo>
                    <a:pt x="0" y="6198"/>
                    <a:pt x="7" y="6340"/>
                    <a:pt x="21" y="6480"/>
                  </a:cubicBezTo>
                  <a:cubicBezTo>
                    <a:pt x="885" y="7245"/>
                    <a:pt x="1967" y="7628"/>
                    <a:pt x="3048" y="7628"/>
                  </a:cubicBezTo>
                  <a:cubicBezTo>
                    <a:pt x="4130" y="7628"/>
                    <a:pt x="5211" y="7245"/>
                    <a:pt x="6075" y="6479"/>
                  </a:cubicBezTo>
                  <a:cubicBezTo>
                    <a:pt x="6087" y="6342"/>
                    <a:pt x="6094" y="6202"/>
                    <a:pt x="6094" y="6056"/>
                  </a:cubicBezTo>
                  <a:cubicBezTo>
                    <a:pt x="6094" y="3523"/>
                    <a:pt x="5051" y="1978"/>
                    <a:pt x="4430" y="1284"/>
                  </a:cubicBezTo>
                  <a:lnTo>
                    <a:pt x="4425" y="1279"/>
                  </a:lnTo>
                  <a:cubicBezTo>
                    <a:pt x="4373" y="1154"/>
                    <a:pt x="4318" y="963"/>
                    <a:pt x="4260" y="760"/>
                  </a:cubicBezTo>
                  <a:cubicBezTo>
                    <a:pt x="4188" y="506"/>
                    <a:pt x="4113" y="243"/>
                    <a:pt x="4041" y="122"/>
                  </a:cubicBezTo>
                  <a:cubicBezTo>
                    <a:pt x="3994" y="41"/>
                    <a:pt x="3906" y="1"/>
                    <a:pt x="3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316;p36">
              <a:extLst>
                <a:ext uri="{FF2B5EF4-FFF2-40B4-BE49-F238E27FC236}">
                  <a16:creationId xmlns:a16="http://schemas.microsoft.com/office/drawing/2014/main" id="{C683170F-BBF9-5AA6-852A-931E39B1E393}"/>
                </a:ext>
              </a:extLst>
            </p:cNvPr>
            <p:cNvSpPr/>
            <p:nvPr/>
          </p:nvSpPr>
          <p:spPr>
            <a:xfrm>
              <a:off x="4806213" y="2077994"/>
              <a:ext cx="67199" cy="29562"/>
            </a:xfrm>
            <a:custGeom>
              <a:avLst/>
              <a:gdLst/>
              <a:ahLst/>
              <a:cxnLst/>
              <a:rect l="l" t="t" r="r" b="b"/>
              <a:pathLst>
                <a:path w="820" h="361" extrusionOk="0">
                  <a:moveTo>
                    <a:pt x="820" y="1"/>
                  </a:moveTo>
                  <a:cubicBezTo>
                    <a:pt x="706" y="76"/>
                    <a:pt x="513" y="190"/>
                    <a:pt x="409" y="190"/>
                  </a:cubicBezTo>
                  <a:cubicBezTo>
                    <a:pt x="306" y="190"/>
                    <a:pt x="124" y="85"/>
                    <a:pt x="1" y="3"/>
                  </a:cubicBezTo>
                  <a:lnTo>
                    <a:pt x="1" y="3"/>
                  </a:lnTo>
                  <a:cubicBezTo>
                    <a:pt x="46" y="204"/>
                    <a:pt x="316" y="360"/>
                    <a:pt x="409" y="360"/>
                  </a:cubicBezTo>
                  <a:cubicBezTo>
                    <a:pt x="515" y="360"/>
                    <a:pt x="776" y="202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317;p36">
              <a:extLst>
                <a:ext uri="{FF2B5EF4-FFF2-40B4-BE49-F238E27FC236}">
                  <a16:creationId xmlns:a16="http://schemas.microsoft.com/office/drawing/2014/main" id="{17B5EF63-F835-BF01-167F-3BF229196896}"/>
                </a:ext>
              </a:extLst>
            </p:cNvPr>
            <p:cNvSpPr/>
            <p:nvPr/>
          </p:nvSpPr>
          <p:spPr>
            <a:xfrm>
              <a:off x="4805050" y="2045025"/>
              <a:ext cx="70074" cy="49575"/>
            </a:xfrm>
            <a:custGeom>
              <a:avLst/>
              <a:gdLst/>
              <a:ahLst/>
              <a:cxnLst/>
              <a:rect l="l" t="t" r="r" b="b"/>
              <a:pathLst>
                <a:path w="900" h="637" extrusionOk="0">
                  <a:moveTo>
                    <a:pt x="449" y="0"/>
                  </a:moveTo>
                  <a:cubicBezTo>
                    <a:pt x="358" y="0"/>
                    <a:pt x="244" y="134"/>
                    <a:pt x="122" y="276"/>
                  </a:cubicBezTo>
                  <a:cubicBezTo>
                    <a:pt x="83" y="323"/>
                    <a:pt x="41" y="370"/>
                    <a:pt x="1" y="414"/>
                  </a:cubicBezTo>
                  <a:cubicBezTo>
                    <a:pt x="155" y="526"/>
                    <a:pt x="355" y="637"/>
                    <a:pt x="449" y="637"/>
                  </a:cubicBezTo>
                  <a:cubicBezTo>
                    <a:pt x="565" y="637"/>
                    <a:pt x="809" y="477"/>
                    <a:pt x="900" y="414"/>
                  </a:cubicBezTo>
                  <a:cubicBezTo>
                    <a:pt x="868" y="381"/>
                    <a:pt x="832" y="342"/>
                    <a:pt x="793" y="302"/>
                  </a:cubicBezTo>
                  <a:cubicBezTo>
                    <a:pt x="674" y="174"/>
                    <a:pt x="509" y="0"/>
                    <a:pt x="4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318;p36">
              <a:extLst>
                <a:ext uri="{FF2B5EF4-FFF2-40B4-BE49-F238E27FC236}">
                  <a16:creationId xmlns:a16="http://schemas.microsoft.com/office/drawing/2014/main" id="{98092F21-5D6B-6B22-5BFC-DC60EFA2C236}"/>
                </a:ext>
              </a:extLst>
            </p:cNvPr>
            <p:cNvSpPr/>
            <p:nvPr/>
          </p:nvSpPr>
          <p:spPr>
            <a:xfrm>
              <a:off x="4629713" y="2455450"/>
              <a:ext cx="426125" cy="207178"/>
            </a:xfrm>
            <a:custGeom>
              <a:avLst/>
              <a:gdLst/>
              <a:ahLst/>
              <a:cxnLst/>
              <a:rect l="l" t="t" r="r" b="b"/>
              <a:pathLst>
                <a:path w="6068" h="2950" extrusionOk="0">
                  <a:moveTo>
                    <a:pt x="6068" y="1"/>
                  </a:moveTo>
                  <a:lnTo>
                    <a:pt x="6061" y="8"/>
                  </a:lnTo>
                  <a:cubicBezTo>
                    <a:pt x="5226" y="749"/>
                    <a:pt x="4148" y="1158"/>
                    <a:pt x="3031" y="1158"/>
                  </a:cubicBezTo>
                  <a:cubicBezTo>
                    <a:pt x="1918" y="1158"/>
                    <a:pt x="842" y="751"/>
                    <a:pt x="7" y="11"/>
                  </a:cubicBezTo>
                  <a:lnTo>
                    <a:pt x="0" y="4"/>
                  </a:lnTo>
                  <a:lnTo>
                    <a:pt x="0" y="4"/>
                  </a:lnTo>
                  <a:cubicBezTo>
                    <a:pt x="118" y="1156"/>
                    <a:pt x="691" y="2066"/>
                    <a:pt x="1008" y="2413"/>
                  </a:cubicBezTo>
                  <a:cubicBezTo>
                    <a:pt x="1499" y="2949"/>
                    <a:pt x="1692" y="2949"/>
                    <a:pt x="2406" y="2949"/>
                  </a:cubicBezTo>
                  <a:cubicBezTo>
                    <a:pt x="2770" y="2949"/>
                    <a:pt x="2833" y="2891"/>
                    <a:pt x="2833" y="2767"/>
                  </a:cubicBezTo>
                  <a:cubicBezTo>
                    <a:pt x="2833" y="2692"/>
                    <a:pt x="2919" y="2628"/>
                    <a:pt x="3021" y="2628"/>
                  </a:cubicBezTo>
                  <a:cubicBezTo>
                    <a:pt x="3121" y="2628"/>
                    <a:pt x="3207" y="2692"/>
                    <a:pt x="3207" y="2767"/>
                  </a:cubicBezTo>
                  <a:cubicBezTo>
                    <a:pt x="3207" y="2891"/>
                    <a:pt x="3272" y="2949"/>
                    <a:pt x="3636" y="2949"/>
                  </a:cubicBezTo>
                  <a:cubicBezTo>
                    <a:pt x="4348" y="2949"/>
                    <a:pt x="4541" y="2949"/>
                    <a:pt x="5032" y="2413"/>
                  </a:cubicBezTo>
                  <a:cubicBezTo>
                    <a:pt x="5388" y="2025"/>
                    <a:pt x="5959" y="1224"/>
                    <a:pt x="60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319;p36">
              <a:extLst>
                <a:ext uri="{FF2B5EF4-FFF2-40B4-BE49-F238E27FC236}">
                  <a16:creationId xmlns:a16="http://schemas.microsoft.com/office/drawing/2014/main" id="{9F2C6028-7552-5C6C-6153-F34F17966532}"/>
                </a:ext>
              </a:extLst>
            </p:cNvPr>
            <p:cNvSpPr/>
            <p:nvPr/>
          </p:nvSpPr>
          <p:spPr>
            <a:xfrm>
              <a:off x="48596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320;p36">
              <a:extLst>
                <a:ext uri="{FF2B5EF4-FFF2-40B4-BE49-F238E27FC236}">
                  <a16:creationId xmlns:a16="http://schemas.microsoft.com/office/drawing/2014/main" id="{FC3FF7AE-3DC4-7A5C-ABA6-9CA5F01179BB}"/>
                </a:ext>
              </a:extLst>
            </p:cNvPr>
            <p:cNvSpPr/>
            <p:nvPr/>
          </p:nvSpPr>
          <p:spPr>
            <a:xfrm>
              <a:off x="48672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321;p36">
              <a:extLst>
                <a:ext uri="{FF2B5EF4-FFF2-40B4-BE49-F238E27FC236}">
                  <a16:creationId xmlns:a16="http://schemas.microsoft.com/office/drawing/2014/main" id="{F0121938-5E2C-21CE-2D8E-648640AB279E}"/>
                </a:ext>
              </a:extLst>
            </p:cNvPr>
            <p:cNvSpPr/>
            <p:nvPr/>
          </p:nvSpPr>
          <p:spPr>
            <a:xfrm>
              <a:off x="48789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322;p36">
              <a:extLst>
                <a:ext uri="{FF2B5EF4-FFF2-40B4-BE49-F238E27FC236}">
                  <a16:creationId xmlns:a16="http://schemas.microsoft.com/office/drawing/2014/main" id="{037BE1A5-3F07-CF3E-0D30-943EA6C40B5A}"/>
                </a:ext>
              </a:extLst>
            </p:cNvPr>
            <p:cNvSpPr/>
            <p:nvPr/>
          </p:nvSpPr>
          <p:spPr>
            <a:xfrm>
              <a:off x="48690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323;p36">
              <a:extLst>
                <a:ext uri="{FF2B5EF4-FFF2-40B4-BE49-F238E27FC236}">
                  <a16:creationId xmlns:a16="http://schemas.microsoft.com/office/drawing/2014/main" id="{55B607BA-A50F-D238-62AB-6FE582031680}"/>
                </a:ext>
              </a:extLst>
            </p:cNvPr>
            <p:cNvSpPr/>
            <p:nvPr/>
          </p:nvSpPr>
          <p:spPr>
            <a:xfrm>
              <a:off x="4776279" y="2016722"/>
              <a:ext cx="54096" cy="46370"/>
            </a:xfrm>
            <a:custGeom>
              <a:avLst/>
              <a:gdLst/>
              <a:ahLst/>
              <a:cxnLst/>
              <a:rect l="l" t="t" r="r" b="b"/>
              <a:pathLst>
                <a:path w="944" h="809" extrusionOk="0">
                  <a:moveTo>
                    <a:pt x="404" y="1"/>
                  </a:moveTo>
                  <a:cubicBezTo>
                    <a:pt x="181" y="1"/>
                    <a:pt x="1" y="181"/>
                    <a:pt x="1" y="404"/>
                  </a:cubicBezTo>
                  <a:cubicBezTo>
                    <a:pt x="1" y="647"/>
                    <a:pt x="200" y="809"/>
                    <a:pt x="407" y="809"/>
                  </a:cubicBezTo>
                  <a:cubicBezTo>
                    <a:pt x="506" y="809"/>
                    <a:pt x="607" y="772"/>
                    <a:pt x="690" y="690"/>
                  </a:cubicBezTo>
                  <a:cubicBezTo>
                    <a:pt x="944" y="436"/>
                    <a:pt x="763" y="3"/>
                    <a:pt x="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324;p36">
              <a:extLst>
                <a:ext uri="{FF2B5EF4-FFF2-40B4-BE49-F238E27FC236}">
                  <a16:creationId xmlns:a16="http://schemas.microsoft.com/office/drawing/2014/main" id="{BD04B8C5-B0DD-91DB-6DF0-25A143402F54}"/>
                </a:ext>
              </a:extLst>
            </p:cNvPr>
            <p:cNvSpPr/>
            <p:nvPr/>
          </p:nvSpPr>
          <p:spPr>
            <a:xfrm>
              <a:off x="4783843" y="2026294"/>
              <a:ext cx="28653" cy="24589"/>
            </a:xfrm>
            <a:custGeom>
              <a:avLst/>
              <a:gdLst/>
              <a:ahLst/>
              <a:cxnLst/>
              <a:rect l="l" t="t" r="r" b="b"/>
              <a:pathLst>
                <a:path w="500" h="429" extrusionOk="0">
                  <a:moveTo>
                    <a:pt x="214" y="0"/>
                  </a:moveTo>
                  <a:cubicBezTo>
                    <a:pt x="95" y="0"/>
                    <a:pt x="0" y="97"/>
                    <a:pt x="0" y="214"/>
                  </a:cubicBezTo>
                  <a:cubicBezTo>
                    <a:pt x="0" y="343"/>
                    <a:pt x="105" y="428"/>
                    <a:pt x="215" y="428"/>
                  </a:cubicBezTo>
                  <a:cubicBezTo>
                    <a:pt x="267" y="428"/>
                    <a:pt x="321" y="409"/>
                    <a:pt x="365" y="365"/>
                  </a:cubicBezTo>
                  <a:cubicBezTo>
                    <a:pt x="500" y="230"/>
                    <a:pt x="405" y="0"/>
                    <a:pt x="214" y="0"/>
                  </a:cubicBezTo>
                  <a:close/>
                </a:path>
              </a:pathLst>
            </a:custGeom>
            <a:solidFill>
              <a:srgbClr val="080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325;p36">
              <a:extLst>
                <a:ext uri="{FF2B5EF4-FFF2-40B4-BE49-F238E27FC236}">
                  <a16:creationId xmlns:a16="http://schemas.microsoft.com/office/drawing/2014/main" id="{662E96C7-67DD-A40A-89B8-B669BC5C8AB7}"/>
                </a:ext>
              </a:extLst>
            </p:cNvPr>
            <p:cNvSpPr/>
            <p:nvPr/>
          </p:nvSpPr>
          <p:spPr>
            <a:xfrm>
              <a:off x="4795591" y="2025263"/>
              <a:ext cx="14212" cy="12094"/>
            </a:xfrm>
            <a:custGeom>
              <a:avLst/>
              <a:gdLst/>
              <a:ahLst/>
              <a:cxnLst/>
              <a:rect l="l" t="t" r="r" b="b"/>
              <a:pathLst>
                <a:path w="248" h="211" extrusionOk="0">
                  <a:moveTo>
                    <a:pt x="105" y="1"/>
                  </a:moveTo>
                  <a:cubicBezTo>
                    <a:pt x="48" y="1"/>
                    <a:pt x="0" y="48"/>
                    <a:pt x="0" y="106"/>
                  </a:cubicBezTo>
                  <a:cubicBezTo>
                    <a:pt x="0" y="169"/>
                    <a:pt x="52" y="211"/>
                    <a:pt x="107" y="211"/>
                  </a:cubicBezTo>
                  <a:cubicBezTo>
                    <a:pt x="133" y="211"/>
                    <a:pt x="159" y="201"/>
                    <a:pt x="181" y="180"/>
                  </a:cubicBezTo>
                  <a:cubicBezTo>
                    <a:pt x="247" y="115"/>
                    <a:pt x="200" y="1"/>
                    <a:pt x="105" y="1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326;p36">
              <a:extLst>
                <a:ext uri="{FF2B5EF4-FFF2-40B4-BE49-F238E27FC236}">
                  <a16:creationId xmlns:a16="http://schemas.microsoft.com/office/drawing/2014/main" id="{0E54DAEC-97B6-A888-3559-AD799316D2C1}"/>
                </a:ext>
              </a:extLst>
            </p:cNvPr>
            <p:cNvSpPr/>
            <p:nvPr/>
          </p:nvSpPr>
          <p:spPr>
            <a:xfrm>
              <a:off x="4785620" y="2042286"/>
              <a:ext cx="5902" cy="5101"/>
            </a:xfrm>
            <a:custGeom>
              <a:avLst/>
              <a:gdLst/>
              <a:ahLst/>
              <a:cxnLst/>
              <a:rect l="l" t="t" r="r" b="b"/>
              <a:pathLst>
                <a:path w="103" h="89" extrusionOk="0">
                  <a:moveTo>
                    <a:pt x="44" y="0"/>
                  </a:moveTo>
                  <a:cubicBezTo>
                    <a:pt x="20" y="0"/>
                    <a:pt x="1" y="19"/>
                    <a:pt x="1" y="44"/>
                  </a:cubicBezTo>
                  <a:cubicBezTo>
                    <a:pt x="1" y="71"/>
                    <a:pt x="22" y="89"/>
                    <a:pt x="44" y="89"/>
                  </a:cubicBezTo>
                  <a:cubicBezTo>
                    <a:pt x="55" y="89"/>
                    <a:pt x="66" y="85"/>
                    <a:pt x="74" y="75"/>
                  </a:cubicBezTo>
                  <a:cubicBezTo>
                    <a:pt x="102" y="47"/>
                    <a:pt x="83" y="0"/>
                    <a:pt x="44" y="0"/>
                  </a:cubicBezTo>
                  <a:close/>
                </a:path>
              </a:pathLst>
            </a:custGeom>
            <a:solidFill>
              <a:srgbClr val="F2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54" name="文字方塊 2853">
            <a:extLst>
              <a:ext uri="{FF2B5EF4-FFF2-40B4-BE49-F238E27FC236}">
                <a16:creationId xmlns:a16="http://schemas.microsoft.com/office/drawing/2014/main" id="{63E9376D-0964-3278-273B-5CBF08098A7F}"/>
              </a:ext>
            </a:extLst>
          </p:cNvPr>
          <p:cNvSpPr txBox="1"/>
          <p:nvPr/>
        </p:nvSpPr>
        <p:spPr>
          <a:xfrm>
            <a:off x="2488851" y="3464981"/>
            <a:ext cx="544830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zh-TW" sz="2000" dirty="0" err="1">
                <a:solidFill>
                  <a:schemeClr val="tx2">
                    <a:lumMod val="75000"/>
                  </a:schemeClr>
                </a:solidFill>
                <a:latin typeface="微軟正黑體"/>
                <a:ea typeface="微軟正黑體"/>
              </a:rPr>
              <a:t>島上會出現什麼意想不到的東西呢</a:t>
            </a:r>
            <a:r>
              <a:rPr lang="en-US" altLang="zh-TW" sz="2000" dirty="0">
                <a:solidFill>
                  <a:schemeClr val="tx2">
                    <a:lumMod val="75000"/>
                  </a:schemeClr>
                </a:solidFill>
                <a:latin typeface="微軟正黑體"/>
                <a:ea typeface="微軟正黑體"/>
              </a:rPr>
              <a:t>~</a:t>
            </a:r>
            <a:endParaRPr lang="en-US" altLang="zh-TW" sz="2000" dirty="0">
              <a:solidFill>
                <a:schemeClr val="tx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4580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0" name="Google Shape;1250;p30"/>
          <p:cNvGrpSpPr/>
          <p:nvPr/>
        </p:nvGrpSpPr>
        <p:grpSpPr>
          <a:xfrm>
            <a:off x="-8409" y="3238475"/>
            <a:ext cx="9144207" cy="1905250"/>
            <a:chOff x="-8409" y="3238475"/>
            <a:chExt cx="9144207" cy="1905250"/>
          </a:xfrm>
        </p:grpSpPr>
        <p:sp>
          <p:nvSpPr>
            <p:cNvPr id="1251" name="Google Shape;1251;p30"/>
            <p:cNvSpPr/>
            <p:nvPr/>
          </p:nvSpPr>
          <p:spPr>
            <a:xfrm>
              <a:off x="-8400" y="3245625"/>
              <a:ext cx="9144000" cy="1898100"/>
            </a:xfrm>
            <a:prstGeom prst="rect">
              <a:avLst/>
            </a:prstGeom>
            <a:solidFill>
              <a:srgbClr val="CEEBEC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0"/>
            <p:cNvSpPr/>
            <p:nvPr/>
          </p:nvSpPr>
          <p:spPr>
            <a:xfrm rot="10800000" flipH="1">
              <a:off x="0" y="3238475"/>
              <a:ext cx="8999968" cy="27875"/>
            </a:xfrm>
            <a:custGeom>
              <a:avLst/>
              <a:gdLst/>
              <a:ahLst/>
              <a:cxnLst/>
              <a:rect l="l" t="t" r="r" b="b"/>
              <a:pathLst>
                <a:path w="22783" h="172" extrusionOk="0">
                  <a:moveTo>
                    <a:pt x="13540" y="0"/>
                  </a:moveTo>
                  <a:cubicBezTo>
                    <a:pt x="13540" y="5"/>
                    <a:pt x="13377" y="11"/>
                    <a:pt x="13047" y="19"/>
                  </a:cubicBezTo>
                  <a:cubicBezTo>
                    <a:pt x="12574" y="30"/>
                    <a:pt x="12306" y="37"/>
                    <a:pt x="12244" y="39"/>
                  </a:cubicBezTo>
                  <a:lnTo>
                    <a:pt x="53" y="67"/>
                  </a:lnTo>
                  <a:cubicBezTo>
                    <a:pt x="48" y="53"/>
                    <a:pt x="36" y="44"/>
                    <a:pt x="22" y="40"/>
                  </a:cubicBezTo>
                  <a:lnTo>
                    <a:pt x="1" y="39"/>
                  </a:lnTo>
                  <a:lnTo>
                    <a:pt x="1" y="119"/>
                  </a:lnTo>
                  <a:lnTo>
                    <a:pt x="12244" y="172"/>
                  </a:lnTo>
                  <a:lnTo>
                    <a:pt x="22288" y="158"/>
                  </a:lnTo>
                  <a:cubicBezTo>
                    <a:pt x="22300" y="153"/>
                    <a:pt x="22386" y="146"/>
                    <a:pt x="22540" y="139"/>
                  </a:cubicBezTo>
                  <a:cubicBezTo>
                    <a:pt x="22695" y="130"/>
                    <a:pt x="22775" y="123"/>
                    <a:pt x="22782" y="119"/>
                  </a:cubicBezTo>
                  <a:cubicBezTo>
                    <a:pt x="22779" y="107"/>
                    <a:pt x="22700" y="95"/>
                    <a:pt x="22546" y="81"/>
                  </a:cubicBezTo>
                  <a:cubicBezTo>
                    <a:pt x="22381" y="65"/>
                    <a:pt x="22295" y="56"/>
                    <a:pt x="22288" y="53"/>
                  </a:cubicBezTo>
                  <a:lnTo>
                    <a:pt x="13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53" name="Google Shape;1253;p30"/>
            <p:cNvGrpSpPr/>
            <p:nvPr/>
          </p:nvGrpSpPr>
          <p:grpSpPr>
            <a:xfrm>
              <a:off x="-8409" y="3400808"/>
              <a:ext cx="9144207" cy="996002"/>
              <a:chOff x="637480" y="3826824"/>
              <a:chExt cx="8109442" cy="996002"/>
            </a:xfrm>
          </p:grpSpPr>
          <p:sp>
            <p:nvSpPr>
              <p:cNvPr id="1254" name="Google Shape;1254;p30"/>
              <p:cNvSpPr/>
              <p:nvPr/>
            </p:nvSpPr>
            <p:spPr>
              <a:xfrm>
                <a:off x="7073971" y="3912721"/>
                <a:ext cx="17008" cy="202"/>
              </a:xfrm>
              <a:custGeom>
                <a:avLst/>
                <a:gdLst/>
                <a:ahLst/>
                <a:cxnLst/>
                <a:rect l="l" t="t" r="r" b="b"/>
                <a:pathLst>
                  <a:path w="85" h="1" fill="none" extrusionOk="0">
                    <a:moveTo>
                      <a:pt x="0" y="0"/>
                    </a:moveTo>
                    <a:lnTo>
                      <a:pt x="14" y="0"/>
                    </a:lnTo>
                    <a:lnTo>
                      <a:pt x="84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30"/>
              <p:cNvSpPr/>
              <p:nvPr/>
            </p:nvSpPr>
            <p:spPr>
              <a:xfrm>
                <a:off x="7004539" y="3912721"/>
                <a:ext cx="134460" cy="1334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66" extrusionOk="0">
                    <a:moveTo>
                      <a:pt x="44" y="0"/>
                    </a:moveTo>
                    <a:cubicBezTo>
                      <a:pt x="23" y="0"/>
                      <a:pt x="7" y="14"/>
                      <a:pt x="0" y="44"/>
                    </a:cubicBezTo>
                    <a:cubicBezTo>
                      <a:pt x="4" y="53"/>
                      <a:pt x="226" y="60"/>
                      <a:pt x="672" y="65"/>
                    </a:cubicBezTo>
                    <a:cubicBezTo>
                      <a:pt x="438" y="58"/>
                      <a:pt x="321" y="51"/>
                      <a:pt x="317" y="44"/>
                    </a:cubicBezTo>
                    <a:cubicBezTo>
                      <a:pt x="319" y="25"/>
                      <a:pt x="331" y="9"/>
                      <a:pt x="3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30"/>
              <p:cNvSpPr/>
              <p:nvPr/>
            </p:nvSpPr>
            <p:spPr>
              <a:xfrm>
                <a:off x="2984134" y="4791094"/>
                <a:ext cx="44820" cy="1455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72" extrusionOk="0">
                    <a:moveTo>
                      <a:pt x="1" y="0"/>
                    </a:moveTo>
                    <a:lnTo>
                      <a:pt x="1" y="67"/>
                    </a:lnTo>
                    <a:cubicBezTo>
                      <a:pt x="67" y="70"/>
                      <a:pt x="119" y="72"/>
                      <a:pt x="156" y="72"/>
                    </a:cubicBezTo>
                    <a:cubicBezTo>
                      <a:pt x="193" y="72"/>
                      <a:pt x="215" y="70"/>
                      <a:pt x="223" y="67"/>
                    </a:cubicBezTo>
                    <a:cubicBezTo>
                      <a:pt x="165" y="53"/>
                      <a:pt x="109" y="37"/>
                      <a:pt x="53" y="16"/>
                    </a:cubicBezTo>
                    <a:cubicBezTo>
                      <a:pt x="36" y="9"/>
                      <a:pt x="18" y="4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30"/>
              <p:cNvSpPr/>
              <p:nvPr/>
            </p:nvSpPr>
            <p:spPr>
              <a:xfrm>
                <a:off x="6698202" y="4626576"/>
                <a:ext cx="236306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68" extrusionOk="0">
                    <a:moveTo>
                      <a:pt x="1" y="1"/>
                    </a:moveTo>
                    <a:lnTo>
                      <a:pt x="1" y="67"/>
                    </a:lnTo>
                    <a:cubicBezTo>
                      <a:pt x="379" y="60"/>
                      <a:pt x="666" y="57"/>
                      <a:pt x="861" y="57"/>
                    </a:cubicBezTo>
                    <a:cubicBezTo>
                      <a:pt x="1055" y="57"/>
                      <a:pt x="1158" y="60"/>
                      <a:pt x="1168" y="67"/>
                    </a:cubicBezTo>
                    <a:lnTo>
                      <a:pt x="1180" y="34"/>
                    </a:lnTo>
                    <a:cubicBezTo>
                      <a:pt x="590" y="13"/>
                      <a:pt x="197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30"/>
              <p:cNvSpPr/>
              <p:nvPr/>
            </p:nvSpPr>
            <p:spPr>
              <a:xfrm>
                <a:off x="7231441" y="4102908"/>
                <a:ext cx="119454" cy="17988"/>
              </a:xfrm>
              <a:custGeom>
                <a:avLst/>
                <a:gdLst/>
                <a:ahLst/>
                <a:cxnLst/>
                <a:rect l="l" t="t" r="r" b="b"/>
                <a:pathLst>
                  <a:path w="597" h="89" extrusionOk="0">
                    <a:moveTo>
                      <a:pt x="2" y="1"/>
                    </a:moveTo>
                    <a:cubicBezTo>
                      <a:pt x="0" y="30"/>
                      <a:pt x="4" y="60"/>
                      <a:pt x="13" y="88"/>
                    </a:cubicBezTo>
                    <a:lnTo>
                      <a:pt x="575" y="88"/>
                    </a:lnTo>
                    <a:lnTo>
                      <a:pt x="596" y="78"/>
                    </a:lnTo>
                    <a:cubicBezTo>
                      <a:pt x="589" y="62"/>
                      <a:pt x="412" y="48"/>
                      <a:pt x="67" y="34"/>
                    </a:cubicBezTo>
                    <a:lnTo>
                      <a:pt x="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30"/>
              <p:cNvSpPr/>
              <p:nvPr/>
            </p:nvSpPr>
            <p:spPr>
              <a:xfrm>
                <a:off x="3246852" y="3875533"/>
                <a:ext cx="107849" cy="14957"/>
              </a:xfrm>
              <a:custGeom>
                <a:avLst/>
                <a:gdLst/>
                <a:ahLst/>
                <a:cxnLst/>
                <a:rect l="l" t="t" r="r" b="b"/>
                <a:pathLst>
                  <a:path w="539" h="74" extrusionOk="0">
                    <a:moveTo>
                      <a:pt x="1" y="0"/>
                    </a:moveTo>
                    <a:cubicBezTo>
                      <a:pt x="1" y="16"/>
                      <a:pt x="15" y="37"/>
                      <a:pt x="45" y="67"/>
                    </a:cubicBezTo>
                    <a:cubicBezTo>
                      <a:pt x="202" y="71"/>
                      <a:pt x="322" y="73"/>
                      <a:pt x="405" y="73"/>
                    </a:cubicBezTo>
                    <a:cubicBezTo>
                      <a:pt x="487" y="73"/>
                      <a:pt x="532" y="71"/>
                      <a:pt x="539" y="67"/>
                    </a:cubicBezTo>
                    <a:cubicBezTo>
                      <a:pt x="346" y="49"/>
                      <a:pt x="201" y="32"/>
                      <a:pt x="101" y="18"/>
                    </a:cubicBezTo>
                    <a:cubicBezTo>
                      <a:pt x="41" y="5"/>
                      <a:pt x="8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30"/>
              <p:cNvSpPr/>
              <p:nvPr/>
            </p:nvSpPr>
            <p:spPr>
              <a:xfrm>
                <a:off x="3218839" y="3866640"/>
                <a:ext cx="28213" cy="1475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73" extrusionOk="0">
                    <a:moveTo>
                      <a:pt x="1" y="0"/>
                    </a:moveTo>
                    <a:lnTo>
                      <a:pt x="1" y="67"/>
                    </a:lnTo>
                    <a:cubicBezTo>
                      <a:pt x="38" y="70"/>
                      <a:pt x="68" y="72"/>
                      <a:pt x="92" y="72"/>
                    </a:cubicBezTo>
                    <a:cubicBezTo>
                      <a:pt x="115" y="72"/>
                      <a:pt x="131" y="70"/>
                      <a:pt x="141" y="67"/>
                    </a:cubicBezTo>
                    <a:cubicBezTo>
                      <a:pt x="123" y="53"/>
                      <a:pt x="106" y="41"/>
                      <a:pt x="85" y="34"/>
                    </a:cubicBezTo>
                    <a:cubicBezTo>
                      <a:pt x="65" y="27"/>
                      <a:pt x="48" y="14"/>
                      <a:pt x="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30"/>
              <p:cNvSpPr/>
              <p:nvPr/>
            </p:nvSpPr>
            <p:spPr>
              <a:xfrm>
                <a:off x="6257204" y="3833090"/>
                <a:ext cx="206293" cy="2910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144" extrusionOk="0">
                    <a:moveTo>
                      <a:pt x="83" y="1"/>
                    </a:moveTo>
                    <a:cubicBezTo>
                      <a:pt x="34" y="1"/>
                      <a:pt x="6" y="2"/>
                      <a:pt x="1" y="5"/>
                    </a:cubicBezTo>
                    <a:cubicBezTo>
                      <a:pt x="1" y="65"/>
                      <a:pt x="8" y="107"/>
                      <a:pt x="24" y="133"/>
                    </a:cubicBezTo>
                    <a:lnTo>
                      <a:pt x="869" y="143"/>
                    </a:lnTo>
                    <a:cubicBezTo>
                      <a:pt x="874" y="144"/>
                      <a:pt x="879" y="144"/>
                      <a:pt x="883" y="144"/>
                    </a:cubicBezTo>
                    <a:cubicBezTo>
                      <a:pt x="917" y="144"/>
                      <a:pt x="951" y="139"/>
                      <a:pt x="983" y="129"/>
                    </a:cubicBezTo>
                    <a:cubicBezTo>
                      <a:pt x="1002" y="122"/>
                      <a:pt x="1018" y="110"/>
                      <a:pt x="1030" y="94"/>
                    </a:cubicBezTo>
                    <a:cubicBezTo>
                      <a:pt x="1027" y="80"/>
                      <a:pt x="1002" y="66"/>
                      <a:pt x="958" y="52"/>
                    </a:cubicBezTo>
                    <a:cubicBezTo>
                      <a:pt x="909" y="38"/>
                      <a:pt x="879" y="30"/>
                      <a:pt x="869" y="26"/>
                    </a:cubicBezTo>
                    <a:cubicBezTo>
                      <a:pt x="468" y="10"/>
                      <a:pt x="206" y="1"/>
                      <a:pt x="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30"/>
              <p:cNvSpPr/>
              <p:nvPr/>
            </p:nvSpPr>
            <p:spPr>
              <a:xfrm>
                <a:off x="8409370" y="4583931"/>
                <a:ext cx="226102" cy="25265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25" extrusionOk="0">
                    <a:moveTo>
                      <a:pt x="3" y="1"/>
                    </a:moveTo>
                    <a:cubicBezTo>
                      <a:pt x="2" y="1"/>
                      <a:pt x="0" y="19"/>
                      <a:pt x="0" y="57"/>
                    </a:cubicBezTo>
                    <a:cubicBezTo>
                      <a:pt x="0" y="101"/>
                      <a:pt x="5" y="124"/>
                      <a:pt x="17" y="124"/>
                    </a:cubicBezTo>
                    <a:cubicBezTo>
                      <a:pt x="17" y="124"/>
                      <a:pt x="17" y="124"/>
                      <a:pt x="18" y="124"/>
                    </a:cubicBezTo>
                    <a:cubicBezTo>
                      <a:pt x="23" y="124"/>
                      <a:pt x="28" y="119"/>
                      <a:pt x="34" y="106"/>
                    </a:cubicBezTo>
                    <a:cubicBezTo>
                      <a:pt x="393" y="90"/>
                      <a:pt x="666" y="82"/>
                      <a:pt x="854" y="82"/>
                    </a:cubicBezTo>
                    <a:cubicBezTo>
                      <a:pt x="992" y="82"/>
                      <a:pt x="1083" y="86"/>
                      <a:pt x="1129" y="96"/>
                    </a:cubicBezTo>
                    <a:cubicBezTo>
                      <a:pt x="1112" y="77"/>
                      <a:pt x="1091" y="61"/>
                      <a:pt x="1066" y="50"/>
                    </a:cubicBezTo>
                    <a:lnTo>
                      <a:pt x="1019" y="29"/>
                    </a:lnTo>
                    <a:cubicBezTo>
                      <a:pt x="847" y="34"/>
                      <a:pt x="692" y="37"/>
                      <a:pt x="554" y="37"/>
                    </a:cubicBezTo>
                    <a:cubicBezTo>
                      <a:pt x="440" y="37"/>
                      <a:pt x="337" y="35"/>
                      <a:pt x="246" y="31"/>
                    </a:cubicBezTo>
                    <a:cubicBezTo>
                      <a:pt x="100" y="22"/>
                      <a:pt x="23" y="19"/>
                      <a:pt x="11" y="19"/>
                    </a:cubicBezTo>
                    <a:cubicBezTo>
                      <a:pt x="11" y="19"/>
                      <a:pt x="11" y="20"/>
                      <a:pt x="11" y="20"/>
                    </a:cubicBezTo>
                    <a:cubicBezTo>
                      <a:pt x="10" y="20"/>
                      <a:pt x="7" y="13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30"/>
              <p:cNvSpPr/>
              <p:nvPr/>
            </p:nvSpPr>
            <p:spPr>
              <a:xfrm>
                <a:off x="8701101" y="4122714"/>
                <a:ext cx="45821" cy="14755"/>
              </a:xfrm>
              <a:custGeom>
                <a:avLst/>
                <a:gdLst/>
                <a:ahLst/>
                <a:cxnLst/>
                <a:rect l="l" t="t" r="r" b="b"/>
                <a:pathLst>
                  <a:path w="229" h="73" extrusionOk="0">
                    <a:moveTo>
                      <a:pt x="1" y="1"/>
                    </a:moveTo>
                    <a:lnTo>
                      <a:pt x="1" y="67"/>
                    </a:lnTo>
                    <a:cubicBezTo>
                      <a:pt x="69" y="71"/>
                      <a:pt x="122" y="73"/>
                      <a:pt x="160" y="73"/>
                    </a:cubicBezTo>
                    <a:cubicBezTo>
                      <a:pt x="198" y="73"/>
                      <a:pt x="221" y="71"/>
                      <a:pt x="229" y="67"/>
                    </a:cubicBezTo>
                    <a:cubicBezTo>
                      <a:pt x="169" y="53"/>
                      <a:pt x="111" y="38"/>
                      <a:pt x="53" y="18"/>
                    </a:cubicBezTo>
                    <a:cubicBezTo>
                      <a:pt x="36" y="11"/>
                      <a:pt x="18" y="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30"/>
              <p:cNvSpPr/>
              <p:nvPr/>
            </p:nvSpPr>
            <p:spPr>
              <a:xfrm>
                <a:off x="7457343" y="4633246"/>
                <a:ext cx="84038" cy="18393"/>
              </a:xfrm>
              <a:custGeom>
                <a:avLst/>
                <a:gdLst/>
                <a:ahLst/>
                <a:cxnLst/>
                <a:rect l="l" t="t" r="r" b="b"/>
                <a:pathLst>
                  <a:path w="420" h="91" extrusionOk="0">
                    <a:moveTo>
                      <a:pt x="2" y="1"/>
                    </a:moveTo>
                    <a:cubicBezTo>
                      <a:pt x="0" y="33"/>
                      <a:pt x="4" y="62"/>
                      <a:pt x="13" y="90"/>
                    </a:cubicBezTo>
                    <a:lnTo>
                      <a:pt x="397" y="90"/>
                    </a:lnTo>
                    <a:lnTo>
                      <a:pt x="419" y="80"/>
                    </a:lnTo>
                    <a:cubicBezTo>
                      <a:pt x="412" y="64"/>
                      <a:pt x="295" y="50"/>
                      <a:pt x="69" y="36"/>
                    </a:cubicBezTo>
                    <a:lnTo>
                      <a:pt x="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30"/>
              <p:cNvSpPr/>
              <p:nvPr/>
            </p:nvSpPr>
            <p:spPr>
              <a:xfrm>
                <a:off x="8532425" y="3883617"/>
                <a:ext cx="42019" cy="1576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8" extrusionOk="0">
                    <a:moveTo>
                      <a:pt x="7" y="0"/>
                    </a:moveTo>
                    <a:cubicBezTo>
                      <a:pt x="0" y="0"/>
                      <a:pt x="20" y="10"/>
                      <a:pt x="67" y="30"/>
                    </a:cubicBezTo>
                    <a:cubicBezTo>
                      <a:pt x="113" y="49"/>
                      <a:pt x="160" y="65"/>
                      <a:pt x="209" y="78"/>
                    </a:cubicBezTo>
                    <a:cubicBezTo>
                      <a:pt x="109" y="30"/>
                      <a:pt x="50" y="6"/>
                      <a:pt x="32" y="6"/>
                    </a:cubicBezTo>
                    <a:cubicBezTo>
                      <a:pt x="32" y="6"/>
                      <a:pt x="31" y="6"/>
                      <a:pt x="30" y="6"/>
                    </a:cubicBezTo>
                    <a:cubicBezTo>
                      <a:pt x="18" y="2"/>
                      <a:pt x="10" y="0"/>
                      <a:pt x="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30"/>
              <p:cNvSpPr/>
              <p:nvPr/>
            </p:nvSpPr>
            <p:spPr>
              <a:xfrm>
                <a:off x="7269258" y="4324219"/>
                <a:ext cx="924216" cy="15967"/>
              </a:xfrm>
              <a:custGeom>
                <a:avLst/>
                <a:gdLst/>
                <a:ahLst/>
                <a:cxnLst/>
                <a:rect l="l" t="t" r="r" b="b"/>
                <a:pathLst>
                  <a:path w="4619" h="79" extrusionOk="0">
                    <a:moveTo>
                      <a:pt x="8" y="1"/>
                    </a:moveTo>
                    <a:cubicBezTo>
                      <a:pt x="6" y="1"/>
                      <a:pt x="3" y="1"/>
                      <a:pt x="1" y="1"/>
                    </a:cubicBezTo>
                    <a:lnTo>
                      <a:pt x="1" y="68"/>
                    </a:lnTo>
                    <a:lnTo>
                      <a:pt x="4597" y="78"/>
                    </a:lnTo>
                    <a:lnTo>
                      <a:pt x="4618" y="68"/>
                    </a:lnTo>
                    <a:cubicBezTo>
                      <a:pt x="4611" y="52"/>
                      <a:pt x="3088" y="38"/>
                      <a:pt x="45" y="24"/>
                    </a:cubicBezTo>
                    <a:cubicBezTo>
                      <a:pt x="39" y="9"/>
                      <a:pt x="24" y="1"/>
                      <a:pt x="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30"/>
              <p:cNvSpPr/>
              <p:nvPr/>
            </p:nvSpPr>
            <p:spPr>
              <a:xfrm>
                <a:off x="2647783" y="3994778"/>
                <a:ext cx="91841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8" extrusionOk="0">
                    <a:moveTo>
                      <a:pt x="0" y="1"/>
                    </a:moveTo>
                    <a:lnTo>
                      <a:pt x="0" y="68"/>
                    </a:lnTo>
                    <a:cubicBezTo>
                      <a:pt x="139" y="60"/>
                      <a:pt x="245" y="57"/>
                      <a:pt x="319" y="57"/>
                    </a:cubicBezTo>
                    <a:cubicBezTo>
                      <a:pt x="393" y="57"/>
                      <a:pt x="435" y="60"/>
                      <a:pt x="446" y="68"/>
                    </a:cubicBezTo>
                    <a:lnTo>
                      <a:pt x="458" y="34"/>
                    </a:lnTo>
                    <a:cubicBezTo>
                      <a:pt x="228" y="11"/>
                      <a:pt x="78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30"/>
              <p:cNvSpPr/>
              <p:nvPr/>
            </p:nvSpPr>
            <p:spPr>
              <a:xfrm>
                <a:off x="2030105" y="3826824"/>
                <a:ext cx="129258" cy="19808"/>
              </a:xfrm>
              <a:custGeom>
                <a:avLst/>
                <a:gdLst/>
                <a:ahLst/>
                <a:cxnLst/>
                <a:rect l="l" t="t" r="r" b="b"/>
                <a:pathLst>
                  <a:path w="646" h="98" extrusionOk="0">
                    <a:moveTo>
                      <a:pt x="112" y="0"/>
                    </a:moveTo>
                    <a:cubicBezTo>
                      <a:pt x="49" y="0"/>
                      <a:pt x="11" y="7"/>
                      <a:pt x="0" y="18"/>
                    </a:cubicBezTo>
                    <a:cubicBezTo>
                      <a:pt x="121" y="48"/>
                      <a:pt x="328" y="75"/>
                      <a:pt x="624" y="97"/>
                    </a:cubicBezTo>
                    <a:lnTo>
                      <a:pt x="645" y="52"/>
                    </a:lnTo>
                    <a:lnTo>
                      <a:pt x="635" y="18"/>
                    </a:lnTo>
                    <a:cubicBezTo>
                      <a:pt x="615" y="19"/>
                      <a:pt x="591" y="20"/>
                      <a:pt x="565" y="20"/>
                    </a:cubicBezTo>
                    <a:cubicBezTo>
                      <a:pt x="481" y="20"/>
                      <a:pt x="365" y="15"/>
                      <a:pt x="219" y="4"/>
                    </a:cubicBezTo>
                    <a:cubicBezTo>
                      <a:pt x="178" y="2"/>
                      <a:pt x="142" y="0"/>
                      <a:pt x="1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30"/>
              <p:cNvSpPr/>
              <p:nvPr/>
            </p:nvSpPr>
            <p:spPr>
              <a:xfrm>
                <a:off x="2249204" y="4269043"/>
                <a:ext cx="398779" cy="13744"/>
              </a:xfrm>
              <a:custGeom>
                <a:avLst/>
                <a:gdLst/>
                <a:ahLst/>
                <a:cxnLst/>
                <a:rect l="l" t="t" r="r" b="b"/>
                <a:pathLst>
                  <a:path w="1993" h="68" extrusionOk="0">
                    <a:moveTo>
                      <a:pt x="5" y="1"/>
                    </a:moveTo>
                    <a:cubicBezTo>
                      <a:pt x="4" y="1"/>
                      <a:pt x="2" y="1"/>
                      <a:pt x="1" y="1"/>
                    </a:cubicBezTo>
                    <a:lnTo>
                      <a:pt x="1" y="67"/>
                    </a:lnTo>
                    <a:lnTo>
                      <a:pt x="1949" y="46"/>
                    </a:lnTo>
                    <a:lnTo>
                      <a:pt x="1949" y="67"/>
                    </a:lnTo>
                    <a:cubicBezTo>
                      <a:pt x="1970" y="67"/>
                      <a:pt x="1987" y="53"/>
                      <a:pt x="1992" y="34"/>
                    </a:cubicBezTo>
                    <a:cubicBezTo>
                      <a:pt x="1819" y="24"/>
                      <a:pt x="1565" y="17"/>
                      <a:pt x="1229" y="17"/>
                    </a:cubicBezTo>
                    <a:cubicBezTo>
                      <a:pt x="1158" y="17"/>
                      <a:pt x="1084" y="18"/>
                      <a:pt x="1005" y="18"/>
                    </a:cubicBezTo>
                    <a:cubicBezTo>
                      <a:pt x="520" y="22"/>
                      <a:pt x="201" y="24"/>
                      <a:pt x="45" y="24"/>
                    </a:cubicBezTo>
                    <a:cubicBezTo>
                      <a:pt x="37" y="9"/>
                      <a:pt x="21" y="1"/>
                      <a:pt x="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30"/>
              <p:cNvSpPr/>
              <p:nvPr/>
            </p:nvSpPr>
            <p:spPr>
              <a:xfrm>
                <a:off x="7616214" y="3916562"/>
                <a:ext cx="505027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71" extrusionOk="0">
                    <a:moveTo>
                      <a:pt x="1" y="0"/>
                    </a:moveTo>
                    <a:lnTo>
                      <a:pt x="58" y="4"/>
                    </a:lnTo>
                    <a:cubicBezTo>
                      <a:pt x="547" y="18"/>
                      <a:pt x="796" y="34"/>
                      <a:pt x="803" y="48"/>
                    </a:cubicBezTo>
                    <a:cubicBezTo>
                      <a:pt x="789" y="55"/>
                      <a:pt x="560" y="62"/>
                      <a:pt x="116" y="67"/>
                    </a:cubicBezTo>
                    <a:cubicBezTo>
                      <a:pt x="204" y="69"/>
                      <a:pt x="290" y="71"/>
                      <a:pt x="376" y="71"/>
                    </a:cubicBezTo>
                    <a:lnTo>
                      <a:pt x="2502" y="58"/>
                    </a:lnTo>
                    <a:lnTo>
                      <a:pt x="2523" y="48"/>
                    </a:lnTo>
                    <a:cubicBezTo>
                      <a:pt x="2516" y="34"/>
                      <a:pt x="1799" y="18"/>
                      <a:pt x="376" y="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30"/>
              <p:cNvSpPr/>
              <p:nvPr/>
            </p:nvSpPr>
            <p:spPr>
              <a:xfrm>
                <a:off x="7609811" y="3930103"/>
                <a:ext cx="29813" cy="80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4" extrusionOk="0">
                    <a:moveTo>
                      <a:pt x="1" y="0"/>
                    </a:moveTo>
                    <a:cubicBezTo>
                      <a:pt x="33" y="2"/>
                      <a:pt x="62" y="4"/>
                      <a:pt x="90" y="4"/>
                    </a:cubicBezTo>
                    <a:cubicBezTo>
                      <a:pt x="110" y="4"/>
                      <a:pt x="131" y="2"/>
                      <a:pt x="1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30"/>
              <p:cNvSpPr/>
              <p:nvPr/>
            </p:nvSpPr>
            <p:spPr>
              <a:xfrm>
                <a:off x="1484660" y="4799785"/>
                <a:ext cx="1245760" cy="23041"/>
              </a:xfrm>
              <a:custGeom>
                <a:avLst/>
                <a:gdLst/>
                <a:ahLst/>
                <a:cxnLst/>
                <a:rect l="l" t="t" r="r" b="b"/>
                <a:pathLst>
                  <a:path w="6226" h="114" extrusionOk="0">
                    <a:moveTo>
                      <a:pt x="67" y="1"/>
                    </a:moveTo>
                    <a:cubicBezTo>
                      <a:pt x="53" y="3"/>
                      <a:pt x="40" y="8"/>
                      <a:pt x="30" y="18"/>
                    </a:cubicBezTo>
                    <a:cubicBezTo>
                      <a:pt x="16" y="27"/>
                      <a:pt x="4" y="41"/>
                      <a:pt x="0" y="57"/>
                    </a:cubicBezTo>
                    <a:cubicBezTo>
                      <a:pt x="9" y="71"/>
                      <a:pt x="214" y="85"/>
                      <a:pt x="617" y="99"/>
                    </a:cubicBezTo>
                    <a:cubicBezTo>
                      <a:pt x="819" y="104"/>
                      <a:pt x="1019" y="108"/>
                      <a:pt x="1219" y="113"/>
                    </a:cubicBezTo>
                    <a:lnTo>
                      <a:pt x="5252" y="101"/>
                    </a:lnTo>
                    <a:cubicBezTo>
                      <a:pt x="5877" y="92"/>
                      <a:pt x="6201" y="82"/>
                      <a:pt x="6225" y="68"/>
                    </a:cubicBezTo>
                    <a:cubicBezTo>
                      <a:pt x="6213" y="41"/>
                      <a:pt x="5889" y="24"/>
                      <a:pt x="5252" y="11"/>
                    </a:cubicBezTo>
                    <a:lnTo>
                      <a:pt x="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30"/>
              <p:cNvSpPr/>
              <p:nvPr/>
            </p:nvSpPr>
            <p:spPr>
              <a:xfrm>
                <a:off x="813159" y="3928284"/>
                <a:ext cx="159472" cy="22435"/>
              </a:xfrm>
              <a:custGeom>
                <a:avLst/>
                <a:gdLst/>
                <a:ahLst/>
                <a:cxnLst/>
                <a:rect l="l" t="t" r="r" b="b"/>
                <a:pathLst>
                  <a:path w="797" h="111" extrusionOk="0">
                    <a:moveTo>
                      <a:pt x="45" y="0"/>
                    </a:moveTo>
                    <a:cubicBezTo>
                      <a:pt x="45" y="6"/>
                      <a:pt x="39" y="13"/>
                      <a:pt x="29" y="27"/>
                    </a:cubicBezTo>
                    <a:cubicBezTo>
                      <a:pt x="15" y="37"/>
                      <a:pt x="6" y="51"/>
                      <a:pt x="1" y="67"/>
                    </a:cubicBezTo>
                    <a:lnTo>
                      <a:pt x="22" y="111"/>
                    </a:lnTo>
                    <a:cubicBezTo>
                      <a:pt x="523" y="105"/>
                      <a:pt x="781" y="93"/>
                      <a:pt x="797" y="79"/>
                    </a:cubicBezTo>
                    <a:cubicBezTo>
                      <a:pt x="793" y="65"/>
                      <a:pt x="669" y="49"/>
                      <a:pt x="425" y="32"/>
                    </a:cubicBezTo>
                    <a:cubicBezTo>
                      <a:pt x="176" y="13"/>
                      <a:pt x="48" y="2"/>
                      <a:pt x="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30"/>
              <p:cNvSpPr/>
              <p:nvPr/>
            </p:nvSpPr>
            <p:spPr>
              <a:xfrm>
                <a:off x="1298777" y="3985683"/>
                <a:ext cx="1105697" cy="25063"/>
              </a:xfrm>
              <a:custGeom>
                <a:avLst/>
                <a:gdLst/>
                <a:ahLst/>
                <a:cxnLst/>
                <a:rect l="l" t="t" r="r" b="b"/>
                <a:pathLst>
                  <a:path w="5526" h="124" extrusionOk="0">
                    <a:moveTo>
                      <a:pt x="0" y="0"/>
                    </a:moveTo>
                    <a:lnTo>
                      <a:pt x="0" y="69"/>
                    </a:lnTo>
                    <a:lnTo>
                      <a:pt x="1651" y="123"/>
                    </a:lnTo>
                    <a:lnTo>
                      <a:pt x="1820" y="90"/>
                    </a:lnTo>
                    <a:lnTo>
                      <a:pt x="5503" y="79"/>
                    </a:lnTo>
                    <a:lnTo>
                      <a:pt x="5526" y="67"/>
                    </a:lnTo>
                    <a:cubicBezTo>
                      <a:pt x="5517" y="53"/>
                      <a:pt x="5088" y="39"/>
                      <a:pt x="4234" y="23"/>
                    </a:cubicBezTo>
                    <a:lnTo>
                      <a:pt x="2649" y="23"/>
                    </a:lnTo>
                    <a:cubicBezTo>
                      <a:pt x="2159" y="41"/>
                      <a:pt x="1665" y="50"/>
                      <a:pt x="1167" y="50"/>
                    </a:cubicBezTo>
                    <a:cubicBezTo>
                      <a:pt x="795" y="50"/>
                      <a:pt x="421" y="45"/>
                      <a:pt x="44" y="35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30"/>
              <p:cNvSpPr/>
              <p:nvPr/>
            </p:nvSpPr>
            <p:spPr>
              <a:xfrm>
                <a:off x="637480" y="4342207"/>
                <a:ext cx="597869" cy="13946"/>
              </a:xfrm>
              <a:custGeom>
                <a:avLst/>
                <a:gdLst/>
                <a:ahLst/>
                <a:cxnLst/>
                <a:rect l="l" t="t" r="r" b="b"/>
                <a:pathLst>
                  <a:path w="2988" h="69" extrusionOk="0">
                    <a:moveTo>
                      <a:pt x="8" y="1"/>
                    </a:moveTo>
                    <a:cubicBezTo>
                      <a:pt x="6" y="1"/>
                      <a:pt x="3" y="1"/>
                      <a:pt x="0" y="2"/>
                    </a:cubicBezTo>
                    <a:lnTo>
                      <a:pt x="0" y="68"/>
                    </a:lnTo>
                    <a:lnTo>
                      <a:pt x="2944" y="46"/>
                    </a:lnTo>
                    <a:lnTo>
                      <a:pt x="2944" y="68"/>
                    </a:lnTo>
                    <a:cubicBezTo>
                      <a:pt x="2963" y="68"/>
                      <a:pt x="2982" y="54"/>
                      <a:pt x="2988" y="35"/>
                    </a:cubicBezTo>
                    <a:cubicBezTo>
                      <a:pt x="2711" y="23"/>
                      <a:pt x="2294" y="17"/>
                      <a:pt x="1738" y="17"/>
                    </a:cubicBezTo>
                    <a:cubicBezTo>
                      <a:pt x="1660" y="17"/>
                      <a:pt x="1579" y="17"/>
                      <a:pt x="1496" y="17"/>
                    </a:cubicBezTo>
                    <a:cubicBezTo>
                      <a:pt x="765" y="21"/>
                      <a:pt x="281" y="23"/>
                      <a:pt x="44" y="23"/>
                    </a:cubicBezTo>
                    <a:cubicBezTo>
                      <a:pt x="37" y="9"/>
                      <a:pt x="23" y="1"/>
                      <a:pt x="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6" name="Google Shape;1276;p30"/>
          <p:cNvGrpSpPr/>
          <p:nvPr/>
        </p:nvGrpSpPr>
        <p:grpSpPr>
          <a:xfrm>
            <a:off x="5678280" y="2995460"/>
            <a:ext cx="2910590" cy="767260"/>
            <a:chOff x="5678280" y="2995460"/>
            <a:chExt cx="2910590" cy="767260"/>
          </a:xfrm>
        </p:grpSpPr>
        <p:grpSp>
          <p:nvGrpSpPr>
            <p:cNvPr id="1277" name="Google Shape;1277;p30"/>
            <p:cNvGrpSpPr/>
            <p:nvPr/>
          </p:nvGrpSpPr>
          <p:grpSpPr>
            <a:xfrm>
              <a:off x="5678280" y="2995460"/>
              <a:ext cx="2910590" cy="767260"/>
              <a:chOff x="9641789" y="4060422"/>
              <a:chExt cx="3261531" cy="859771"/>
            </a:xfrm>
          </p:grpSpPr>
          <p:sp>
            <p:nvSpPr>
              <p:cNvPr id="1278" name="Google Shape;1278;p30"/>
              <p:cNvSpPr/>
              <p:nvPr/>
            </p:nvSpPr>
            <p:spPr>
              <a:xfrm>
                <a:off x="12828373" y="4326413"/>
                <a:ext cx="672" cy="6620"/>
              </a:xfrm>
              <a:custGeom>
                <a:avLst/>
                <a:gdLst/>
                <a:ahLst/>
                <a:cxnLst/>
                <a:rect l="l" t="t" r="r" b="b"/>
                <a:pathLst>
                  <a:path w="4" h="39" extrusionOk="0">
                    <a:moveTo>
                      <a:pt x="4" y="0"/>
                    </a:moveTo>
                    <a:lnTo>
                      <a:pt x="0" y="39"/>
                    </a:lnTo>
                    <a:lnTo>
                      <a:pt x="4" y="35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30"/>
              <p:cNvSpPr/>
              <p:nvPr/>
            </p:nvSpPr>
            <p:spPr>
              <a:xfrm>
                <a:off x="9792019" y="4540122"/>
                <a:ext cx="3697" cy="19522"/>
              </a:xfrm>
              <a:custGeom>
                <a:avLst/>
                <a:gdLst/>
                <a:ahLst/>
                <a:cxnLst/>
                <a:rect l="l" t="t" r="r" b="b"/>
                <a:pathLst>
                  <a:path w="22" h="115" extrusionOk="0">
                    <a:moveTo>
                      <a:pt x="0" y="0"/>
                    </a:moveTo>
                    <a:cubicBezTo>
                      <a:pt x="0" y="28"/>
                      <a:pt x="2" y="65"/>
                      <a:pt x="5" y="112"/>
                    </a:cubicBezTo>
                    <a:lnTo>
                      <a:pt x="21" y="114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0"/>
              <p:cNvSpPr/>
              <p:nvPr/>
            </p:nvSpPr>
            <p:spPr>
              <a:xfrm>
                <a:off x="9794372" y="4569827"/>
                <a:ext cx="222320" cy="226620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335" extrusionOk="0">
                    <a:moveTo>
                      <a:pt x="598" y="0"/>
                    </a:moveTo>
                    <a:cubicBezTo>
                      <a:pt x="628" y="6"/>
                      <a:pt x="656" y="9"/>
                      <a:pt x="682" y="14"/>
                    </a:cubicBezTo>
                    <a:cubicBezTo>
                      <a:pt x="784" y="35"/>
                      <a:pt x="845" y="53"/>
                      <a:pt x="866" y="69"/>
                    </a:cubicBezTo>
                    <a:cubicBezTo>
                      <a:pt x="847" y="72"/>
                      <a:pt x="798" y="78"/>
                      <a:pt x="721" y="86"/>
                    </a:cubicBezTo>
                    <a:cubicBezTo>
                      <a:pt x="640" y="97"/>
                      <a:pt x="589" y="100"/>
                      <a:pt x="568" y="100"/>
                    </a:cubicBezTo>
                    <a:cubicBezTo>
                      <a:pt x="548" y="101"/>
                      <a:pt x="528" y="101"/>
                      <a:pt x="508" y="101"/>
                    </a:cubicBezTo>
                    <a:cubicBezTo>
                      <a:pt x="367" y="101"/>
                      <a:pt x="227" y="90"/>
                      <a:pt x="88" y="69"/>
                    </a:cubicBezTo>
                    <a:cubicBezTo>
                      <a:pt x="62" y="63"/>
                      <a:pt x="32" y="56"/>
                      <a:pt x="0" y="48"/>
                    </a:cubicBezTo>
                    <a:lnTo>
                      <a:pt x="0" y="48"/>
                    </a:lnTo>
                    <a:cubicBezTo>
                      <a:pt x="7" y="121"/>
                      <a:pt x="18" y="207"/>
                      <a:pt x="28" y="309"/>
                    </a:cubicBezTo>
                    <a:cubicBezTo>
                      <a:pt x="137" y="326"/>
                      <a:pt x="237" y="346"/>
                      <a:pt x="326" y="362"/>
                    </a:cubicBezTo>
                    <a:cubicBezTo>
                      <a:pt x="247" y="383"/>
                      <a:pt x="165" y="397"/>
                      <a:pt x="83" y="400"/>
                    </a:cubicBezTo>
                    <a:lnTo>
                      <a:pt x="39" y="400"/>
                    </a:lnTo>
                    <a:cubicBezTo>
                      <a:pt x="48" y="467"/>
                      <a:pt x="56" y="537"/>
                      <a:pt x="65" y="614"/>
                    </a:cubicBezTo>
                    <a:cubicBezTo>
                      <a:pt x="93" y="828"/>
                      <a:pt x="121" y="1014"/>
                      <a:pt x="147" y="1173"/>
                    </a:cubicBezTo>
                    <a:cubicBezTo>
                      <a:pt x="332" y="1228"/>
                      <a:pt x="600" y="1271"/>
                      <a:pt x="950" y="1305"/>
                    </a:cubicBezTo>
                    <a:cubicBezTo>
                      <a:pt x="1078" y="1315"/>
                      <a:pt x="1203" y="1326"/>
                      <a:pt x="1322" y="1334"/>
                    </a:cubicBezTo>
                    <a:cubicBezTo>
                      <a:pt x="1313" y="1254"/>
                      <a:pt x="1301" y="1166"/>
                      <a:pt x="1282" y="1070"/>
                    </a:cubicBezTo>
                    <a:cubicBezTo>
                      <a:pt x="1248" y="882"/>
                      <a:pt x="1219" y="696"/>
                      <a:pt x="1189" y="511"/>
                    </a:cubicBezTo>
                    <a:cubicBezTo>
                      <a:pt x="1099" y="489"/>
                      <a:pt x="1056" y="465"/>
                      <a:pt x="1056" y="439"/>
                    </a:cubicBezTo>
                    <a:cubicBezTo>
                      <a:pt x="1056" y="418"/>
                      <a:pt x="1084" y="402"/>
                      <a:pt x="1140" y="398"/>
                    </a:cubicBezTo>
                    <a:lnTo>
                      <a:pt x="109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0"/>
              <p:cNvSpPr/>
              <p:nvPr/>
            </p:nvSpPr>
            <p:spPr>
              <a:xfrm>
                <a:off x="12595131" y="4363587"/>
                <a:ext cx="233075" cy="331696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954" extrusionOk="0">
                    <a:moveTo>
                      <a:pt x="1387" y="0"/>
                    </a:moveTo>
                    <a:lnTo>
                      <a:pt x="1387" y="0"/>
                    </a:lnTo>
                    <a:cubicBezTo>
                      <a:pt x="1248" y="125"/>
                      <a:pt x="1029" y="283"/>
                      <a:pt x="729" y="472"/>
                    </a:cubicBezTo>
                    <a:cubicBezTo>
                      <a:pt x="714" y="467"/>
                      <a:pt x="705" y="463"/>
                      <a:pt x="705" y="462"/>
                    </a:cubicBezTo>
                    <a:cubicBezTo>
                      <a:pt x="698" y="455"/>
                      <a:pt x="694" y="441"/>
                      <a:pt x="694" y="419"/>
                    </a:cubicBezTo>
                    <a:cubicBezTo>
                      <a:pt x="694" y="407"/>
                      <a:pt x="791" y="318"/>
                      <a:pt x="984" y="151"/>
                    </a:cubicBezTo>
                    <a:lnTo>
                      <a:pt x="984" y="151"/>
                    </a:lnTo>
                    <a:cubicBezTo>
                      <a:pt x="934" y="188"/>
                      <a:pt x="882" y="228"/>
                      <a:pt x="822" y="274"/>
                    </a:cubicBezTo>
                    <a:cubicBezTo>
                      <a:pt x="540" y="369"/>
                      <a:pt x="277" y="453"/>
                      <a:pt x="32" y="526"/>
                    </a:cubicBezTo>
                    <a:lnTo>
                      <a:pt x="23" y="916"/>
                    </a:lnTo>
                    <a:lnTo>
                      <a:pt x="0" y="933"/>
                    </a:lnTo>
                    <a:lnTo>
                      <a:pt x="0" y="942"/>
                    </a:lnTo>
                    <a:cubicBezTo>
                      <a:pt x="46" y="913"/>
                      <a:pt x="82" y="897"/>
                      <a:pt x="109" y="897"/>
                    </a:cubicBezTo>
                    <a:cubicBezTo>
                      <a:pt x="114" y="897"/>
                      <a:pt x="120" y="898"/>
                      <a:pt x="124" y="900"/>
                    </a:cubicBezTo>
                    <a:cubicBezTo>
                      <a:pt x="82" y="954"/>
                      <a:pt x="42" y="1003"/>
                      <a:pt x="0" y="1049"/>
                    </a:cubicBezTo>
                    <a:cubicBezTo>
                      <a:pt x="2" y="1275"/>
                      <a:pt x="2" y="1415"/>
                      <a:pt x="4" y="1470"/>
                    </a:cubicBezTo>
                    <a:cubicBezTo>
                      <a:pt x="9" y="1633"/>
                      <a:pt x="25" y="1794"/>
                      <a:pt x="47" y="1953"/>
                    </a:cubicBezTo>
                    <a:cubicBezTo>
                      <a:pt x="321" y="1740"/>
                      <a:pt x="538" y="1578"/>
                      <a:pt x="703" y="1470"/>
                    </a:cubicBezTo>
                    <a:cubicBezTo>
                      <a:pt x="912" y="1329"/>
                      <a:pt x="1134" y="1210"/>
                      <a:pt x="1366" y="1110"/>
                    </a:cubicBezTo>
                    <a:cubicBezTo>
                      <a:pt x="1353" y="1093"/>
                      <a:pt x="1353" y="896"/>
                      <a:pt x="1367" y="521"/>
                    </a:cubicBezTo>
                    <a:lnTo>
                      <a:pt x="1367" y="521"/>
                    </a:lnTo>
                    <a:cubicBezTo>
                      <a:pt x="1311" y="556"/>
                      <a:pt x="1250" y="584"/>
                      <a:pt x="1187" y="609"/>
                    </a:cubicBezTo>
                    <a:cubicBezTo>
                      <a:pt x="1182" y="619"/>
                      <a:pt x="1178" y="624"/>
                      <a:pt x="1175" y="624"/>
                    </a:cubicBezTo>
                    <a:cubicBezTo>
                      <a:pt x="1170" y="624"/>
                      <a:pt x="1168" y="613"/>
                      <a:pt x="1168" y="591"/>
                    </a:cubicBezTo>
                    <a:cubicBezTo>
                      <a:pt x="1168" y="588"/>
                      <a:pt x="1203" y="567"/>
                      <a:pt x="1273" y="526"/>
                    </a:cubicBezTo>
                    <a:cubicBezTo>
                      <a:pt x="1306" y="505"/>
                      <a:pt x="1338" y="484"/>
                      <a:pt x="1371" y="462"/>
                    </a:cubicBezTo>
                    <a:lnTo>
                      <a:pt x="1371" y="442"/>
                    </a:lnTo>
                    <a:cubicBezTo>
                      <a:pt x="1378" y="256"/>
                      <a:pt x="1383" y="107"/>
                      <a:pt x="1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30"/>
              <p:cNvSpPr/>
              <p:nvPr/>
            </p:nvSpPr>
            <p:spPr>
              <a:xfrm>
                <a:off x="12515479" y="4521959"/>
                <a:ext cx="79820" cy="58734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46" extrusionOk="0">
                    <a:moveTo>
                      <a:pt x="474" y="0"/>
                    </a:moveTo>
                    <a:cubicBezTo>
                      <a:pt x="343" y="98"/>
                      <a:pt x="185" y="214"/>
                      <a:pt x="1" y="345"/>
                    </a:cubicBezTo>
                    <a:cubicBezTo>
                      <a:pt x="67" y="312"/>
                      <a:pt x="134" y="277"/>
                      <a:pt x="202" y="244"/>
                    </a:cubicBezTo>
                    <a:cubicBezTo>
                      <a:pt x="295" y="156"/>
                      <a:pt x="362" y="95"/>
                      <a:pt x="402" y="63"/>
                    </a:cubicBezTo>
                    <a:cubicBezTo>
                      <a:pt x="428" y="40"/>
                      <a:pt x="453" y="25"/>
                      <a:pt x="474" y="11"/>
                    </a:cubicBezTo>
                    <a:lnTo>
                      <a:pt x="4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30"/>
              <p:cNvSpPr/>
              <p:nvPr/>
            </p:nvSpPr>
            <p:spPr>
              <a:xfrm>
                <a:off x="12426585" y="4541819"/>
                <a:ext cx="183670" cy="26243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1546" extrusionOk="0">
                    <a:moveTo>
                      <a:pt x="936" y="434"/>
                    </a:moveTo>
                    <a:cubicBezTo>
                      <a:pt x="940" y="438"/>
                      <a:pt x="944" y="440"/>
                      <a:pt x="947" y="440"/>
                    </a:cubicBezTo>
                    <a:cubicBezTo>
                      <a:pt x="949" y="440"/>
                      <a:pt x="950" y="439"/>
                      <a:pt x="950" y="439"/>
                    </a:cubicBezTo>
                    <a:cubicBezTo>
                      <a:pt x="954" y="439"/>
                      <a:pt x="956" y="449"/>
                      <a:pt x="956" y="472"/>
                    </a:cubicBezTo>
                    <a:cubicBezTo>
                      <a:pt x="956" y="493"/>
                      <a:pt x="921" y="527"/>
                      <a:pt x="850" y="572"/>
                    </a:cubicBezTo>
                    <a:cubicBezTo>
                      <a:pt x="775" y="621"/>
                      <a:pt x="728" y="651"/>
                      <a:pt x="712" y="662"/>
                    </a:cubicBezTo>
                    <a:cubicBezTo>
                      <a:pt x="701" y="660"/>
                      <a:pt x="691" y="656"/>
                      <a:pt x="682" y="653"/>
                    </a:cubicBezTo>
                    <a:cubicBezTo>
                      <a:pt x="672" y="646"/>
                      <a:pt x="668" y="630"/>
                      <a:pt x="668" y="609"/>
                    </a:cubicBezTo>
                    <a:cubicBezTo>
                      <a:pt x="668" y="593"/>
                      <a:pt x="707" y="558"/>
                      <a:pt x="782" y="507"/>
                    </a:cubicBezTo>
                    <a:cubicBezTo>
                      <a:pt x="859" y="456"/>
                      <a:pt x="910" y="434"/>
                      <a:pt x="936" y="434"/>
                    </a:cubicBezTo>
                    <a:close/>
                    <a:moveTo>
                      <a:pt x="1003" y="1"/>
                    </a:moveTo>
                    <a:cubicBezTo>
                      <a:pt x="945" y="65"/>
                      <a:pt x="884" y="127"/>
                      <a:pt x="815" y="183"/>
                    </a:cubicBezTo>
                    <a:cubicBezTo>
                      <a:pt x="652" y="318"/>
                      <a:pt x="444" y="434"/>
                      <a:pt x="191" y="530"/>
                    </a:cubicBezTo>
                    <a:cubicBezTo>
                      <a:pt x="179" y="530"/>
                      <a:pt x="167" y="527"/>
                      <a:pt x="156" y="521"/>
                    </a:cubicBezTo>
                    <a:cubicBezTo>
                      <a:pt x="149" y="516"/>
                      <a:pt x="146" y="509"/>
                      <a:pt x="144" y="502"/>
                    </a:cubicBezTo>
                    <a:lnTo>
                      <a:pt x="5" y="602"/>
                    </a:lnTo>
                    <a:cubicBezTo>
                      <a:pt x="2" y="669"/>
                      <a:pt x="2" y="733"/>
                      <a:pt x="0" y="796"/>
                    </a:cubicBezTo>
                    <a:lnTo>
                      <a:pt x="153" y="777"/>
                    </a:lnTo>
                    <a:lnTo>
                      <a:pt x="153" y="777"/>
                    </a:lnTo>
                    <a:cubicBezTo>
                      <a:pt x="104" y="798"/>
                      <a:pt x="53" y="821"/>
                      <a:pt x="0" y="842"/>
                    </a:cubicBezTo>
                    <a:lnTo>
                      <a:pt x="0" y="1117"/>
                    </a:lnTo>
                    <a:cubicBezTo>
                      <a:pt x="21" y="1098"/>
                      <a:pt x="70" y="1077"/>
                      <a:pt x="146" y="1054"/>
                    </a:cubicBezTo>
                    <a:cubicBezTo>
                      <a:pt x="231" y="1027"/>
                      <a:pt x="293" y="1014"/>
                      <a:pt x="332" y="1014"/>
                    </a:cubicBezTo>
                    <a:cubicBezTo>
                      <a:pt x="341" y="1014"/>
                      <a:pt x="348" y="1014"/>
                      <a:pt x="354" y="1016"/>
                    </a:cubicBezTo>
                    <a:cubicBezTo>
                      <a:pt x="354" y="1017"/>
                      <a:pt x="355" y="1017"/>
                      <a:pt x="356" y="1017"/>
                    </a:cubicBezTo>
                    <a:cubicBezTo>
                      <a:pt x="357" y="1017"/>
                      <a:pt x="359" y="1017"/>
                      <a:pt x="361" y="1016"/>
                    </a:cubicBezTo>
                    <a:cubicBezTo>
                      <a:pt x="367" y="1017"/>
                      <a:pt x="367" y="1030"/>
                      <a:pt x="367" y="1051"/>
                    </a:cubicBezTo>
                    <a:cubicBezTo>
                      <a:pt x="367" y="1096"/>
                      <a:pt x="328" y="1135"/>
                      <a:pt x="247" y="1166"/>
                    </a:cubicBezTo>
                    <a:cubicBezTo>
                      <a:pt x="183" y="1194"/>
                      <a:pt x="112" y="1208"/>
                      <a:pt x="42" y="1210"/>
                    </a:cubicBezTo>
                    <a:cubicBezTo>
                      <a:pt x="27" y="1210"/>
                      <a:pt x="13" y="1205"/>
                      <a:pt x="2" y="1194"/>
                    </a:cubicBezTo>
                    <a:lnTo>
                      <a:pt x="2" y="1194"/>
                    </a:lnTo>
                    <a:cubicBezTo>
                      <a:pt x="5" y="1321"/>
                      <a:pt x="11" y="1438"/>
                      <a:pt x="20" y="1545"/>
                    </a:cubicBezTo>
                    <a:cubicBezTo>
                      <a:pt x="72" y="1521"/>
                      <a:pt x="198" y="1484"/>
                      <a:pt x="398" y="1440"/>
                    </a:cubicBezTo>
                    <a:cubicBezTo>
                      <a:pt x="607" y="1391"/>
                      <a:pt x="766" y="1352"/>
                      <a:pt x="880" y="1321"/>
                    </a:cubicBezTo>
                    <a:lnTo>
                      <a:pt x="1092" y="1226"/>
                    </a:lnTo>
                    <a:lnTo>
                      <a:pt x="1052" y="917"/>
                    </a:lnTo>
                    <a:lnTo>
                      <a:pt x="1052" y="914"/>
                    </a:lnTo>
                    <a:lnTo>
                      <a:pt x="1049" y="905"/>
                    </a:lnTo>
                    <a:cubicBezTo>
                      <a:pt x="1026" y="744"/>
                      <a:pt x="1012" y="583"/>
                      <a:pt x="1005" y="421"/>
                    </a:cubicBezTo>
                    <a:cubicBezTo>
                      <a:pt x="1005" y="367"/>
                      <a:pt x="1005" y="227"/>
                      <a:pt x="10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30"/>
              <p:cNvSpPr/>
              <p:nvPr/>
            </p:nvSpPr>
            <p:spPr>
              <a:xfrm>
                <a:off x="9994006" y="4643836"/>
                <a:ext cx="2443842" cy="276357"/>
              </a:xfrm>
              <a:custGeom>
                <a:avLst/>
                <a:gdLst/>
                <a:ahLst/>
                <a:cxnLst/>
                <a:rect l="l" t="t" r="r" b="b"/>
                <a:pathLst>
                  <a:path w="14543" h="1628" extrusionOk="0">
                    <a:moveTo>
                      <a:pt x="2858" y="711"/>
                    </a:moveTo>
                    <a:cubicBezTo>
                      <a:pt x="2986" y="711"/>
                      <a:pt x="3155" y="715"/>
                      <a:pt x="3365" y="723"/>
                    </a:cubicBezTo>
                    <a:cubicBezTo>
                      <a:pt x="3908" y="744"/>
                      <a:pt x="4231" y="778"/>
                      <a:pt x="4331" y="828"/>
                    </a:cubicBezTo>
                    <a:cubicBezTo>
                      <a:pt x="4236" y="856"/>
                      <a:pt x="4173" y="870"/>
                      <a:pt x="4140" y="870"/>
                    </a:cubicBezTo>
                    <a:lnTo>
                      <a:pt x="4140" y="869"/>
                    </a:lnTo>
                    <a:cubicBezTo>
                      <a:pt x="3730" y="869"/>
                      <a:pt x="3442" y="862"/>
                      <a:pt x="3277" y="846"/>
                    </a:cubicBezTo>
                    <a:cubicBezTo>
                      <a:pt x="2883" y="811"/>
                      <a:pt x="2646" y="790"/>
                      <a:pt x="2567" y="786"/>
                    </a:cubicBezTo>
                    <a:cubicBezTo>
                      <a:pt x="2567" y="785"/>
                      <a:pt x="2566" y="781"/>
                      <a:pt x="2562" y="778"/>
                    </a:cubicBezTo>
                    <a:cubicBezTo>
                      <a:pt x="2557" y="767"/>
                      <a:pt x="2555" y="753"/>
                      <a:pt x="2557" y="742"/>
                    </a:cubicBezTo>
                    <a:cubicBezTo>
                      <a:pt x="2557" y="721"/>
                      <a:pt x="2657" y="711"/>
                      <a:pt x="2858" y="711"/>
                    </a:cubicBezTo>
                    <a:close/>
                    <a:moveTo>
                      <a:pt x="14481" y="1"/>
                    </a:moveTo>
                    <a:lnTo>
                      <a:pt x="14469" y="10"/>
                    </a:lnTo>
                    <a:cubicBezTo>
                      <a:pt x="13607" y="85"/>
                      <a:pt x="12744" y="146"/>
                      <a:pt x="11883" y="195"/>
                    </a:cubicBezTo>
                    <a:cubicBezTo>
                      <a:pt x="11847" y="204"/>
                      <a:pt x="11796" y="217"/>
                      <a:pt x="11727" y="229"/>
                    </a:cubicBezTo>
                    <a:cubicBezTo>
                      <a:pt x="11636" y="245"/>
                      <a:pt x="11584" y="255"/>
                      <a:pt x="11566" y="259"/>
                    </a:cubicBezTo>
                    <a:lnTo>
                      <a:pt x="10411" y="267"/>
                    </a:lnTo>
                    <a:lnTo>
                      <a:pt x="10300" y="267"/>
                    </a:lnTo>
                    <a:cubicBezTo>
                      <a:pt x="10043" y="278"/>
                      <a:pt x="9783" y="287"/>
                      <a:pt x="9524" y="294"/>
                    </a:cubicBezTo>
                    <a:cubicBezTo>
                      <a:pt x="9466" y="297"/>
                      <a:pt x="9408" y="301"/>
                      <a:pt x="9354" y="306"/>
                    </a:cubicBezTo>
                    <a:cubicBezTo>
                      <a:pt x="9138" y="334"/>
                      <a:pt x="9019" y="348"/>
                      <a:pt x="8993" y="350"/>
                    </a:cubicBezTo>
                    <a:lnTo>
                      <a:pt x="8041" y="350"/>
                    </a:lnTo>
                    <a:cubicBezTo>
                      <a:pt x="7979" y="366"/>
                      <a:pt x="7821" y="383"/>
                      <a:pt x="7565" y="404"/>
                    </a:cubicBezTo>
                    <a:lnTo>
                      <a:pt x="6068" y="404"/>
                    </a:lnTo>
                    <a:lnTo>
                      <a:pt x="5986" y="392"/>
                    </a:lnTo>
                    <a:lnTo>
                      <a:pt x="5022" y="385"/>
                    </a:lnTo>
                    <a:cubicBezTo>
                      <a:pt x="4911" y="360"/>
                      <a:pt x="4718" y="347"/>
                      <a:pt x="4441" y="347"/>
                    </a:cubicBezTo>
                    <a:cubicBezTo>
                      <a:pt x="4314" y="347"/>
                      <a:pt x="4168" y="349"/>
                      <a:pt x="4005" y="355"/>
                    </a:cubicBezTo>
                    <a:lnTo>
                      <a:pt x="3989" y="308"/>
                    </a:lnTo>
                    <a:cubicBezTo>
                      <a:pt x="4010" y="292"/>
                      <a:pt x="4031" y="276"/>
                      <a:pt x="4056" y="264"/>
                    </a:cubicBezTo>
                    <a:cubicBezTo>
                      <a:pt x="3116" y="229"/>
                      <a:pt x="2176" y="176"/>
                      <a:pt x="1237" y="110"/>
                    </a:cubicBezTo>
                    <a:cubicBezTo>
                      <a:pt x="1186" y="115"/>
                      <a:pt x="1121" y="122"/>
                      <a:pt x="1042" y="131"/>
                    </a:cubicBezTo>
                    <a:cubicBezTo>
                      <a:pt x="919" y="145"/>
                      <a:pt x="846" y="152"/>
                      <a:pt x="823" y="152"/>
                    </a:cubicBezTo>
                    <a:cubicBezTo>
                      <a:pt x="614" y="152"/>
                      <a:pt x="408" y="138"/>
                      <a:pt x="201" y="110"/>
                    </a:cubicBezTo>
                    <a:cubicBezTo>
                      <a:pt x="134" y="103"/>
                      <a:pt x="67" y="90"/>
                      <a:pt x="1" y="75"/>
                    </a:cubicBezTo>
                    <a:lnTo>
                      <a:pt x="1" y="75"/>
                    </a:lnTo>
                    <a:cubicBezTo>
                      <a:pt x="31" y="260"/>
                      <a:pt x="60" y="446"/>
                      <a:pt x="94" y="632"/>
                    </a:cubicBezTo>
                    <a:cubicBezTo>
                      <a:pt x="111" y="730"/>
                      <a:pt x="125" y="818"/>
                      <a:pt x="136" y="897"/>
                    </a:cubicBezTo>
                    <a:cubicBezTo>
                      <a:pt x="152" y="1007"/>
                      <a:pt x="159" y="1118"/>
                      <a:pt x="157" y="1230"/>
                    </a:cubicBezTo>
                    <a:cubicBezTo>
                      <a:pt x="777" y="1403"/>
                      <a:pt x="1461" y="1505"/>
                      <a:pt x="2206" y="1535"/>
                    </a:cubicBezTo>
                    <a:cubicBezTo>
                      <a:pt x="2557" y="1549"/>
                      <a:pt x="3059" y="1556"/>
                      <a:pt x="3709" y="1556"/>
                    </a:cubicBezTo>
                    <a:cubicBezTo>
                      <a:pt x="3970" y="1556"/>
                      <a:pt x="4256" y="1555"/>
                      <a:pt x="4566" y="1552"/>
                    </a:cubicBezTo>
                    <a:cubicBezTo>
                      <a:pt x="6678" y="1600"/>
                      <a:pt x="8233" y="1626"/>
                      <a:pt x="9227" y="1628"/>
                    </a:cubicBezTo>
                    <a:cubicBezTo>
                      <a:pt x="9717" y="1551"/>
                      <a:pt x="10488" y="1479"/>
                      <a:pt x="11540" y="1414"/>
                    </a:cubicBezTo>
                    <a:cubicBezTo>
                      <a:pt x="12374" y="1361"/>
                      <a:pt x="13375" y="1202"/>
                      <a:pt x="14543" y="935"/>
                    </a:cubicBezTo>
                    <a:cubicBezTo>
                      <a:pt x="14543" y="935"/>
                      <a:pt x="14542" y="935"/>
                      <a:pt x="14540" y="935"/>
                    </a:cubicBezTo>
                    <a:cubicBezTo>
                      <a:pt x="14535" y="935"/>
                      <a:pt x="14520" y="937"/>
                      <a:pt x="14497" y="944"/>
                    </a:cubicBezTo>
                    <a:cubicBezTo>
                      <a:pt x="14489" y="837"/>
                      <a:pt x="14483" y="720"/>
                      <a:pt x="14480" y="593"/>
                    </a:cubicBezTo>
                    <a:cubicBezTo>
                      <a:pt x="14466" y="579"/>
                      <a:pt x="14460" y="560"/>
                      <a:pt x="14462" y="541"/>
                    </a:cubicBezTo>
                    <a:cubicBezTo>
                      <a:pt x="14464" y="530"/>
                      <a:pt x="14469" y="522"/>
                      <a:pt x="14478" y="516"/>
                    </a:cubicBezTo>
                    <a:cubicBezTo>
                      <a:pt x="14476" y="429"/>
                      <a:pt x="14476" y="336"/>
                      <a:pt x="14478" y="241"/>
                    </a:cubicBezTo>
                    <a:lnTo>
                      <a:pt x="14478" y="241"/>
                    </a:lnTo>
                    <a:cubicBezTo>
                      <a:pt x="14205" y="346"/>
                      <a:pt x="13922" y="425"/>
                      <a:pt x="13633" y="472"/>
                    </a:cubicBezTo>
                    <a:cubicBezTo>
                      <a:pt x="13314" y="529"/>
                      <a:pt x="12777" y="586"/>
                      <a:pt x="12025" y="648"/>
                    </a:cubicBezTo>
                    <a:cubicBezTo>
                      <a:pt x="12018" y="630"/>
                      <a:pt x="12013" y="613"/>
                      <a:pt x="12011" y="595"/>
                    </a:cubicBezTo>
                    <a:cubicBezTo>
                      <a:pt x="12565" y="481"/>
                      <a:pt x="13068" y="392"/>
                      <a:pt x="13524" y="323"/>
                    </a:cubicBezTo>
                    <a:cubicBezTo>
                      <a:pt x="13607" y="311"/>
                      <a:pt x="13924" y="269"/>
                      <a:pt x="14478" y="195"/>
                    </a:cubicBezTo>
                    <a:cubicBezTo>
                      <a:pt x="14478" y="132"/>
                      <a:pt x="14480" y="68"/>
                      <a:pt x="144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30"/>
              <p:cNvSpPr/>
              <p:nvPr/>
            </p:nvSpPr>
            <p:spPr>
              <a:xfrm>
                <a:off x="12733430" y="4186882"/>
                <a:ext cx="108387" cy="22322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1315" extrusionOk="0">
                    <a:moveTo>
                      <a:pt x="644" y="0"/>
                    </a:moveTo>
                    <a:cubicBezTo>
                      <a:pt x="639" y="2"/>
                      <a:pt x="450" y="144"/>
                      <a:pt x="80" y="424"/>
                    </a:cubicBezTo>
                    <a:lnTo>
                      <a:pt x="1" y="1315"/>
                    </a:lnTo>
                    <a:cubicBezTo>
                      <a:pt x="59" y="1271"/>
                      <a:pt x="111" y="1229"/>
                      <a:pt x="162" y="1192"/>
                    </a:cubicBezTo>
                    <a:cubicBezTo>
                      <a:pt x="206" y="1154"/>
                      <a:pt x="255" y="1112"/>
                      <a:pt x="310" y="1066"/>
                    </a:cubicBezTo>
                    <a:cubicBezTo>
                      <a:pt x="413" y="978"/>
                      <a:pt x="497" y="910"/>
                      <a:pt x="564" y="861"/>
                    </a:cubicBezTo>
                    <a:lnTo>
                      <a:pt x="569" y="822"/>
                    </a:lnTo>
                    <a:lnTo>
                      <a:pt x="64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30"/>
              <p:cNvSpPr/>
              <p:nvPr/>
            </p:nvSpPr>
            <p:spPr>
              <a:xfrm>
                <a:off x="9779584" y="4366642"/>
                <a:ext cx="391035" cy="203363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1198" extrusionOk="0">
                    <a:moveTo>
                      <a:pt x="526" y="267"/>
                    </a:moveTo>
                    <a:cubicBezTo>
                      <a:pt x="569" y="267"/>
                      <a:pt x="621" y="288"/>
                      <a:pt x="682" y="328"/>
                    </a:cubicBezTo>
                    <a:cubicBezTo>
                      <a:pt x="765" y="384"/>
                      <a:pt x="837" y="454"/>
                      <a:pt x="895" y="535"/>
                    </a:cubicBezTo>
                    <a:cubicBezTo>
                      <a:pt x="958" y="621"/>
                      <a:pt x="989" y="684"/>
                      <a:pt x="989" y="728"/>
                    </a:cubicBezTo>
                    <a:cubicBezTo>
                      <a:pt x="989" y="785"/>
                      <a:pt x="977" y="827"/>
                      <a:pt x="954" y="856"/>
                    </a:cubicBezTo>
                    <a:cubicBezTo>
                      <a:pt x="909" y="910"/>
                      <a:pt x="817" y="936"/>
                      <a:pt x="681" y="936"/>
                    </a:cubicBezTo>
                    <a:cubicBezTo>
                      <a:pt x="511" y="936"/>
                      <a:pt x="409" y="884"/>
                      <a:pt x="376" y="778"/>
                    </a:cubicBezTo>
                    <a:cubicBezTo>
                      <a:pt x="374" y="670"/>
                      <a:pt x="374" y="612"/>
                      <a:pt x="374" y="603"/>
                    </a:cubicBezTo>
                    <a:cubicBezTo>
                      <a:pt x="374" y="379"/>
                      <a:pt x="425" y="267"/>
                      <a:pt x="526" y="267"/>
                    </a:cubicBezTo>
                    <a:close/>
                    <a:moveTo>
                      <a:pt x="1" y="0"/>
                    </a:moveTo>
                    <a:lnTo>
                      <a:pt x="85" y="1020"/>
                    </a:lnTo>
                    <a:lnTo>
                      <a:pt x="95" y="1136"/>
                    </a:lnTo>
                    <a:cubicBezTo>
                      <a:pt x="137" y="1140"/>
                      <a:pt x="197" y="1145"/>
                      <a:pt x="278" y="1154"/>
                    </a:cubicBezTo>
                    <a:cubicBezTo>
                      <a:pt x="434" y="1164"/>
                      <a:pt x="569" y="1178"/>
                      <a:pt x="686" y="1197"/>
                    </a:cubicBezTo>
                    <a:lnTo>
                      <a:pt x="1184" y="1197"/>
                    </a:lnTo>
                    <a:lnTo>
                      <a:pt x="1119" y="454"/>
                    </a:lnTo>
                    <a:lnTo>
                      <a:pt x="1664" y="338"/>
                    </a:lnTo>
                    <a:lnTo>
                      <a:pt x="2327" y="202"/>
                    </a:lnTo>
                    <a:lnTo>
                      <a:pt x="2320" y="20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0"/>
              <p:cNvSpPr/>
              <p:nvPr/>
            </p:nvSpPr>
            <p:spPr>
              <a:xfrm>
                <a:off x="12425072" y="4365284"/>
                <a:ext cx="182494" cy="280261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651" extrusionOk="0">
                    <a:moveTo>
                      <a:pt x="1082" y="1"/>
                    </a:moveTo>
                    <a:cubicBezTo>
                      <a:pt x="693" y="296"/>
                      <a:pt x="384" y="525"/>
                      <a:pt x="158" y="690"/>
                    </a:cubicBezTo>
                    <a:cubicBezTo>
                      <a:pt x="127" y="715"/>
                      <a:pt x="95" y="739"/>
                      <a:pt x="65" y="760"/>
                    </a:cubicBezTo>
                    <a:lnTo>
                      <a:pt x="0" y="1651"/>
                    </a:lnTo>
                    <a:lnTo>
                      <a:pt x="0" y="1651"/>
                    </a:lnTo>
                    <a:lnTo>
                      <a:pt x="13" y="1642"/>
                    </a:lnTo>
                    <a:lnTo>
                      <a:pt x="153" y="1542"/>
                    </a:lnTo>
                    <a:cubicBezTo>
                      <a:pt x="151" y="1535"/>
                      <a:pt x="151" y="1526"/>
                      <a:pt x="151" y="1517"/>
                    </a:cubicBezTo>
                    <a:cubicBezTo>
                      <a:pt x="151" y="1488"/>
                      <a:pt x="246" y="1423"/>
                      <a:pt x="439" y="1321"/>
                    </a:cubicBezTo>
                    <a:cubicBezTo>
                      <a:pt x="472" y="1304"/>
                      <a:pt x="505" y="1286"/>
                      <a:pt x="539" y="1268"/>
                    </a:cubicBezTo>
                    <a:cubicBezTo>
                      <a:pt x="723" y="1137"/>
                      <a:pt x="881" y="1023"/>
                      <a:pt x="1012" y="923"/>
                    </a:cubicBezTo>
                    <a:lnTo>
                      <a:pt x="1035" y="906"/>
                    </a:lnTo>
                    <a:lnTo>
                      <a:pt x="1044" y="516"/>
                    </a:lnTo>
                    <a:lnTo>
                      <a:pt x="108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0"/>
              <p:cNvSpPr/>
              <p:nvPr/>
            </p:nvSpPr>
            <p:spPr>
              <a:xfrm>
                <a:off x="9967287" y="4439463"/>
                <a:ext cx="2468880" cy="254289"/>
              </a:xfrm>
              <a:custGeom>
                <a:avLst/>
                <a:gdLst/>
                <a:ahLst/>
                <a:cxnLst/>
                <a:rect l="l" t="t" r="r" b="b"/>
                <a:pathLst>
                  <a:path w="14692" h="1498" extrusionOk="0">
                    <a:moveTo>
                      <a:pt x="1753" y="331"/>
                    </a:moveTo>
                    <a:cubicBezTo>
                      <a:pt x="1842" y="331"/>
                      <a:pt x="1885" y="393"/>
                      <a:pt x="1883" y="516"/>
                    </a:cubicBezTo>
                    <a:cubicBezTo>
                      <a:pt x="1885" y="574"/>
                      <a:pt x="1873" y="632"/>
                      <a:pt x="1850" y="684"/>
                    </a:cubicBezTo>
                    <a:cubicBezTo>
                      <a:pt x="1820" y="754"/>
                      <a:pt x="1769" y="789"/>
                      <a:pt x="1701" y="789"/>
                    </a:cubicBezTo>
                    <a:cubicBezTo>
                      <a:pt x="1627" y="789"/>
                      <a:pt x="1576" y="761"/>
                      <a:pt x="1548" y="709"/>
                    </a:cubicBezTo>
                    <a:cubicBezTo>
                      <a:pt x="1536" y="653"/>
                      <a:pt x="1531" y="623"/>
                      <a:pt x="1531" y="619"/>
                    </a:cubicBezTo>
                    <a:cubicBezTo>
                      <a:pt x="1531" y="451"/>
                      <a:pt x="1589" y="356"/>
                      <a:pt x="1708" y="335"/>
                    </a:cubicBezTo>
                    <a:cubicBezTo>
                      <a:pt x="1724" y="332"/>
                      <a:pt x="1739" y="331"/>
                      <a:pt x="1753" y="331"/>
                    </a:cubicBezTo>
                    <a:close/>
                    <a:moveTo>
                      <a:pt x="12677" y="453"/>
                    </a:moveTo>
                    <a:cubicBezTo>
                      <a:pt x="12760" y="453"/>
                      <a:pt x="12801" y="512"/>
                      <a:pt x="12800" y="628"/>
                    </a:cubicBezTo>
                    <a:cubicBezTo>
                      <a:pt x="12800" y="667"/>
                      <a:pt x="12782" y="719"/>
                      <a:pt x="12745" y="786"/>
                    </a:cubicBezTo>
                    <a:cubicBezTo>
                      <a:pt x="12698" y="868"/>
                      <a:pt x="12645" y="910"/>
                      <a:pt x="12586" y="910"/>
                    </a:cubicBezTo>
                    <a:cubicBezTo>
                      <a:pt x="12519" y="910"/>
                      <a:pt x="12472" y="882"/>
                      <a:pt x="12447" y="828"/>
                    </a:cubicBezTo>
                    <a:cubicBezTo>
                      <a:pt x="12435" y="770"/>
                      <a:pt x="12430" y="740"/>
                      <a:pt x="12430" y="735"/>
                    </a:cubicBezTo>
                    <a:cubicBezTo>
                      <a:pt x="12430" y="584"/>
                      <a:pt x="12493" y="493"/>
                      <a:pt x="12616" y="462"/>
                    </a:cubicBezTo>
                    <a:cubicBezTo>
                      <a:pt x="12638" y="456"/>
                      <a:pt x="12658" y="453"/>
                      <a:pt x="12677" y="453"/>
                    </a:cubicBezTo>
                    <a:close/>
                    <a:moveTo>
                      <a:pt x="5213" y="502"/>
                    </a:moveTo>
                    <a:cubicBezTo>
                      <a:pt x="5242" y="502"/>
                      <a:pt x="5275" y="507"/>
                      <a:pt x="5312" y="516"/>
                    </a:cubicBezTo>
                    <a:cubicBezTo>
                      <a:pt x="5484" y="562"/>
                      <a:pt x="5570" y="637"/>
                      <a:pt x="5570" y="742"/>
                    </a:cubicBezTo>
                    <a:cubicBezTo>
                      <a:pt x="5568" y="777"/>
                      <a:pt x="5556" y="814"/>
                      <a:pt x="5533" y="842"/>
                    </a:cubicBezTo>
                    <a:lnTo>
                      <a:pt x="5535" y="842"/>
                    </a:lnTo>
                    <a:cubicBezTo>
                      <a:pt x="5506" y="884"/>
                      <a:pt x="5459" y="910"/>
                      <a:pt x="5408" y="910"/>
                    </a:cubicBezTo>
                    <a:cubicBezTo>
                      <a:pt x="5407" y="910"/>
                      <a:pt x="5405" y="910"/>
                      <a:pt x="5403" y="910"/>
                    </a:cubicBezTo>
                    <a:cubicBezTo>
                      <a:pt x="5170" y="910"/>
                      <a:pt x="5054" y="835"/>
                      <a:pt x="5054" y="682"/>
                    </a:cubicBezTo>
                    <a:cubicBezTo>
                      <a:pt x="5054" y="563"/>
                      <a:pt x="5107" y="502"/>
                      <a:pt x="5213" y="502"/>
                    </a:cubicBezTo>
                    <a:close/>
                    <a:moveTo>
                      <a:pt x="3641" y="211"/>
                    </a:moveTo>
                    <a:cubicBezTo>
                      <a:pt x="3762" y="223"/>
                      <a:pt x="3973" y="281"/>
                      <a:pt x="4274" y="383"/>
                    </a:cubicBezTo>
                    <a:cubicBezTo>
                      <a:pt x="4646" y="507"/>
                      <a:pt x="4830" y="614"/>
                      <a:pt x="4830" y="704"/>
                    </a:cubicBezTo>
                    <a:cubicBezTo>
                      <a:pt x="4834" y="788"/>
                      <a:pt x="4783" y="865"/>
                      <a:pt x="4704" y="896"/>
                    </a:cubicBezTo>
                    <a:cubicBezTo>
                      <a:pt x="4606" y="942"/>
                      <a:pt x="4429" y="965"/>
                      <a:pt x="4173" y="965"/>
                    </a:cubicBezTo>
                    <a:cubicBezTo>
                      <a:pt x="3485" y="965"/>
                      <a:pt x="2974" y="921"/>
                      <a:pt x="2637" y="837"/>
                    </a:cubicBezTo>
                    <a:cubicBezTo>
                      <a:pt x="2334" y="758"/>
                      <a:pt x="2183" y="649"/>
                      <a:pt x="2183" y="511"/>
                    </a:cubicBezTo>
                    <a:cubicBezTo>
                      <a:pt x="2183" y="411"/>
                      <a:pt x="2242" y="342"/>
                      <a:pt x="2363" y="306"/>
                    </a:cubicBezTo>
                    <a:cubicBezTo>
                      <a:pt x="2437" y="281"/>
                      <a:pt x="2642" y="249"/>
                      <a:pt x="2977" y="211"/>
                    </a:cubicBezTo>
                    <a:close/>
                    <a:moveTo>
                      <a:pt x="11624" y="329"/>
                    </a:moveTo>
                    <a:cubicBezTo>
                      <a:pt x="11807" y="329"/>
                      <a:pt x="11960" y="350"/>
                      <a:pt x="12084" y="395"/>
                    </a:cubicBezTo>
                    <a:cubicBezTo>
                      <a:pt x="12262" y="456"/>
                      <a:pt x="12351" y="553"/>
                      <a:pt x="12351" y="686"/>
                    </a:cubicBezTo>
                    <a:cubicBezTo>
                      <a:pt x="12351" y="763"/>
                      <a:pt x="12326" y="821"/>
                      <a:pt x="12277" y="863"/>
                    </a:cubicBezTo>
                    <a:cubicBezTo>
                      <a:pt x="12193" y="930"/>
                      <a:pt x="12034" y="965"/>
                      <a:pt x="11800" y="965"/>
                    </a:cubicBezTo>
                    <a:cubicBezTo>
                      <a:pt x="11418" y="965"/>
                      <a:pt x="11129" y="935"/>
                      <a:pt x="10933" y="877"/>
                    </a:cubicBezTo>
                    <a:cubicBezTo>
                      <a:pt x="10750" y="826"/>
                      <a:pt x="10659" y="754"/>
                      <a:pt x="10659" y="661"/>
                    </a:cubicBezTo>
                    <a:cubicBezTo>
                      <a:pt x="10659" y="581"/>
                      <a:pt x="10747" y="507"/>
                      <a:pt x="10924" y="442"/>
                    </a:cubicBezTo>
                    <a:cubicBezTo>
                      <a:pt x="11111" y="377"/>
                      <a:pt x="11306" y="341"/>
                      <a:pt x="11504" y="332"/>
                    </a:cubicBezTo>
                    <a:cubicBezTo>
                      <a:pt x="11545" y="330"/>
                      <a:pt x="11585" y="329"/>
                      <a:pt x="11624" y="329"/>
                    </a:cubicBezTo>
                    <a:close/>
                    <a:moveTo>
                      <a:pt x="2813" y="1"/>
                    </a:moveTo>
                    <a:cubicBezTo>
                      <a:pt x="2162" y="1"/>
                      <a:pt x="1224" y="10"/>
                      <a:pt x="0" y="27"/>
                    </a:cubicBezTo>
                    <a:lnTo>
                      <a:pt x="65" y="768"/>
                    </a:lnTo>
                    <a:lnTo>
                      <a:pt x="109" y="1166"/>
                    </a:lnTo>
                    <a:cubicBezTo>
                      <a:pt x="126" y="1165"/>
                      <a:pt x="146" y="1164"/>
                      <a:pt x="168" y="1164"/>
                    </a:cubicBezTo>
                    <a:cubicBezTo>
                      <a:pt x="231" y="1164"/>
                      <a:pt x="314" y="1171"/>
                      <a:pt x="419" y="1184"/>
                    </a:cubicBezTo>
                    <a:cubicBezTo>
                      <a:pt x="1003" y="1256"/>
                      <a:pt x="1350" y="1296"/>
                      <a:pt x="1459" y="1305"/>
                    </a:cubicBezTo>
                    <a:cubicBezTo>
                      <a:pt x="1441" y="1308"/>
                      <a:pt x="1419" y="1312"/>
                      <a:pt x="1394" y="1314"/>
                    </a:cubicBezTo>
                    <a:cubicBezTo>
                      <a:pt x="2334" y="1382"/>
                      <a:pt x="3273" y="1433"/>
                      <a:pt x="4213" y="1470"/>
                    </a:cubicBezTo>
                    <a:cubicBezTo>
                      <a:pt x="4277" y="1439"/>
                      <a:pt x="4346" y="1423"/>
                      <a:pt x="4415" y="1423"/>
                    </a:cubicBezTo>
                    <a:cubicBezTo>
                      <a:pt x="4425" y="1423"/>
                      <a:pt x="4434" y="1423"/>
                      <a:pt x="4444" y="1424"/>
                    </a:cubicBezTo>
                    <a:cubicBezTo>
                      <a:pt x="4518" y="1429"/>
                      <a:pt x="4592" y="1438"/>
                      <a:pt x="4664" y="1450"/>
                    </a:cubicBezTo>
                    <a:cubicBezTo>
                      <a:pt x="4690" y="1450"/>
                      <a:pt x="4772" y="1456"/>
                      <a:pt x="4912" y="1463"/>
                    </a:cubicBezTo>
                    <a:cubicBezTo>
                      <a:pt x="5053" y="1471"/>
                      <a:pt x="5135" y="1475"/>
                      <a:pt x="5160" y="1478"/>
                    </a:cubicBezTo>
                    <a:lnTo>
                      <a:pt x="6119" y="1484"/>
                    </a:lnTo>
                    <a:lnTo>
                      <a:pt x="6198" y="1498"/>
                    </a:lnTo>
                    <a:lnTo>
                      <a:pt x="7733" y="1498"/>
                    </a:lnTo>
                    <a:cubicBezTo>
                      <a:pt x="7788" y="1482"/>
                      <a:pt x="7945" y="1464"/>
                      <a:pt x="8208" y="1442"/>
                    </a:cubicBezTo>
                    <a:lnTo>
                      <a:pt x="9286" y="1442"/>
                    </a:lnTo>
                    <a:cubicBezTo>
                      <a:pt x="9464" y="1421"/>
                      <a:pt x="9581" y="1407"/>
                      <a:pt x="9641" y="1401"/>
                    </a:cubicBezTo>
                    <a:cubicBezTo>
                      <a:pt x="9865" y="1385"/>
                      <a:pt x="10179" y="1375"/>
                      <a:pt x="10586" y="1373"/>
                    </a:cubicBezTo>
                    <a:lnTo>
                      <a:pt x="11744" y="1371"/>
                    </a:lnTo>
                    <a:cubicBezTo>
                      <a:pt x="11759" y="1368"/>
                      <a:pt x="11787" y="1367"/>
                      <a:pt x="11827" y="1367"/>
                    </a:cubicBezTo>
                    <a:cubicBezTo>
                      <a:pt x="11879" y="1367"/>
                      <a:pt x="11952" y="1369"/>
                      <a:pt x="12044" y="1373"/>
                    </a:cubicBezTo>
                    <a:lnTo>
                      <a:pt x="12058" y="1377"/>
                    </a:lnTo>
                    <a:cubicBezTo>
                      <a:pt x="12065" y="1378"/>
                      <a:pt x="12070" y="1382"/>
                      <a:pt x="12072" y="1389"/>
                    </a:cubicBezTo>
                    <a:cubicBezTo>
                      <a:pt x="12063" y="1392"/>
                      <a:pt x="12051" y="1396"/>
                      <a:pt x="12039" y="1399"/>
                    </a:cubicBezTo>
                    <a:cubicBezTo>
                      <a:pt x="12900" y="1350"/>
                      <a:pt x="13762" y="1289"/>
                      <a:pt x="14625" y="1214"/>
                    </a:cubicBezTo>
                    <a:lnTo>
                      <a:pt x="14691" y="323"/>
                    </a:lnTo>
                    <a:lnTo>
                      <a:pt x="11667" y="127"/>
                    </a:lnTo>
                    <a:lnTo>
                      <a:pt x="7556" y="376"/>
                    </a:lnTo>
                    <a:cubicBezTo>
                      <a:pt x="6215" y="248"/>
                      <a:pt x="4930" y="127"/>
                      <a:pt x="3699" y="11"/>
                    </a:cubicBezTo>
                    <a:cubicBezTo>
                      <a:pt x="3516" y="4"/>
                      <a:pt x="3220" y="1"/>
                      <a:pt x="28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30"/>
              <p:cNvSpPr/>
              <p:nvPr/>
            </p:nvSpPr>
            <p:spPr>
              <a:xfrm>
                <a:off x="11593767" y="4689158"/>
                <a:ext cx="130905" cy="4583"/>
              </a:xfrm>
              <a:custGeom>
                <a:avLst/>
                <a:gdLst/>
                <a:ahLst/>
                <a:cxnLst/>
                <a:rect l="l" t="t" r="r" b="b"/>
                <a:pathLst>
                  <a:path w="779" h="27" extrusionOk="0">
                    <a:moveTo>
                      <a:pt x="779" y="0"/>
                    </a:moveTo>
                    <a:cubicBezTo>
                      <a:pt x="486" y="2"/>
                      <a:pt x="226" y="11"/>
                      <a:pt x="0" y="27"/>
                    </a:cubicBezTo>
                    <a:cubicBezTo>
                      <a:pt x="260" y="20"/>
                      <a:pt x="519" y="11"/>
                      <a:pt x="7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30"/>
              <p:cNvSpPr/>
              <p:nvPr/>
            </p:nvSpPr>
            <p:spPr>
              <a:xfrm>
                <a:off x="9967287" y="4421300"/>
                <a:ext cx="2484676" cy="81990"/>
              </a:xfrm>
              <a:custGeom>
                <a:avLst/>
                <a:gdLst/>
                <a:ahLst/>
                <a:cxnLst/>
                <a:rect l="l" t="t" r="r" b="b"/>
                <a:pathLst>
                  <a:path w="14786" h="483" extrusionOk="0">
                    <a:moveTo>
                      <a:pt x="2767" y="1"/>
                    </a:moveTo>
                    <a:cubicBezTo>
                      <a:pt x="2220" y="1"/>
                      <a:pt x="1479" y="6"/>
                      <a:pt x="544" y="18"/>
                    </a:cubicBezTo>
                    <a:lnTo>
                      <a:pt x="0" y="134"/>
                    </a:lnTo>
                    <a:cubicBezTo>
                      <a:pt x="1224" y="117"/>
                      <a:pt x="2162" y="108"/>
                      <a:pt x="2814" y="108"/>
                    </a:cubicBezTo>
                    <a:cubicBezTo>
                      <a:pt x="3221" y="108"/>
                      <a:pt x="3517" y="111"/>
                      <a:pt x="3701" y="118"/>
                    </a:cubicBezTo>
                    <a:cubicBezTo>
                      <a:pt x="4930" y="232"/>
                      <a:pt x="6215" y="355"/>
                      <a:pt x="7558" y="483"/>
                    </a:cubicBezTo>
                    <a:lnTo>
                      <a:pt x="11669" y="234"/>
                    </a:lnTo>
                    <a:lnTo>
                      <a:pt x="14693" y="430"/>
                    </a:lnTo>
                    <a:cubicBezTo>
                      <a:pt x="14723" y="407"/>
                      <a:pt x="14754" y="385"/>
                      <a:pt x="14786" y="358"/>
                    </a:cubicBezTo>
                    <a:lnTo>
                      <a:pt x="11667" y="127"/>
                    </a:lnTo>
                    <a:lnTo>
                      <a:pt x="7556" y="376"/>
                    </a:lnTo>
                    <a:cubicBezTo>
                      <a:pt x="6215" y="248"/>
                      <a:pt x="4930" y="127"/>
                      <a:pt x="3699" y="11"/>
                    </a:cubicBezTo>
                    <a:cubicBezTo>
                      <a:pt x="3509" y="4"/>
                      <a:pt x="3198" y="1"/>
                      <a:pt x="27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30"/>
              <p:cNvSpPr/>
              <p:nvPr/>
            </p:nvSpPr>
            <p:spPr>
              <a:xfrm>
                <a:off x="9779584" y="4060422"/>
                <a:ext cx="3062238" cy="424721"/>
              </a:xfrm>
              <a:custGeom>
                <a:avLst/>
                <a:gdLst/>
                <a:ahLst/>
                <a:cxnLst/>
                <a:rect l="l" t="t" r="r" b="b"/>
                <a:pathLst>
                  <a:path w="18223" h="2502" extrusionOk="0">
                    <a:moveTo>
                      <a:pt x="11515" y="0"/>
                    </a:moveTo>
                    <a:lnTo>
                      <a:pt x="9094" y="42"/>
                    </a:lnTo>
                    <a:cubicBezTo>
                      <a:pt x="8601" y="30"/>
                      <a:pt x="8149" y="25"/>
                      <a:pt x="7732" y="25"/>
                    </a:cubicBezTo>
                    <a:cubicBezTo>
                      <a:pt x="6124" y="188"/>
                      <a:pt x="4631" y="344"/>
                      <a:pt x="3254" y="489"/>
                    </a:cubicBezTo>
                    <a:cubicBezTo>
                      <a:pt x="2839" y="535"/>
                      <a:pt x="2448" y="577"/>
                      <a:pt x="2085" y="615"/>
                    </a:cubicBezTo>
                    <a:lnTo>
                      <a:pt x="1" y="1806"/>
                    </a:lnTo>
                    <a:lnTo>
                      <a:pt x="2320" y="2007"/>
                    </a:lnTo>
                    <a:lnTo>
                      <a:pt x="2327" y="2007"/>
                    </a:lnTo>
                    <a:lnTo>
                      <a:pt x="1664" y="2142"/>
                    </a:lnTo>
                    <a:cubicBezTo>
                      <a:pt x="2582" y="2132"/>
                      <a:pt x="3313" y="2126"/>
                      <a:pt x="3858" y="2126"/>
                    </a:cubicBezTo>
                    <a:cubicBezTo>
                      <a:pt x="4303" y="2126"/>
                      <a:pt x="4623" y="2130"/>
                      <a:pt x="4818" y="2137"/>
                    </a:cubicBezTo>
                    <a:cubicBezTo>
                      <a:pt x="6047" y="2253"/>
                      <a:pt x="7334" y="2374"/>
                      <a:pt x="8675" y="2502"/>
                    </a:cubicBezTo>
                    <a:lnTo>
                      <a:pt x="12788" y="2253"/>
                    </a:lnTo>
                    <a:lnTo>
                      <a:pt x="15903" y="2484"/>
                    </a:lnTo>
                    <a:cubicBezTo>
                      <a:pt x="16129" y="2321"/>
                      <a:pt x="16436" y="2092"/>
                      <a:pt x="16827" y="1795"/>
                    </a:cubicBezTo>
                    <a:cubicBezTo>
                      <a:pt x="16632" y="1764"/>
                      <a:pt x="16350" y="1720"/>
                      <a:pt x="15984" y="1669"/>
                    </a:cubicBezTo>
                    <a:cubicBezTo>
                      <a:pt x="16143" y="1623"/>
                      <a:pt x="16401" y="1546"/>
                      <a:pt x="16759" y="1439"/>
                    </a:cubicBezTo>
                    <a:cubicBezTo>
                      <a:pt x="17156" y="1320"/>
                      <a:pt x="17458" y="1231"/>
                      <a:pt x="17660" y="1169"/>
                    </a:cubicBezTo>
                    <a:cubicBezTo>
                      <a:pt x="18030" y="889"/>
                      <a:pt x="18217" y="749"/>
                      <a:pt x="18222" y="745"/>
                    </a:cubicBezTo>
                    <a:cubicBezTo>
                      <a:pt x="17300" y="598"/>
                      <a:pt x="16043" y="387"/>
                      <a:pt x="14450" y="112"/>
                    </a:cubicBezTo>
                    <a:cubicBezTo>
                      <a:pt x="14425" y="107"/>
                      <a:pt x="14401" y="102"/>
                      <a:pt x="14376" y="98"/>
                    </a:cubicBezTo>
                    <a:cubicBezTo>
                      <a:pt x="14188" y="89"/>
                      <a:pt x="13724" y="72"/>
                      <a:pt x="12986" y="42"/>
                    </a:cubicBezTo>
                    <a:cubicBezTo>
                      <a:pt x="12314" y="14"/>
                      <a:pt x="11825" y="0"/>
                      <a:pt x="115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30"/>
              <p:cNvSpPr/>
              <p:nvPr/>
            </p:nvSpPr>
            <p:spPr>
              <a:xfrm>
                <a:off x="12465066" y="4258854"/>
                <a:ext cx="281807" cy="194197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1144" extrusionOk="0">
                    <a:moveTo>
                      <a:pt x="1271" y="263"/>
                    </a:moveTo>
                    <a:cubicBezTo>
                      <a:pt x="1393" y="263"/>
                      <a:pt x="1454" y="382"/>
                      <a:pt x="1454" y="619"/>
                    </a:cubicBezTo>
                    <a:cubicBezTo>
                      <a:pt x="1454" y="658"/>
                      <a:pt x="1428" y="714"/>
                      <a:pt x="1372" y="784"/>
                    </a:cubicBezTo>
                    <a:cubicBezTo>
                      <a:pt x="1305" y="872"/>
                      <a:pt x="1230" y="916"/>
                      <a:pt x="1147" y="916"/>
                    </a:cubicBezTo>
                    <a:cubicBezTo>
                      <a:pt x="1067" y="916"/>
                      <a:pt x="1011" y="852"/>
                      <a:pt x="981" y="726"/>
                    </a:cubicBezTo>
                    <a:cubicBezTo>
                      <a:pt x="967" y="600"/>
                      <a:pt x="960" y="533"/>
                      <a:pt x="960" y="526"/>
                    </a:cubicBezTo>
                    <a:cubicBezTo>
                      <a:pt x="960" y="481"/>
                      <a:pt x="984" y="432"/>
                      <a:pt x="1035" y="379"/>
                    </a:cubicBezTo>
                    <a:cubicBezTo>
                      <a:pt x="1083" y="326"/>
                      <a:pt x="1142" y="290"/>
                      <a:pt x="1209" y="272"/>
                    </a:cubicBezTo>
                    <a:cubicBezTo>
                      <a:pt x="1231" y="266"/>
                      <a:pt x="1252" y="263"/>
                      <a:pt x="1271" y="263"/>
                    </a:cubicBezTo>
                    <a:close/>
                    <a:moveTo>
                      <a:pt x="1677" y="0"/>
                    </a:moveTo>
                    <a:cubicBezTo>
                      <a:pt x="1475" y="62"/>
                      <a:pt x="1174" y="151"/>
                      <a:pt x="776" y="270"/>
                    </a:cubicBezTo>
                    <a:cubicBezTo>
                      <a:pt x="418" y="377"/>
                      <a:pt x="160" y="454"/>
                      <a:pt x="1" y="500"/>
                    </a:cubicBezTo>
                    <a:cubicBezTo>
                      <a:pt x="367" y="551"/>
                      <a:pt x="650" y="595"/>
                      <a:pt x="844" y="626"/>
                    </a:cubicBezTo>
                    <a:cubicBezTo>
                      <a:pt x="845" y="627"/>
                      <a:pt x="845" y="628"/>
                      <a:pt x="846" y="628"/>
                    </a:cubicBezTo>
                    <a:cubicBezTo>
                      <a:pt x="846" y="628"/>
                      <a:pt x="847" y="627"/>
                      <a:pt x="848" y="626"/>
                    </a:cubicBezTo>
                    <a:lnTo>
                      <a:pt x="848" y="626"/>
                    </a:lnTo>
                    <a:lnTo>
                      <a:pt x="806" y="1143"/>
                    </a:lnTo>
                    <a:cubicBezTo>
                      <a:pt x="1051" y="1070"/>
                      <a:pt x="1314" y="986"/>
                      <a:pt x="1598" y="891"/>
                    </a:cubicBezTo>
                    <a:lnTo>
                      <a:pt x="167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30"/>
              <p:cNvSpPr/>
              <p:nvPr/>
            </p:nvSpPr>
            <p:spPr>
              <a:xfrm>
                <a:off x="9842264" y="4411964"/>
                <a:ext cx="103682" cy="113734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70" extrusionOk="0">
                    <a:moveTo>
                      <a:pt x="154" y="1"/>
                    </a:moveTo>
                    <a:cubicBezTo>
                      <a:pt x="52" y="1"/>
                      <a:pt x="1" y="113"/>
                      <a:pt x="1" y="336"/>
                    </a:cubicBezTo>
                    <a:cubicBezTo>
                      <a:pt x="1" y="345"/>
                      <a:pt x="1" y="403"/>
                      <a:pt x="3" y="511"/>
                    </a:cubicBezTo>
                    <a:cubicBezTo>
                      <a:pt x="36" y="617"/>
                      <a:pt x="138" y="667"/>
                      <a:pt x="308" y="669"/>
                    </a:cubicBezTo>
                    <a:cubicBezTo>
                      <a:pt x="444" y="669"/>
                      <a:pt x="536" y="643"/>
                      <a:pt x="581" y="589"/>
                    </a:cubicBezTo>
                    <a:cubicBezTo>
                      <a:pt x="606" y="560"/>
                      <a:pt x="616" y="518"/>
                      <a:pt x="616" y="461"/>
                    </a:cubicBezTo>
                    <a:cubicBezTo>
                      <a:pt x="616" y="417"/>
                      <a:pt x="585" y="354"/>
                      <a:pt x="522" y="268"/>
                    </a:cubicBezTo>
                    <a:cubicBezTo>
                      <a:pt x="464" y="187"/>
                      <a:pt x="392" y="117"/>
                      <a:pt x="309" y="61"/>
                    </a:cubicBezTo>
                    <a:cubicBezTo>
                      <a:pt x="249" y="21"/>
                      <a:pt x="197" y="1"/>
                      <a:pt x="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30"/>
              <p:cNvSpPr/>
              <p:nvPr/>
            </p:nvSpPr>
            <p:spPr>
              <a:xfrm>
                <a:off x="12626219" y="4303158"/>
                <a:ext cx="83349" cy="111188"/>
              </a:xfrm>
              <a:custGeom>
                <a:avLst/>
                <a:gdLst/>
                <a:ahLst/>
                <a:cxnLst/>
                <a:rect l="l" t="t" r="r" b="b"/>
                <a:pathLst>
                  <a:path w="496" h="655" extrusionOk="0">
                    <a:moveTo>
                      <a:pt x="313" y="0"/>
                    </a:moveTo>
                    <a:cubicBezTo>
                      <a:pt x="293" y="0"/>
                      <a:pt x="272" y="3"/>
                      <a:pt x="250" y="9"/>
                    </a:cubicBezTo>
                    <a:cubicBezTo>
                      <a:pt x="183" y="29"/>
                      <a:pt x="124" y="65"/>
                      <a:pt x="78" y="116"/>
                    </a:cubicBezTo>
                    <a:cubicBezTo>
                      <a:pt x="25" y="171"/>
                      <a:pt x="1" y="220"/>
                      <a:pt x="1" y="265"/>
                    </a:cubicBezTo>
                    <a:cubicBezTo>
                      <a:pt x="1" y="271"/>
                      <a:pt x="8" y="337"/>
                      <a:pt x="22" y="463"/>
                    </a:cubicBezTo>
                    <a:cubicBezTo>
                      <a:pt x="52" y="591"/>
                      <a:pt x="108" y="655"/>
                      <a:pt x="190" y="655"/>
                    </a:cubicBezTo>
                    <a:cubicBezTo>
                      <a:pt x="273" y="655"/>
                      <a:pt x="346" y="611"/>
                      <a:pt x="415" y="523"/>
                    </a:cubicBezTo>
                    <a:cubicBezTo>
                      <a:pt x="469" y="451"/>
                      <a:pt x="495" y="395"/>
                      <a:pt x="495" y="356"/>
                    </a:cubicBezTo>
                    <a:cubicBezTo>
                      <a:pt x="495" y="119"/>
                      <a:pt x="435" y="0"/>
                      <a:pt x="3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30"/>
              <p:cNvSpPr/>
              <p:nvPr/>
            </p:nvSpPr>
            <p:spPr>
              <a:xfrm>
                <a:off x="10224055" y="4495479"/>
                <a:ext cx="59823" cy="78086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60" extrusionOk="0">
                    <a:moveTo>
                      <a:pt x="224" y="1"/>
                    </a:moveTo>
                    <a:cubicBezTo>
                      <a:pt x="211" y="1"/>
                      <a:pt x="196" y="2"/>
                      <a:pt x="180" y="5"/>
                    </a:cubicBezTo>
                    <a:cubicBezTo>
                      <a:pt x="61" y="26"/>
                      <a:pt x="1" y="121"/>
                      <a:pt x="1" y="289"/>
                    </a:cubicBezTo>
                    <a:cubicBezTo>
                      <a:pt x="1" y="293"/>
                      <a:pt x="8" y="323"/>
                      <a:pt x="20" y="379"/>
                    </a:cubicBezTo>
                    <a:cubicBezTo>
                      <a:pt x="48" y="431"/>
                      <a:pt x="99" y="459"/>
                      <a:pt x="171" y="459"/>
                    </a:cubicBezTo>
                    <a:cubicBezTo>
                      <a:pt x="241" y="459"/>
                      <a:pt x="292" y="424"/>
                      <a:pt x="322" y="354"/>
                    </a:cubicBezTo>
                    <a:cubicBezTo>
                      <a:pt x="345" y="302"/>
                      <a:pt x="355" y="244"/>
                      <a:pt x="355" y="186"/>
                    </a:cubicBezTo>
                    <a:cubicBezTo>
                      <a:pt x="355" y="63"/>
                      <a:pt x="312" y="1"/>
                      <a:pt x="2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0"/>
              <p:cNvSpPr/>
              <p:nvPr/>
            </p:nvSpPr>
            <p:spPr>
              <a:xfrm>
                <a:off x="11758113" y="4495139"/>
                <a:ext cx="284664" cy="107793"/>
              </a:xfrm>
              <a:custGeom>
                <a:avLst/>
                <a:gdLst/>
                <a:ahLst/>
                <a:cxnLst/>
                <a:rect l="l" t="t" r="r" b="b"/>
                <a:pathLst>
                  <a:path w="1694" h="635" extrusionOk="0">
                    <a:moveTo>
                      <a:pt x="973" y="0"/>
                    </a:moveTo>
                    <a:cubicBezTo>
                      <a:pt x="933" y="0"/>
                      <a:pt x="891" y="2"/>
                      <a:pt x="847" y="4"/>
                    </a:cubicBezTo>
                    <a:cubicBezTo>
                      <a:pt x="649" y="11"/>
                      <a:pt x="453" y="48"/>
                      <a:pt x="267" y="113"/>
                    </a:cubicBezTo>
                    <a:cubicBezTo>
                      <a:pt x="88" y="179"/>
                      <a:pt x="0" y="251"/>
                      <a:pt x="0" y="332"/>
                    </a:cubicBezTo>
                    <a:cubicBezTo>
                      <a:pt x="0" y="425"/>
                      <a:pt x="92" y="498"/>
                      <a:pt x="274" y="549"/>
                    </a:cubicBezTo>
                    <a:cubicBezTo>
                      <a:pt x="472" y="607"/>
                      <a:pt x="761" y="635"/>
                      <a:pt x="1143" y="635"/>
                    </a:cubicBezTo>
                    <a:cubicBezTo>
                      <a:pt x="1377" y="635"/>
                      <a:pt x="1534" y="602"/>
                      <a:pt x="1619" y="535"/>
                    </a:cubicBezTo>
                    <a:cubicBezTo>
                      <a:pt x="1668" y="493"/>
                      <a:pt x="1694" y="433"/>
                      <a:pt x="1694" y="356"/>
                    </a:cubicBezTo>
                    <a:cubicBezTo>
                      <a:pt x="1694" y="225"/>
                      <a:pt x="1605" y="127"/>
                      <a:pt x="1427" y="65"/>
                    </a:cubicBezTo>
                    <a:cubicBezTo>
                      <a:pt x="1303" y="22"/>
                      <a:pt x="1152" y="0"/>
                      <a:pt x="9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0"/>
              <p:cNvSpPr/>
              <p:nvPr/>
            </p:nvSpPr>
            <p:spPr>
              <a:xfrm>
                <a:off x="12055884" y="4516358"/>
                <a:ext cx="62344" cy="77747"/>
              </a:xfrm>
              <a:custGeom>
                <a:avLst/>
                <a:gdLst/>
                <a:ahLst/>
                <a:cxnLst/>
                <a:rect l="l" t="t" r="r" b="b"/>
                <a:pathLst>
                  <a:path w="371" h="458" extrusionOk="0">
                    <a:moveTo>
                      <a:pt x="247" y="0"/>
                    </a:moveTo>
                    <a:cubicBezTo>
                      <a:pt x="229" y="0"/>
                      <a:pt x="209" y="3"/>
                      <a:pt x="187" y="9"/>
                    </a:cubicBezTo>
                    <a:cubicBezTo>
                      <a:pt x="64" y="40"/>
                      <a:pt x="1" y="131"/>
                      <a:pt x="1" y="282"/>
                    </a:cubicBezTo>
                    <a:cubicBezTo>
                      <a:pt x="1" y="286"/>
                      <a:pt x="6" y="317"/>
                      <a:pt x="17" y="375"/>
                    </a:cubicBezTo>
                    <a:cubicBezTo>
                      <a:pt x="43" y="429"/>
                      <a:pt x="90" y="457"/>
                      <a:pt x="157" y="457"/>
                    </a:cubicBezTo>
                    <a:cubicBezTo>
                      <a:pt x="215" y="457"/>
                      <a:pt x="269" y="415"/>
                      <a:pt x="316" y="333"/>
                    </a:cubicBezTo>
                    <a:cubicBezTo>
                      <a:pt x="353" y="266"/>
                      <a:pt x="371" y="214"/>
                      <a:pt x="371" y="175"/>
                    </a:cubicBezTo>
                    <a:cubicBezTo>
                      <a:pt x="371" y="59"/>
                      <a:pt x="330" y="0"/>
                      <a:pt x="2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0"/>
              <p:cNvSpPr/>
              <p:nvPr/>
            </p:nvSpPr>
            <p:spPr>
              <a:xfrm>
                <a:off x="10333787" y="4475109"/>
                <a:ext cx="445817" cy="128163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755" extrusionOk="0">
                    <a:moveTo>
                      <a:pt x="794" y="1"/>
                    </a:moveTo>
                    <a:cubicBezTo>
                      <a:pt x="461" y="39"/>
                      <a:pt x="256" y="71"/>
                      <a:pt x="181" y="96"/>
                    </a:cubicBezTo>
                    <a:cubicBezTo>
                      <a:pt x="61" y="132"/>
                      <a:pt x="0" y="201"/>
                      <a:pt x="0" y="301"/>
                    </a:cubicBezTo>
                    <a:cubicBezTo>
                      <a:pt x="0" y="439"/>
                      <a:pt x="153" y="548"/>
                      <a:pt x="456" y="627"/>
                    </a:cubicBezTo>
                    <a:cubicBezTo>
                      <a:pt x="793" y="711"/>
                      <a:pt x="1304" y="755"/>
                      <a:pt x="1992" y="755"/>
                    </a:cubicBezTo>
                    <a:cubicBezTo>
                      <a:pt x="2248" y="755"/>
                      <a:pt x="2425" y="732"/>
                      <a:pt x="2523" y="686"/>
                    </a:cubicBezTo>
                    <a:cubicBezTo>
                      <a:pt x="2602" y="655"/>
                      <a:pt x="2653" y="578"/>
                      <a:pt x="2649" y="494"/>
                    </a:cubicBezTo>
                    <a:cubicBezTo>
                      <a:pt x="2649" y="404"/>
                      <a:pt x="2463" y="297"/>
                      <a:pt x="2093" y="173"/>
                    </a:cubicBezTo>
                    <a:cubicBezTo>
                      <a:pt x="1792" y="71"/>
                      <a:pt x="1581" y="13"/>
                      <a:pt x="14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0"/>
              <p:cNvSpPr/>
              <p:nvPr/>
            </p:nvSpPr>
            <p:spPr>
              <a:xfrm>
                <a:off x="10816908" y="4524505"/>
                <a:ext cx="86374" cy="69599"/>
              </a:xfrm>
              <a:custGeom>
                <a:avLst/>
                <a:gdLst/>
                <a:ahLst/>
                <a:cxnLst/>
                <a:rect l="l" t="t" r="r" b="b"/>
                <a:pathLst>
                  <a:path w="514" h="410" extrusionOk="0">
                    <a:moveTo>
                      <a:pt x="156" y="0"/>
                    </a:moveTo>
                    <a:cubicBezTo>
                      <a:pt x="53" y="0"/>
                      <a:pt x="0" y="61"/>
                      <a:pt x="0" y="181"/>
                    </a:cubicBezTo>
                    <a:cubicBezTo>
                      <a:pt x="0" y="334"/>
                      <a:pt x="113" y="409"/>
                      <a:pt x="340" y="409"/>
                    </a:cubicBezTo>
                    <a:cubicBezTo>
                      <a:pt x="342" y="409"/>
                      <a:pt x="345" y="409"/>
                      <a:pt x="347" y="409"/>
                    </a:cubicBezTo>
                    <a:cubicBezTo>
                      <a:pt x="349" y="409"/>
                      <a:pt x="351" y="409"/>
                      <a:pt x="352" y="409"/>
                    </a:cubicBezTo>
                    <a:cubicBezTo>
                      <a:pt x="403" y="409"/>
                      <a:pt x="452" y="383"/>
                      <a:pt x="479" y="341"/>
                    </a:cubicBezTo>
                    <a:cubicBezTo>
                      <a:pt x="502" y="313"/>
                      <a:pt x="514" y="276"/>
                      <a:pt x="514" y="241"/>
                    </a:cubicBezTo>
                    <a:cubicBezTo>
                      <a:pt x="514" y="136"/>
                      <a:pt x="428" y="61"/>
                      <a:pt x="256" y="15"/>
                    </a:cubicBezTo>
                    <a:cubicBezTo>
                      <a:pt x="219" y="5"/>
                      <a:pt x="186" y="0"/>
                      <a:pt x="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0"/>
              <p:cNvSpPr/>
              <p:nvPr/>
            </p:nvSpPr>
            <p:spPr>
              <a:xfrm>
                <a:off x="12791236" y="4385824"/>
                <a:ext cx="112084" cy="84027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95" extrusionOk="0">
                    <a:moveTo>
                      <a:pt x="647" y="1"/>
                    </a:moveTo>
                    <a:cubicBezTo>
                      <a:pt x="621" y="3"/>
                      <a:pt x="570" y="31"/>
                      <a:pt x="500" y="83"/>
                    </a:cubicBezTo>
                    <a:cubicBezTo>
                      <a:pt x="446" y="125"/>
                      <a:pt x="392" y="169"/>
                      <a:pt x="341" y="215"/>
                    </a:cubicBezTo>
                    <a:cubicBezTo>
                      <a:pt x="299" y="257"/>
                      <a:pt x="253" y="297"/>
                      <a:pt x="204" y="332"/>
                    </a:cubicBezTo>
                    <a:cubicBezTo>
                      <a:pt x="172" y="353"/>
                      <a:pt x="139" y="376"/>
                      <a:pt x="106" y="397"/>
                    </a:cubicBezTo>
                    <a:cubicBezTo>
                      <a:pt x="36" y="436"/>
                      <a:pt x="1" y="459"/>
                      <a:pt x="1" y="462"/>
                    </a:cubicBezTo>
                    <a:cubicBezTo>
                      <a:pt x="1" y="483"/>
                      <a:pt x="3" y="494"/>
                      <a:pt x="8" y="494"/>
                    </a:cubicBezTo>
                    <a:cubicBezTo>
                      <a:pt x="11" y="494"/>
                      <a:pt x="15" y="489"/>
                      <a:pt x="20" y="480"/>
                    </a:cubicBezTo>
                    <a:cubicBezTo>
                      <a:pt x="83" y="457"/>
                      <a:pt x="144" y="427"/>
                      <a:pt x="200" y="392"/>
                    </a:cubicBezTo>
                    <a:cubicBezTo>
                      <a:pt x="255" y="362"/>
                      <a:pt x="316" y="324"/>
                      <a:pt x="388" y="278"/>
                    </a:cubicBezTo>
                    <a:cubicBezTo>
                      <a:pt x="572" y="164"/>
                      <a:pt x="665" y="90"/>
                      <a:pt x="663" y="55"/>
                    </a:cubicBezTo>
                    <a:cubicBezTo>
                      <a:pt x="667" y="41"/>
                      <a:pt x="663" y="26"/>
                      <a:pt x="656" y="13"/>
                    </a:cubicBezTo>
                    <a:cubicBezTo>
                      <a:pt x="651" y="6"/>
                      <a:pt x="647" y="3"/>
                      <a:pt x="6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0"/>
              <p:cNvSpPr/>
              <p:nvPr/>
            </p:nvSpPr>
            <p:spPr>
              <a:xfrm>
                <a:off x="12840809" y="4490556"/>
                <a:ext cx="44531" cy="3004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177" extrusionOk="0">
                    <a:moveTo>
                      <a:pt x="169" y="0"/>
                    </a:moveTo>
                    <a:cubicBezTo>
                      <a:pt x="122" y="0"/>
                      <a:pt x="84" y="9"/>
                      <a:pt x="54" y="26"/>
                    </a:cubicBezTo>
                    <a:cubicBezTo>
                      <a:pt x="21" y="40"/>
                      <a:pt x="0" y="73"/>
                      <a:pt x="0" y="108"/>
                    </a:cubicBezTo>
                    <a:cubicBezTo>
                      <a:pt x="0" y="138"/>
                      <a:pt x="1" y="153"/>
                      <a:pt x="4" y="153"/>
                    </a:cubicBezTo>
                    <a:cubicBezTo>
                      <a:pt x="4" y="153"/>
                      <a:pt x="5" y="153"/>
                      <a:pt x="5" y="152"/>
                    </a:cubicBezTo>
                    <a:lnTo>
                      <a:pt x="68" y="176"/>
                    </a:lnTo>
                    <a:cubicBezTo>
                      <a:pt x="119" y="173"/>
                      <a:pt x="168" y="154"/>
                      <a:pt x="207" y="120"/>
                    </a:cubicBezTo>
                    <a:cubicBezTo>
                      <a:pt x="246" y="87"/>
                      <a:pt x="265" y="61"/>
                      <a:pt x="265" y="43"/>
                    </a:cubicBezTo>
                    <a:cubicBezTo>
                      <a:pt x="265" y="20"/>
                      <a:pt x="263" y="10"/>
                      <a:pt x="260" y="6"/>
                    </a:cubicBezTo>
                    <a:cubicBezTo>
                      <a:pt x="258" y="8"/>
                      <a:pt x="256" y="9"/>
                      <a:pt x="255" y="9"/>
                    </a:cubicBezTo>
                    <a:cubicBezTo>
                      <a:pt x="255" y="9"/>
                      <a:pt x="254" y="9"/>
                      <a:pt x="254" y="8"/>
                    </a:cubicBezTo>
                    <a:cubicBezTo>
                      <a:pt x="224" y="3"/>
                      <a:pt x="195" y="0"/>
                      <a:pt x="1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0"/>
              <p:cNvSpPr/>
              <p:nvPr/>
            </p:nvSpPr>
            <p:spPr>
              <a:xfrm>
                <a:off x="9641789" y="4641969"/>
                <a:ext cx="60999" cy="28349"/>
              </a:xfrm>
              <a:custGeom>
                <a:avLst/>
                <a:gdLst/>
                <a:ahLst/>
                <a:cxnLst/>
                <a:rect l="l" t="t" r="r" b="b"/>
                <a:pathLst>
                  <a:path w="363" h="167" extrusionOk="0">
                    <a:moveTo>
                      <a:pt x="63" y="1"/>
                    </a:moveTo>
                    <a:cubicBezTo>
                      <a:pt x="21" y="1"/>
                      <a:pt x="0" y="25"/>
                      <a:pt x="0" y="73"/>
                    </a:cubicBezTo>
                    <a:cubicBezTo>
                      <a:pt x="0" y="94"/>
                      <a:pt x="33" y="114"/>
                      <a:pt x="100" y="136"/>
                    </a:cubicBezTo>
                    <a:cubicBezTo>
                      <a:pt x="149" y="154"/>
                      <a:pt x="200" y="164"/>
                      <a:pt x="251" y="166"/>
                    </a:cubicBezTo>
                    <a:cubicBezTo>
                      <a:pt x="295" y="164"/>
                      <a:pt x="335" y="145"/>
                      <a:pt x="363" y="112"/>
                    </a:cubicBezTo>
                    <a:cubicBezTo>
                      <a:pt x="242" y="59"/>
                      <a:pt x="158" y="24"/>
                      <a:pt x="112" y="8"/>
                    </a:cubicBezTo>
                    <a:cubicBezTo>
                      <a:pt x="94" y="3"/>
                      <a:pt x="77" y="1"/>
                      <a:pt x="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0"/>
              <p:cNvSpPr/>
              <p:nvPr/>
            </p:nvSpPr>
            <p:spPr>
              <a:xfrm>
                <a:off x="9692034" y="4604625"/>
                <a:ext cx="157288" cy="33271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96" extrusionOk="0">
                    <a:moveTo>
                      <a:pt x="8" y="0"/>
                    </a:moveTo>
                    <a:lnTo>
                      <a:pt x="1" y="32"/>
                    </a:lnTo>
                    <a:lnTo>
                      <a:pt x="8" y="53"/>
                    </a:lnTo>
                    <a:cubicBezTo>
                      <a:pt x="10" y="55"/>
                      <a:pt x="73" y="79"/>
                      <a:pt x="195" y="125"/>
                    </a:cubicBezTo>
                    <a:cubicBezTo>
                      <a:pt x="343" y="169"/>
                      <a:pt x="495" y="192"/>
                      <a:pt x="650" y="195"/>
                    </a:cubicBezTo>
                    <a:lnTo>
                      <a:pt x="693" y="195"/>
                    </a:lnTo>
                    <a:cubicBezTo>
                      <a:pt x="774" y="192"/>
                      <a:pt x="856" y="178"/>
                      <a:pt x="935" y="157"/>
                    </a:cubicBezTo>
                    <a:cubicBezTo>
                      <a:pt x="846" y="141"/>
                      <a:pt x="746" y="121"/>
                      <a:pt x="637" y="104"/>
                    </a:cubicBezTo>
                    <a:cubicBezTo>
                      <a:pt x="546" y="88"/>
                      <a:pt x="448" y="71"/>
                      <a:pt x="341" y="53"/>
                    </a:cubicBezTo>
                    <a:cubicBezTo>
                      <a:pt x="127" y="20"/>
                      <a:pt x="17" y="2"/>
                      <a:pt x="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0"/>
              <p:cNvSpPr/>
              <p:nvPr/>
            </p:nvSpPr>
            <p:spPr>
              <a:xfrm>
                <a:off x="9769501" y="4558794"/>
                <a:ext cx="170563" cy="28179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166" extrusionOk="0">
                    <a:moveTo>
                      <a:pt x="98" y="0"/>
                    </a:moveTo>
                    <a:cubicBezTo>
                      <a:pt x="55" y="0"/>
                      <a:pt x="16" y="26"/>
                      <a:pt x="1" y="67"/>
                    </a:cubicBezTo>
                    <a:cubicBezTo>
                      <a:pt x="54" y="85"/>
                      <a:pt x="103" y="100"/>
                      <a:pt x="150" y="114"/>
                    </a:cubicBezTo>
                    <a:cubicBezTo>
                      <a:pt x="180" y="121"/>
                      <a:pt x="208" y="128"/>
                      <a:pt x="238" y="134"/>
                    </a:cubicBezTo>
                    <a:cubicBezTo>
                      <a:pt x="376" y="155"/>
                      <a:pt x="515" y="166"/>
                      <a:pt x="656" y="166"/>
                    </a:cubicBezTo>
                    <a:cubicBezTo>
                      <a:pt x="676" y="166"/>
                      <a:pt x="696" y="166"/>
                      <a:pt x="716" y="165"/>
                    </a:cubicBezTo>
                    <a:cubicBezTo>
                      <a:pt x="737" y="165"/>
                      <a:pt x="788" y="162"/>
                      <a:pt x="869" y="151"/>
                    </a:cubicBezTo>
                    <a:cubicBezTo>
                      <a:pt x="946" y="143"/>
                      <a:pt x="993" y="137"/>
                      <a:pt x="1014" y="134"/>
                    </a:cubicBezTo>
                    <a:cubicBezTo>
                      <a:pt x="991" y="118"/>
                      <a:pt x="932" y="100"/>
                      <a:pt x="830" y="79"/>
                    </a:cubicBezTo>
                    <a:cubicBezTo>
                      <a:pt x="804" y="74"/>
                      <a:pt x="776" y="71"/>
                      <a:pt x="746" y="65"/>
                    </a:cubicBezTo>
                    <a:cubicBezTo>
                      <a:pt x="629" y="46"/>
                      <a:pt x="494" y="32"/>
                      <a:pt x="338" y="22"/>
                    </a:cubicBezTo>
                    <a:cubicBezTo>
                      <a:pt x="257" y="15"/>
                      <a:pt x="197" y="8"/>
                      <a:pt x="155" y="4"/>
                    </a:cubicBezTo>
                    <a:lnTo>
                      <a:pt x="139" y="2"/>
                    </a:lnTo>
                    <a:lnTo>
                      <a:pt x="103" y="1"/>
                    </a:lnTo>
                    <a:cubicBezTo>
                      <a:pt x="101" y="0"/>
                      <a:pt x="100" y="0"/>
                      <a:pt x="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0"/>
              <p:cNvSpPr/>
              <p:nvPr/>
            </p:nvSpPr>
            <p:spPr>
              <a:xfrm>
                <a:off x="12450447" y="4515848"/>
                <a:ext cx="165690" cy="116111"/>
              </a:xfrm>
              <a:custGeom>
                <a:avLst/>
                <a:gdLst/>
                <a:ahLst/>
                <a:cxnLst/>
                <a:rect l="l" t="t" r="r" b="b"/>
                <a:pathLst>
                  <a:path w="986" h="684" extrusionOk="0">
                    <a:moveTo>
                      <a:pt x="970" y="0"/>
                    </a:moveTo>
                    <a:cubicBezTo>
                      <a:pt x="944" y="0"/>
                      <a:pt x="908" y="16"/>
                      <a:pt x="861" y="47"/>
                    </a:cubicBezTo>
                    <a:cubicBezTo>
                      <a:pt x="840" y="61"/>
                      <a:pt x="815" y="76"/>
                      <a:pt x="789" y="99"/>
                    </a:cubicBezTo>
                    <a:cubicBezTo>
                      <a:pt x="749" y="133"/>
                      <a:pt x="682" y="192"/>
                      <a:pt x="589" y="280"/>
                    </a:cubicBezTo>
                    <a:cubicBezTo>
                      <a:pt x="521" y="313"/>
                      <a:pt x="454" y="348"/>
                      <a:pt x="388" y="381"/>
                    </a:cubicBezTo>
                    <a:cubicBezTo>
                      <a:pt x="354" y="399"/>
                      <a:pt x="321" y="417"/>
                      <a:pt x="288" y="434"/>
                    </a:cubicBezTo>
                    <a:cubicBezTo>
                      <a:pt x="97" y="534"/>
                      <a:pt x="0" y="601"/>
                      <a:pt x="0" y="630"/>
                    </a:cubicBezTo>
                    <a:cubicBezTo>
                      <a:pt x="0" y="637"/>
                      <a:pt x="0" y="646"/>
                      <a:pt x="2" y="655"/>
                    </a:cubicBezTo>
                    <a:cubicBezTo>
                      <a:pt x="4" y="662"/>
                      <a:pt x="7" y="669"/>
                      <a:pt x="14" y="674"/>
                    </a:cubicBezTo>
                    <a:cubicBezTo>
                      <a:pt x="25" y="680"/>
                      <a:pt x="37" y="683"/>
                      <a:pt x="49" y="683"/>
                    </a:cubicBezTo>
                    <a:cubicBezTo>
                      <a:pt x="302" y="587"/>
                      <a:pt x="510" y="471"/>
                      <a:pt x="673" y="336"/>
                    </a:cubicBezTo>
                    <a:cubicBezTo>
                      <a:pt x="742" y="280"/>
                      <a:pt x="803" y="218"/>
                      <a:pt x="861" y="154"/>
                    </a:cubicBezTo>
                    <a:cubicBezTo>
                      <a:pt x="903" y="108"/>
                      <a:pt x="943" y="59"/>
                      <a:pt x="985" y="3"/>
                    </a:cubicBezTo>
                    <a:cubicBezTo>
                      <a:pt x="981" y="1"/>
                      <a:pt x="976" y="0"/>
                      <a:pt x="9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0"/>
              <p:cNvSpPr/>
              <p:nvPr/>
            </p:nvSpPr>
            <p:spPr>
              <a:xfrm>
                <a:off x="12538837" y="4614980"/>
                <a:ext cx="48396" cy="3887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29" extrusionOk="0">
                    <a:moveTo>
                      <a:pt x="268" y="1"/>
                    </a:moveTo>
                    <a:cubicBezTo>
                      <a:pt x="242" y="1"/>
                      <a:pt x="191" y="25"/>
                      <a:pt x="114" y="76"/>
                    </a:cubicBezTo>
                    <a:cubicBezTo>
                      <a:pt x="39" y="125"/>
                      <a:pt x="0" y="160"/>
                      <a:pt x="0" y="176"/>
                    </a:cubicBezTo>
                    <a:cubicBezTo>
                      <a:pt x="0" y="201"/>
                      <a:pt x="4" y="215"/>
                      <a:pt x="14" y="220"/>
                    </a:cubicBezTo>
                    <a:cubicBezTo>
                      <a:pt x="23" y="225"/>
                      <a:pt x="33" y="229"/>
                      <a:pt x="44" y="229"/>
                    </a:cubicBezTo>
                    <a:cubicBezTo>
                      <a:pt x="60" y="220"/>
                      <a:pt x="107" y="190"/>
                      <a:pt x="182" y="139"/>
                    </a:cubicBezTo>
                    <a:cubicBezTo>
                      <a:pt x="253" y="96"/>
                      <a:pt x="288" y="60"/>
                      <a:pt x="288" y="39"/>
                    </a:cubicBezTo>
                    <a:cubicBezTo>
                      <a:pt x="288" y="17"/>
                      <a:pt x="286" y="8"/>
                      <a:pt x="282" y="8"/>
                    </a:cubicBezTo>
                    <a:cubicBezTo>
                      <a:pt x="282" y="8"/>
                      <a:pt x="281" y="8"/>
                      <a:pt x="280" y="8"/>
                    </a:cubicBezTo>
                    <a:cubicBezTo>
                      <a:pt x="276" y="8"/>
                      <a:pt x="272" y="6"/>
                      <a:pt x="2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0"/>
              <p:cNvSpPr/>
              <p:nvPr/>
            </p:nvSpPr>
            <p:spPr>
              <a:xfrm>
                <a:off x="10423354" y="4764695"/>
                <a:ext cx="298443" cy="26991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59" extrusionOk="0">
                    <a:moveTo>
                      <a:pt x="297" y="0"/>
                    </a:moveTo>
                    <a:cubicBezTo>
                      <a:pt x="100" y="0"/>
                      <a:pt x="2" y="10"/>
                      <a:pt x="2" y="30"/>
                    </a:cubicBezTo>
                    <a:cubicBezTo>
                      <a:pt x="0" y="43"/>
                      <a:pt x="2" y="55"/>
                      <a:pt x="7" y="66"/>
                    </a:cubicBezTo>
                    <a:cubicBezTo>
                      <a:pt x="11" y="71"/>
                      <a:pt x="12" y="73"/>
                      <a:pt x="12" y="74"/>
                    </a:cubicBezTo>
                    <a:cubicBezTo>
                      <a:pt x="91" y="80"/>
                      <a:pt x="328" y="99"/>
                      <a:pt x="722" y="134"/>
                    </a:cubicBezTo>
                    <a:cubicBezTo>
                      <a:pt x="887" y="150"/>
                      <a:pt x="1175" y="158"/>
                      <a:pt x="1585" y="158"/>
                    </a:cubicBezTo>
                    <a:cubicBezTo>
                      <a:pt x="1616" y="158"/>
                      <a:pt x="1681" y="144"/>
                      <a:pt x="1776" y="116"/>
                    </a:cubicBezTo>
                    <a:cubicBezTo>
                      <a:pt x="1676" y="67"/>
                      <a:pt x="1353" y="32"/>
                      <a:pt x="810" y="13"/>
                    </a:cubicBezTo>
                    <a:cubicBezTo>
                      <a:pt x="597" y="5"/>
                      <a:pt x="426" y="0"/>
                      <a:pt x="2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0"/>
              <p:cNvSpPr/>
              <p:nvPr/>
            </p:nvSpPr>
            <p:spPr>
              <a:xfrm>
                <a:off x="12012361" y="4673372"/>
                <a:ext cx="440271" cy="80463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474" extrusionOk="0">
                    <a:moveTo>
                      <a:pt x="2620" y="0"/>
                    </a:moveTo>
                    <a:lnTo>
                      <a:pt x="2467" y="21"/>
                    </a:lnTo>
                    <a:cubicBezTo>
                      <a:pt x="1913" y="93"/>
                      <a:pt x="1596" y="137"/>
                      <a:pt x="1513" y="149"/>
                    </a:cubicBezTo>
                    <a:cubicBezTo>
                      <a:pt x="1057" y="218"/>
                      <a:pt x="553" y="307"/>
                      <a:pt x="0" y="421"/>
                    </a:cubicBezTo>
                    <a:cubicBezTo>
                      <a:pt x="2" y="439"/>
                      <a:pt x="6" y="458"/>
                      <a:pt x="14" y="474"/>
                    </a:cubicBezTo>
                    <a:cubicBezTo>
                      <a:pt x="766" y="412"/>
                      <a:pt x="1301" y="355"/>
                      <a:pt x="1620" y="298"/>
                    </a:cubicBezTo>
                    <a:cubicBezTo>
                      <a:pt x="1910" y="251"/>
                      <a:pt x="2194" y="174"/>
                      <a:pt x="2465" y="67"/>
                    </a:cubicBezTo>
                    <a:cubicBezTo>
                      <a:pt x="2518" y="46"/>
                      <a:pt x="2569" y="25"/>
                      <a:pt x="26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0"/>
              <p:cNvSpPr/>
              <p:nvPr/>
            </p:nvSpPr>
            <p:spPr>
              <a:xfrm>
                <a:off x="12423896" y="4713771"/>
                <a:ext cx="65032" cy="33611"/>
              </a:xfrm>
              <a:custGeom>
                <a:avLst/>
                <a:gdLst/>
                <a:ahLst/>
                <a:cxnLst/>
                <a:rect l="l" t="t" r="r" b="b"/>
                <a:pathLst>
                  <a:path w="387" h="198" extrusionOk="0">
                    <a:moveTo>
                      <a:pt x="351" y="1"/>
                    </a:moveTo>
                    <a:cubicBezTo>
                      <a:pt x="312" y="1"/>
                      <a:pt x="249" y="15"/>
                      <a:pt x="163" y="41"/>
                    </a:cubicBezTo>
                    <a:cubicBezTo>
                      <a:pt x="88" y="64"/>
                      <a:pt x="41" y="85"/>
                      <a:pt x="18" y="104"/>
                    </a:cubicBezTo>
                    <a:cubicBezTo>
                      <a:pt x="9" y="111"/>
                      <a:pt x="4" y="118"/>
                      <a:pt x="2" y="129"/>
                    </a:cubicBezTo>
                    <a:cubicBezTo>
                      <a:pt x="0" y="148"/>
                      <a:pt x="7" y="167"/>
                      <a:pt x="20" y="181"/>
                    </a:cubicBezTo>
                    <a:cubicBezTo>
                      <a:pt x="30" y="192"/>
                      <a:pt x="44" y="197"/>
                      <a:pt x="60" y="197"/>
                    </a:cubicBezTo>
                    <a:cubicBezTo>
                      <a:pt x="130" y="195"/>
                      <a:pt x="200" y="181"/>
                      <a:pt x="265" y="153"/>
                    </a:cubicBezTo>
                    <a:cubicBezTo>
                      <a:pt x="346" y="122"/>
                      <a:pt x="386" y="83"/>
                      <a:pt x="384" y="38"/>
                    </a:cubicBezTo>
                    <a:cubicBezTo>
                      <a:pt x="384" y="15"/>
                      <a:pt x="383" y="4"/>
                      <a:pt x="379" y="3"/>
                    </a:cubicBezTo>
                    <a:cubicBezTo>
                      <a:pt x="377" y="4"/>
                      <a:pt x="375" y="4"/>
                      <a:pt x="374" y="4"/>
                    </a:cubicBezTo>
                    <a:cubicBezTo>
                      <a:pt x="373" y="4"/>
                      <a:pt x="372" y="4"/>
                      <a:pt x="372" y="3"/>
                    </a:cubicBezTo>
                    <a:cubicBezTo>
                      <a:pt x="366" y="1"/>
                      <a:pt x="359" y="1"/>
                      <a:pt x="3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0"/>
              <p:cNvSpPr/>
              <p:nvPr/>
            </p:nvSpPr>
            <p:spPr>
              <a:xfrm>
                <a:off x="12711752" y="4316907"/>
                <a:ext cx="147373" cy="12697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748" extrusionOk="0">
                    <a:moveTo>
                      <a:pt x="861" y="0"/>
                    </a:moveTo>
                    <a:cubicBezTo>
                      <a:pt x="836" y="0"/>
                      <a:pt x="781" y="31"/>
                      <a:pt x="698" y="91"/>
                    </a:cubicBezTo>
                    <a:lnTo>
                      <a:pt x="693" y="95"/>
                    </a:lnTo>
                    <a:cubicBezTo>
                      <a:pt x="626" y="144"/>
                      <a:pt x="542" y="212"/>
                      <a:pt x="439" y="300"/>
                    </a:cubicBezTo>
                    <a:cubicBezTo>
                      <a:pt x="384" y="346"/>
                      <a:pt x="335" y="388"/>
                      <a:pt x="291" y="426"/>
                    </a:cubicBezTo>
                    <a:cubicBezTo>
                      <a:pt x="97" y="593"/>
                      <a:pt x="0" y="682"/>
                      <a:pt x="0" y="694"/>
                    </a:cubicBezTo>
                    <a:cubicBezTo>
                      <a:pt x="0" y="717"/>
                      <a:pt x="4" y="730"/>
                      <a:pt x="11" y="737"/>
                    </a:cubicBezTo>
                    <a:cubicBezTo>
                      <a:pt x="11" y="738"/>
                      <a:pt x="20" y="742"/>
                      <a:pt x="35" y="747"/>
                    </a:cubicBezTo>
                    <a:cubicBezTo>
                      <a:pt x="335" y="558"/>
                      <a:pt x="554" y="400"/>
                      <a:pt x="693" y="275"/>
                    </a:cubicBezTo>
                    <a:cubicBezTo>
                      <a:pt x="815" y="165"/>
                      <a:pt x="877" y="79"/>
                      <a:pt x="877" y="18"/>
                    </a:cubicBezTo>
                    <a:cubicBezTo>
                      <a:pt x="877" y="6"/>
                      <a:pt x="871" y="0"/>
                      <a:pt x="8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0"/>
              <p:cNvSpPr/>
              <p:nvPr/>
            </p:nvSpPr>
            <p:spPr>
              <a:xfrm>
                <a:off x="10664326" y="4671335"/>
                <a:ext cx="133190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243" extrusionOk="0">
                    <a:moveTo>
                      <a:pt x="7669" y="1"/>
                    </a:moveTo>
                    <a:cubicBezTo>
                      <a:pt x="7635" y="1"/>
                      <a:pt x="7611" y="2"/>
                      <a:pt x="7598" y="4"/>
                    </a:cubicBezTo>
                    <a:lnTo>
                      <a:pt x="6439" y="7"/>
                    </a:lnTo>
                    <a:cubicBezTo>
                      <a:pt x="6033" y="9"/>
                      <a:pt x="5719" y="18"/>
                      <a:pt x="5494" y="33"/>
                    </a:cubicBezTo>
                    <a:cubicBezTo>
                      <a:pt x="5435" y="41"/>
                      <a:pt x="5317" y="55"/>
                      <a:pt x="5140" y="76"/>
                    </a:cubicBezTo>
                    <a:lnTo>
                      <a:pt x="4062" y="76"/>
                    </a:lnTo>
                    <a:cubicBezTo>
                      <a:pt x="3799" y="98"/>
                      <a:pt x="3641" y="116"/>
                      <a:pt x="3587" y="132"/>
                    </a:cubicBezTo>
                    <a:lnTo>
                      <a:pt x="2051" y="132"/>
                    </a:lnTo>
                    <a:lnTo>
                      <a:pt x="1972" y="118"/>
                    </a:lnTo>
                    <a:lnTo>
                      <a:pt x="1013" y="112"/>
                    </a:lnTo>
                    <a:cubicBezTo>
                      <a:pt x="989" y="109"/>
                      <a:pt x="908" y="104"/>
                      <a:pt x="766" y="97"/>
                    </a:cubicBezTo>
                    <a:cubicBezTo>
                      <a:pt x="626" y="88"/>
                      <a:pt x="544" y="84"/>
                      <a:pt x="517" y="84"/>
                    </a:cubicBezTo>
                    <a:cubicBezTo>
                      <a:pt x="445" y="72"/>
                      <a:pt x="372" y="63"/>
                      <a:pt x="298" y="58"/>
                    </a:cubicBezTo>
                    <a:cubicBezTo>
                      <a:pt x="288" y="57"/>
                      <a:pt x="278" y="57"/>
                      <a:pt x="268" y="57"/>
                    </a:cubicBezTo>
                    <a:cubicBezTo>
                      <a:pt x="199" y="57"/>
                      <a:pt x="130" y="73"/>
                      <a:pt x="67" y="104"/>
                    </a:cubicBezTo>
                    <a:cubicBezTo>
                      <a:pt x="44" y="116"/>
                      <a:pt x="21" y="130"/>
                      <a:pt x="0" y="147"/>
                    </a:cubicBezTo>
                    <a:lnTo>
                      <a:pt x="16" y="195"/>
                    </a:lnTo>
                    <a:cubicBezTo>
                      <a:pt x="185" y="189"/>
                      <a:pt x="334" y="186"/>
                      <a:pt x="465" y="186"/>
                    </a:cubicBezTo>
                    <a:cubicBezTo>
                      <a:pt x="735" y="186"/>
                      <a:pt x="924" y="199"/>
                      <a:pt x="1033" y="225"/>
                    </a:cubicBezTo>
                    <a:lnTo>
                      <a:pt x="1997" y="230"/>
                    </a:lnTo>
                    <a:lnTo>
                      <a:pt x="2079" y="242"/>
                    </a:lnTo>
                    <a:lnTo>
                      <a:pt x="3575" y="242"/>
                    </a:lnTo>
                    <a:cubicBezTo>
                      <a:pt x="3831" y="223"/>
                      <a:pt x="3988" y="205"/>
                      <a:pt x="4048" y="188"/>
                    </a:cubicBezTo>
                    <a:lnTo>
                      <a:pt x="5002" y="188"/>
                    </a:lnTo>
                    <a:cubicBezTo>
                      <a:pt x="5026" y="186"/>
                      <a:pt x="5147" y="172"/>
                      <a:pt x="5363" y="144"/>
                    </a:cubicBezTo>
                    <a:cubicBezTo>
                      <a:pt x="5417" y="140"/>
                      <a:pt x="5473" y="135"/>
                      <a:pt x="5531" y="132"/>
                    </a:cubicBezTo>
                    <a:cubicBezTo>
                      <a:pt x="5757" y="118"/>
                      <a:pt x="6017" y="109"/>
                      <a:pt x="6310" y="107"/>
                    </a:cubicBezTo>
                    <a:lnTo>
                      <a:pt x="6418" y="107"/>
                    </a:lnTo>
                    <a:lnTo>
                      <a:pt x="7575" y="98"/>
                    </a:lnTo>
                    <a:cubicBezTo>
                      <a:pt x="7591" y="93"/>
                      <a:pt x="7645" y="84"/>
                      <a:pt x="7737" y="69"/>
                    </a:cubicBezTo>
                    <a:cubicBezTo>
                      <a:pt x="7803" y="55"/>
                      <a:pt x="7854" y="44"/>
                      <a:pt x="7891" y="33"/>
                    </a:cubicBezTo>
                    <a:cubicBezTo>
                      <a:pt x="7905" y="30"/>
                      <a:pt x="7915" y="26"/>
                      <a:pt x="7926" y="23"/>
                    </a:cubicBezTo>
                    <a:cubicBezTo>
                      <a:pt x="7924" y="18"/>
                      <a:pt x="7919" y="12"/>
                      <a:pt x="7912" y="11"/>
                    </a:cubicBezTo>
                    <a:lnTo>
                      <a:pt x="7898" y="7"/>
                    </a:lnTo>
                    <a:cubicBezTo>
                      <a:pt x="7798" y="3"/>
                      <a:pt x="7721" y="1"/>
                      <a:pt x="76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30"/>
              <p:cNvSpPr/>
              <p:nvPr/>
            </p:nvSpPr>
            <p:spPr>
              <a:xfrm>
                <a:off x="9971656" y="4636877"/>
                <a:ext cx="241141" cy="32762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93" extrusionOk="0">
                    <a:moveTo>
                      <a:pt x="143" y="1"/>
                    </a:moveTo>
                    <a:cubicBezTo>
                      <a:pt x="121" y="1"/>
                      <a:pt x="102" y="2"/>
                      <a:pt x="85" y="3"/>
                    </a:cubicBezTo>
                    <a:cubicBezTo>
                      <a:pt x="29" y="7"/>
                      <a:pt x="1" y="21"/>
                      <a:pt x="1" y="44"/>
                    </a:cubicBezTo>
                    <a:cubicBezTo>
                      <a:pt x="1" y="70"/>
                      <a:pt x="44" y="94"/>
                      <a:pt x="134" y="116"/>
                    </a:cubicBezTo>
                    <a:cubicBezTo>
                      <a:pt x="200" y="131"/>
                      <a:pt x="267" y="144"/>
                      <a:pt x="334" y="151"/>
                    </a:cubicBezTo>
                    <a:cubicBezTo>
                      <a:pt x="541" y="179"/>
                      <a:pt x="747" y="193"/>
                      <a:pt x="956" y="193"/>
                    </a:cubicBezTo>
                    <a:cubicBezTo>
                      <a:pt x="979" y="193"/>
                      <a:pt x="1052" y="186"/>
                      <a:pt x="1175" y="172"/>
                    </a:cubicBezTo>
                    <a:cubicBezTo>
                      <a:pt x="1254" y="165"/>
                      <a:pt x="1319" y="158"/>
                      <a:pt x="1370" y="151"/>
                    </a:cubicBezTo>
                    <a:cubicBezTo>
                      <a:pt x="1394" y="147"/>
                      <a:pt x="1417" y="144"/>
                      <a:pt x="1435" y="142"/>
                    </a:cubicBezTo>
                    <a:cubicBezTo>
                      <a:pt x="1326" y="133"/>
                      <a:pt x="979" y="93"/>
                      <a:pt x="395" y="21"/>
                    </a:cubicBezTo>
                    <a:cubicBezTo>
                      <a:pt x="290" y="8"/>
                      <a:pt x="207" y="1"/>
                      <a:pt x="1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3" name="Google Shape;1313;p30"/>
            <p:cNvGrpSpPr/>
            <p:nvPr/>
          </p:nvGrpSpPr>
          <p:grpSpPr>
            <a:xfrm>
              <a:off x="5678280" y="2995460"/>
              <a:ext cx="2910590" cy="767260"/>
              <a:chOff x="9641789" y="4060422"/>
              <a:chExt cx="3261531" cy="859771"/>
            </a:xfrm>
          </p:grpSpPr>
          <p:sp>
            <p:nvSpPr>
              <p:cNvPr id="1314" name="Google Shape;1314;p30"/>
              <p:cNvSpPr/>
              <p:nvPr/>
            </p:nvSpPr>
            <p:spPr>
              <a:xfrm>
                <a:off x="12828373" y="4326413"/>
                <a:ext cx="672" cy="6620"/>
              </a:xfrm>
              <a:custGeom>
                <a:avLst/>
                <a:gdLst/>
                <a:ahLst/>
                <a:cxnLst/>
                <a:rect l="l" t="t" r="r" b="b"/>
                <a:pathLst>
                  <a:path w="4" h="39" extrusionOk="0">
                    <a:moveTo>
                      <a:pt x="4" y="0"/>
                    </a:moveTo>
                    <a:lnTo>
                      <a:pt x="0" y="39"/>
                    </a:lnTo>
                    <a:lnTo>
                      <a:pt x="4" y="35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0"/>
              <p:cNvSpPr/>
              <p:nvPr/>
            </p:nvSpPr>
            <p:spPr>
              <a:xfrm>
                <a:off x="9792019" y="4540122"/>
                <a:ext cx="3697" cy="19522"/>
              </a:xfrm>
              <a:custGeom>
                <a:avLst/>
                <a:gdLst/>
                <a:ahLst/>
                <a:cxnLst/>
                <a:rect l="l" t="t" r="r" b="b"/>
                <a:pathLst>
                  <a:path w="22" h="115" extrusionOk="0">
                    <a:moveTo>
                      <a:pt x="0" y="0"/>
                    </a:moveTo>
                    <a:cubicBezTo>
                      <a:pt x="0" y="28"/>
                      <a:pt x="2" y="65"/>
                      <a:pt x="5" y="112"/>
                    </a:cubicBezTo>
                    <a:lnTo>
                      <a:pt x="21" y="114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0"/>
              <p:cNvSpPr/>
              <p:nvPr/>
            </p:nvSpPr>
            <p:spPr>
              <a:xfrm>
                <a:off x="9794372" y="4569827"/>
                <a:ext cx="222320" cy="226620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335" extrusionOk="0">
                    <a:moveTo>
                      <a:pt x="598" y="0"/>
                    </a:moveTo>
                    <a:cubicBezTo>
                      <a:pt x="628" y="6"/>
                      <a:pt x="656" y="9"/>
                      <a:pt x="682" y="14"/>
                    </a:cubicBezTo>
                    <a:cubicBezTo>
                      <a:pt x="784" y="35"/>
                      <a:pt x="845" y="53"/>
                      <a:pt x="866" y="69"/>
                    </a:cubicBezTo>
                    <a:cubicBezTo>
                      <a:pt x="847" y="72"/>
                      <a:pt x="798" y="78"/>
                      <a:pt x="721" y="86"/>
                    </a:cubicBezTo>
                    <a:cubicBezTo>
                      <a:pt x="640" y="97"/>
                      <a:pt x="589" y="100"/>
                      <a:pt x="568" y="100"/>
                    </a:cubicBezTo>
                    <a:cubicBezTo>
                      <a:pt x="548" y="101"/>
                      <a:pt x="528" y="101"/>
                      <a:pt x="508" y="101"/>
                    </a:cubicBezTo>
                    <a:cubicBezTo>
                      <a:pt x="367" y="101"/>
                      <a:pt x="227" y="90"/>
                      <a:pt x="88" y="69"/>
                    </a:cubicBezTo>
                    <a:cubicBezTo>
                      <a:pt x="62" y="63"/>
                      <a:pt x="32" y="56"/>
                      <a:pt x="0" y="48"/>
                    </a:cubicBezTo>
                    <a:lnTo>
                      <a:pt x="0" y="48"/>
                    </a:lnTo>
                    <a:cubicBezTo>
                      <a:pt x="7" y="121"/>
                      <a:pt x="18" y="207"/>
                      <a:pt x="28" y="309"/>
                    </a:cubicBezTo>
                    <a:cubicBezTo>
                      <a:pt x="137" y="326"/>
                      <a:pt x="237" y="346"/>
                      <a:pt x="326" y="362"/>
                    </a:cubicBezTo>
                    <a:cubicBezTo>
                      <a:pt x="247" y="383"/>
                      <a:pt x="165" y="397"/>
                      <a:pt x="83" y="400"/>
                    </a:cubicBezTo>
                    <a:lnTo>
                      <a:pt x="39" y="400"/>
                    </a:lnTo>
                    <a:cubicBezTo>
                      <a:pt x="48" y="467"/>
                      <a:pt x="56" y="537"/>
                      <a:pt x="65" y="614"/>
                    </a:cubicBezTo>
                    <a:cubicBezTo>
                      <a:pt x="93" y="828"/>
                      <a:pt x="121" y="1014"/>
                      <a:pt x="147" y="1173"/>
                    </a:cubicBezTo>
                    <a:cubicBezTo>
                      <a:pt x="332" y="1228"/>
                      <a:pt x="600" y="1271"/>
                      <a:pt x="950" y="1305"/>
                    </a:cubicBezTo>
                    <a:cubicBezTo>
                      <a:pt x="1078" y="1315"/>
                      <a:pt x="1203" y="1326"/>
                      <a:pt x="1322" y="1334"/>
                    </a:cubicBezTo>
                    <a:cubicBezTo>
                      <a:pt x="1313" y="1254"/>
                      <a:pt x="1301" y="1166"/>
                      <a:pt x="1282" y="1070"/>
                    </a:cubicBezTo>
                    <a:cubicBezTo>
                      <a:pt x="1248" y="882"/>
                      <a:pt x="1219" y="696"/>
                      <a:pt x="1189" y="511"/>
                    </a:cubicBezTo>
                    <a:cubicBezTo>
                      <a:pt x="1099" y="489"/>
                      <a:pt x="1056" y="465"/>
                      <a:pt x="1056" y="439"/>
                    </a:cubicBezTo>
                    <a:cubicBezTo>
                      <a:pt x="1056" y="418"/>
                      <a:pt x="1084" y="402"/>
                      <a:pt x="1140" y="398"/>
                    </a:cubicBezTo>
                    <a:lnTo>
                      <a:pt x="1096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0"/>
              <p:cNvSpPr/>
              <p:nvPr/>
            </p:nvSpPr>
            <p:spPr>
              <a:xfrm>
                <a:off x="12595131" y="4363587"/>
                <a:ext cx="233075" cy="331696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954" extrusionOk="0">
                    <a:moveTo>
                      <a:pt x="1387" y="0"/>
                    </a:moveTo>
                    <a:lnTo>
                      <a:pt x="1387" y="0"/>
                    </a:lnTo>
                    <a:cubicBezTo>
                      <a:pt x="1248" y="125"/>
                      <a:pt x="1029" y="283"/>
                      <a:pt x="729" y="472"/>
                    </a:cubicBezTo>
                    <a:cubicBezTo>
                      <a:pt x="714" y="467"/>
                      <a:pt x="705" y="463"/>
                      <a:pt x="705" y="462"/>
                    </a:cubicBezTo>
                    <a:cubicBezTo>
                      <a:pt x="698" y="455"/>
                      <a:pt x="694" y="441"/>
                      <a:pt x="694" y="419"/>
                    </a:cubicBezTo>
                    <a:cubicBezTo>
                      <a:pt x="694" y="407"/>
                      <a:pt x="791" y="318"/>
                      <a:pt x="984" y="151"/>
                    </a:cubicBezTo>
                    <a:lnTo>
                      <a:pt x="984" y="151"/>
                    </a:lnTo>
                    <a:cubicBezTo>
                      <a:pt x="934" y="188"/>
                      <a:pt x="882" y="228"/>
                      <a:pt x="822" y="274"/>
                    </a:cubicBezTo>
                    <a:cubicBezTo>
                      <a:pt x="540" y="369"/>
                      <a:pt x="277" y="453"/>
                      <a:pt x="32" y="526"/>
                    </a:cubicBezTo>
                    <a:lnTo>
                      <a:pt x="23" y="916"/>
                    </a:lnTo>
                    <a:lnTo>
                      <a:pt x="0" y="933"/>
                    </a:lnTo>
                    <a:lnTo>
                      <a:pt x="0" y="942"/>
                    </a:lnTo>
                    <a:cubicBezTo>
                      <a:pt x="46" y="913"/>
                      <a:pt x="82" y="897"/>
                      <a:pt x="109" y="897"/>
                    </a:cubicBezTo>
                    <a:cubicBezTo>
                      <a:pt x="114" y="897"/>
                      <a:pt x="120" y="898"/>
                      <a:pt x="124" y="900"/>
                    </a:cubicBezTo>
                    <a:cubicBezTo>
                      <a:pt x="82" y="954"/>
                      <a:pt x="42" y="1003"/>
                      <a:pt x="0" y="1049"/>
                    </a:cubicBezTo>
                    <a:cubicBezTo>
                      <a:pt x="2" y="1275"/>
                      <a:pt x="2" y="1415"/>
                      <a:pt x="4" y="1470"/>
                    </a:cubicBezTo>
                    <a:cubicBezTo>
                      <a:pt x="9" y="1633"/>
                      <a:pt x="25" y="1794"/>
                      <a:pt x="47" y="1953"/>
                    </a:cubicBezTo>
                    <a:cubicBezTo>
                      <a:pt x="321" y="1740"/>
                      <a:pt x="538" y="1578"/>
                      <a:pt x="703" y="1470"/>
                    </a:cubicBezTo>
                    <a:cubicBezTo>
                      <a:pt x="912" y="1329"/>
                      <a:pt x="1134" y="1210"/>
                      <a:pt x="1366" y="1110"/>
                    </a:cubicBezTo>
                    <a:cubicBezTo>
                      <a:pt x="1353" y="1093"/>
                      <a:pt x="1353" y="896"/>
                      <a:pt x="1367" y="521"/>
                    </a:cubicBezTo>
                    <a:lnTo>
                      <a:pt x="1367" y="521"/>
                    </a:lnTo>
                    <a:cubicBezTo>
                      <a:pt x="1311" y="556"/>
                      <a:pt x="1250" y="584"/>
                      <a:pt x="1187" y="609"/>
                    </a:cubicBezTo>
                    <a:cubicBezTo>
                      <a:pt x="1182" y="619"/>
                      <a:pt x="1178" y="624"/>
                      <a:pt x="1175" y="624"/>
                    </a:cubicBezTo>
                    <a:cubicBezTo>
                      <a:pt x="1170" y="624"/>
                      <a:pt x="1168" y="613"/>
                      <a:pt x="1168" y="591"/>
                    </a:cubicBezTo>
                    <a:cubicBezTo>
                      <a:pt x="1168" y="588"/>
                      <a:pt x="1203" y="567"/>
                      <a:pt x="1273" y="526"/>
                    </a:cubicBezTo>
                    <a:cubicBezTo>
                      <a:pt x="1306" y="505"/>
                      <a:pt x="1338" y="484"/>
                      <a:pt x="1371" y="462"/>
                    </a:cubicBezTo>
                    <a:lnTo>
                      <a:pt x="1371" y="442"/>
                    </a:lnTo>
                    <a:cubicBezTo>
                      <a:pt x="1378" y="256"/>
                      <a:pt x="1383" y="107"/>
                      <a:pt x="1387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0"/>
              <p:cNvSpPr/>
              <p:nvPr/>
            </p:nvSpPr>
            <p:spPr>
              <a:xfrm>
                <a:off x="12515479" y="4521959"/>
                <a:ext cx="79820" cy="58734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46" extrusionOk="0">
                    <a:moveTo>
                      <a:pt x="474" y="0"/>
                    </a:moveTo>
                    <a:cubicBezTo>
                      <a:pt x="343" y="98"/>
                      <a:pt x="185" y="214"/>
                      <a:pt x="1" y="345"/>
                    </a:cubicBezTo>
                    <a:cubicBezTo>
                      <a:pt x="67" y="312"/>
                      <a:pt x="134" y="277"/>
                      <a:pt x="202" y="244"/>
                    </a:cubicBezTo>
                    <a:cubicBezTo>
                      <a:pt x="295" y="156"/>
                      <a:pt x="362" y="95"/>
                      <a:pt x="402" y="63"/>
                    </a:cubicBezTo>
                    <a:cubicBezTo>
                      <a:pt x="428" y="40"/>
                      <a:pt x="453" y="25"/>
                      <a:pt x="474" y="11"/>
                    </a:cubicBezTo>
                    <a:lnTo>
                      <a:pt x="474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0"/>
              <p:cNvSpPr/>
              <p:nvPr/>
            </p:nvSpPr>
            <p:spPr>
              <a:xfrm>
                <a:off x="12426585" y="4541819"/>
                <a:ext cx="183670" cy="26243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1546" extrusionOk="0">
                    <a:moveTo>
                      <a:pt x="936" y="434"/>
                    </a:moveTo>
                    <a:cubicBezTo>
                      <a:pt x="940" y="438"/>
                      <a:pt x="944" y="440"/>
                      <a:pt x="947" y="440"/>
                    </a:cubicBezTo>
                    <a:cubicBezTo>
                      <a:pt x="949" y="440"/>
                      <a:pt x="950" y="439"/>
                      <a:pt x="950" y="439"/>
                    </a:cubicBezTo>
                    <a:cubicBezTo>
                      <a:pt x="954" y="439"/>
                      <a:pt x="956" y="449"/>
                      <a:pt x="956" y="472"/>
                    </a:cubicBezTo>
                    <a:cubicBezTo>
                      <a:pt x="956" y="493"/>
                      <a:pt x="921" y="527"/>
                      <a:pt x="850" y="572"/>
                    </a:cubicBezTo>
                    <a:cubicBezTo>
                      <a:pt x="775" y="621"/>
                      <a:pt x="728" y="651"/>
                      <a:pt x="712" y="662"/>
                    </a:cubicBezTo>
                    <a:cubicBezTo>
                      <a:pt x="701" y="660"/>
                      <a:pt x="691" y="656"/>
                      <a:pt x="682" y="653"/>
                    </a:cubicBezTo>
                    <a:cubicBezTo>
                      <a:pt x="672" y="646"/>
                      <a:pt x="668" y="630"/>
                      <a:pt x="668" y="609"/>
                    </a:cubicBezTo>
                    <a:cubicBezTo>
                      <a:pt x="668" y="593"/>
                      <a:pt x="707" y="558"/>
                      <a:pt x="782" y="507"/>
                    </a:cubicBezTo>
                    <a:cubicBezTo>
                      <a:pt x="859" y="456"/>
                      <a:pt x="910" y="434"/>
                      <a:pt x="936" y="434"/>
                    </a:cubicBezTo>
                    <a:close/>
                    <a:moveTo>
                      <a:pt x="1003" y="1"/>
                    </a:moveTo>
                    <a:cubicBezTo>
                      <a:pt x="945" y="65"/>
                      <a:pt x="884" y="127"/>
                      <a:pt x="815" y="183"/>
                    </a:cubicBezTo>
                    <a:cubicBezTo>
                      <a:pt x="652" y="318"/>
                      <a:pt x="444" y="434"/>
                      <a:pt x="191" y="530"/>
                    </a:cubicBezTo>
                    <a:cubicBezTo>
                      <a:pt x="179" y="530"/>
                      <a:pt x="167" y="527"/>
                      <a:pt x="156" y="521"/>
                    </a:cubicBezTo>
                    <a:cubicBezTo>
                      <a:pt x="149" y="516"/>
                      <a:pt x="146" y="509"/>
                      <a:pt x="144" y="502"/>
                    </a:cubicBezTo>
                    <a:lnTo>
                      <a:pt x="5" y="602"/>
                    </a:lnTo>
                    <a:cubicBezTo>
                      <a:pt x="2" y="669"/>
                      <a:pt x="2" y="733"/>
                      <a:pt x="0" y="796"/>
                    </a:cubicBezTo>
                    <a:lnTo>
                      <a:pt x="153" y="777"/>
                    </a:lnTo>
                    <a:lnTo>
                      <a:pt x="153" y="777"/>
                    </a:lnTo>
                    <a:cubicBezTo>
                      <a:pt x="104" y="798"/>
                      <a:pt x="53" y="821"/>
                      <a:pt x="0" y="842"/>
                    </a:cubicBezTo>
                    <a:lnTo>
                      <a:pt x="0" y="1117"/>
                    </a:lnTo>
                    <a:cubicBezTo>
                      <a:pt x="21" y="1098"/>
                      <a:pt x="70" y="1077"/>
                      <a:pt x="146" y="1054"/>
                    </a:cubicBezTo>
                    <a:cubicBezTo>
                      <a:pt x="231" y="1027"/>
                      <a:pt x="293" y="1014"/>
                      <a:pt x="332" y="1014"/>
                    </a:cubicBezTo>
                    <a:cubicBezTo>
                      <a:pt x="341" y="1014"/>
                      <a:pt x="348" y="1014"/>
                      <a:pt x="354" y="1016"/>
                    </a:cubicBezTo>
                    <a:cubicBezTo>
                      <a:pt x="354" y="1017"/>
                      <a:pt x="355" y="1017"/>
                      <a:pt x="356" y="1017"/>
                    </a:cubicBezTo>
                    <a:cubicBezTo>
                      <a:pt x="357" y="1017"/>
                      <a:pt x="359" y="1017"/>
                      <a:pt x="361" y="1016"/>
                    </a:cubicBezTo>
                    <a:cubicBezTo>
                      <a:pt x="367" y="1017"/>
                      <a:pt x="367" y="1030"/>
                      <a:pt x="367" y="1051"/>
                    </a:cubicBezTo>
                    <a:cubicBezTo>
                      <a:pt x="367" y="1096"/>
                      <a:pt x="328" y="1135"/>
                      <a:pt x="247" y="1166"/>
                    </a:cubicBezTo>
                    <a:cubicBezTo>
                      <a:pt x="183" y="1194"/>
                      <a:pt x="112" y="1208"/>
                      <a:pt x="42" y="1210"/>
                    </a:cubicBezTo>
                    <a:cubicBezTo>
                      <a:pt x="27" y="1210"/>
                      <a:pt x="13" y="1205"/>
                      <a:pt x="2" y="1194"/>
                    </a:cubicBezTo>
                    <a:lnTo>
                      <a:pt x="2" y="1194"/>
                    </a:lnTo>
                    <a:cubicBezTo>
                      <a:pt x="5" y="1321"/>
                      <a:pt x="11" y="1438"/>
                      <a:pt x="20" y="1545"/>
                    </a:cubicBezTo>
                    <a:cubicBezTo>
                      <a:pt x="72" y="1521"/>
                      <a:pt x="198" y="1484"/>
                      <a:pt x="398" y="1440"/>
                    </a:cubicBezTo>
                    <a:cubicBezTo>
                      <a:pt x="607" y="1391"/>
                      <a:pt x="766" y="1352"/>
                      <a:pt x="880" y="1321"/>
                    </a:cubicBezTo>
                    <a:lnTo>
                      <a:pt x="1092" y="1226"/>
                    </a:lnTo>
                    <a:lnTo>
                      <a:pt x="1052" y="917"/>
                    </a:lnTo>
                    <a:lnTo>
                      <a:pt x="1052" y="914"/>
                    </a:lnTo>
                    <a:lnTo>
                      <a:pt x="1049" y="905"/>
                    </a:lnTo>
                    <a:cubicBezTo>
                      <a:pt x="1026" y="744"/>
                      <a:pt x="1012" y="583"/>
                      <a:pt x="1005" y="421"/>
                    </a:cubicBezTo>
                    <a:cubicBezTo>
                      <a:pt x="1005" y="367"/>
                      <a:pt x="1005" y="227"/>
                      <a:pt x="1003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0"/>
              <p:cNvSpPr/>
              <p:nvPr/>
            </p:nvSpPr>
            <p:spPr>
              <a:xfrm>
                <a:off x="9994006" y="4643836"/>
                <a:ext cx="2443842" cy="276357"/>
              </a:xfrm>
              <a:custGeom>
                <a:avLst/>
                <a:gdLst/>
                <a:ahLst/>
                <a:cxnLst/>
                <a:rect l="l" t="t" r="r" b="b"/>
                <a:pathLst>
                  <a:path w="14543" h="1628" extrusionOk="0">
                    <a:moveTo>
                      <a:pt x="2858" y="711"/>
                    </a:moveTo>
                    <a:cubicBezTo>
                      <a:pt x="2986" y="711"/>
                      <a:pt x="3155" y="715"/>
                      <a:pt x="3365" y="723"/>
                    </a:cubicBezTo>
                    <a:cubicBezTo>
                      <a:pt x="3908" y="744"/>
                      <a:pt x="4231" y="778"/>
                      <a:pt x="4331" y="828"/>
                    </a:cubicBezTo>
                    <a:cubicBezTo>
                      <a:pt x="4236" y="856"/>
                      <a:pt x="4173" y="870"/>
                      <a:pt x="4140" y="870"/>
                    </a:cubicBezTo>
                    <a:lnTo>
                      <a:pt x="4140" y="869"/>
                    </a:lnTo>
                    <a:cubicBezTo>
                      <a:pt x="3730" y="869"/>
                      <a:pt x="3442" y="862"/>
                      <a:pt x="3277" y="846"/>
                    </a:cubicBezTo>
                    <a:cubicBezTo>
                      <a:pt x="2883" y="811"/>
                      <a:pt x="2646" y="790"/>
                      <a:pt x="2567" y="786"/>
                    </a:cubicBezTo>
                    <a:cubicBezTo>
                      <a:pt x="2567" y="785"/>
                      <a:pt x="2566" y="781"/>
                      <a:pt x="2562" y="778"/>
                    </a:cubicBezTo>
                    <a:cubicBezTo>
                      <a:pt x="2557" y="767"/>
                      <a:pt x="2555" y="753"/>
                      <a:pt x="2557" y="742"/>
                    </a:cubicBezTo>
                    <a:cubicBezTo>
                      <a:pt x="2557" y="721"/>
                      <a:pt x="2657" y="711"/>
                      <a:pt x="2858" y="711"/>
                    </a:cubicBezTo>
                    <a:close/>
                    <a:moveTo>
                      <a:pt x="14481" y="1"/>
                    </a:moveTo>
                    <a:lnTo>
                      <a:pt x="14469" y="10"/>
                    </a:lnTo>
                    <a:cubicBezTo>
                      <a:pt x="13607" y="85"/>
                      <a:pt x="12744" y="146"/>
                      <a:pt x="11883" y="195"/>
                    </a:cubicBezTo>
                    <a:cubicBezTo>
                      <a:pt x="11847" y="204"/>
                      <a:pt x="11796" y="217"/>
                      <a:pt x="11727" y="229"/>
                    </a:cubicBezTo>
                    <a:cubicBezTo>
                      <a:pt x="11636" y="245"/>
                      <a:pt x="11584" y="255"/>
                      <a:pt x="11566" y="259"/>
                    </a:cubicBezTo>
                    <a:lnTo>
                      <a:pt x="10411" y="267"/>
                    </a:lnTo>
                    <a:lnTo>
                      <a:pt x="10300" y="267"/>
                    </a:lnTo>
                    <a:cubicBezTo>
                      <a:pt x="10043" y="278"/>
                      <a:pt x="9783" y="287"/>
                      <a:pt x="9524" y="294"/>
                    </a:cubicBezTo>
                    <a:cubicBezTo>
                      <a:pt x="9466" y="297"/>
                      <a:pt x="9408" y="301"/>
                      <a:pt x="9354" y="306"/>
                    </a:cubicBezTo>
                    <a:cubicBezTo>
                      <a:pt x="9138" y="334"/>
                      <a:pt x="9019" y="348"/>
                      <a:pt x="8993" y="350"/>
                    </a:cubicBezTo>
                    <a:lnTo>
                      <a:pt x="8041" y="350"/>
                    </a:lnTo>
                    <a:cubicBezTo>
                      <a:pt x="7979" y="366"/>
                      <a:pt x="7821" y="383"/>
                      <a:pt x="7565" y="404"/>
                    </a:cubicBezTo>
                    <a:lnTo>
                      <a:pt x="6068" y="404"/>
                    </a:lnTo>
                    <a:lnTo>
                      <a:pt x="5986" y="392"/>
                    </a:lnTo>
                    <a:lnTo>
                      <a:pt x="5022" y="385"/>
                    </a:lnTo>
                    <a:cubicBezTo>
                      <a:pt x="4911" y="360"/>
                      <a:pt x="4718" y="347"/>
                      <a:pt x="4441" y="347"/>
                    </a:cubicBezTo>
                    <a:cubicBezTo>
                      <a:pt x="4314" y="347"/>
                      <a:pt x="4168" y="349"/>
                      <a:pt x="4005" y="355"/>
                    </a:cubicBezTo>
                    <a:lnTo>
                      <a:pt x="3989" y="308"/>
                    </a:lnTo>
                    <a:cubicBezTo>
                      <a:pt x="4010" y="292"/>
                      <a:pt x="4031" y="276"/>
                      <a:pt x="4056" y="264"/>
                    </a:cubicBezTo>
                    <a:cubicBezTo>
                      <a:pt x="3116" y="229"/>
                      <a:pt x="2176" y="176"/>
                      <a:pt x="1237" y="110"/>
                    </a:cubicBezTo>
                    <a:cubicBezTo>
                      <a:pt x="1186" y="115"/>
                      <a:pt x="1121" y="122"/>
                      <a:pt x="1042" y="131"/>
                    </a:cubicBezTo>
                    <a:cubicBezTo>
                      <a:pt x="919" y="145"/>
                      <a:pt x="846" y="152"/>
                      <a:pt x="823" y="152"/>
                    </a:cubicBezTo>
                    <a:cubicBezTo>
                      <a:pt x="614" y="152"/>
                      <a:pt x="408" y="138"/>
                      <a:pt x="201" y="110"/>
                    </a:cubicBezTo>
                    <a:cubicBezTo>
                      <a:pt x="134" y="103"/>
                      <a:pt x="67" y="90"/>
                      <a:pt x="1" y="75"/>
                    </a:cubicBezTo>
                    <a:lnTo>
                      <a:pt x="1" y="75"/>
                    </a:lnTo>
                    <a:cubicBezTo>
                      <a:pt x="31" y="260"/>
                      <a:pt x="60" y="446"/>
                      <a:pt x="94" y="632"/>
                    </a:cubicBezTo>
                    <a:cubicBezTo>
                      <a:pt x="111" y="730"/>
                      <a:pt x="125" y="818"/>
                      <a:pt x="136" y="897"/>
                    </a:cubicBezTo>
                    <a:cubicBezTo>
                      <a:pt x="152" y="1007"/>
                      <a:pt x="159" y="1118"/>
                      <a:pt x="157" y="1230"/>
                    </a:cubicBezTo>
                    <a:cubicBezTo>
                      <a:pt x="777" y="1403"/>
                      <a:pt x="1461" y="1505"/>
                      <a:pt x="2206" y="1535"/>
                    </a:cubicBezTo>
                    <a:cubicBezTo>
                      <a:pt x="2557" y="1549"/>
                      <a:pt x="3059" y="1556"/>
                      <a:pt x="3709" y="1556"/>
                    </a:cubicBezTo>
                    <a:cubicBezTo>
                      <a:pt x="3970" y="1556"/>
                      <a:pt x="4256" y="1555"/>
                      <a:pt x="4566" y="1552"/>
                    </a:cubicBezTo>
                    <a:cubicBezTo>
                      <a:pt x="6678" y="1600"/>
                      <a:pt x="8233" y="1626"/>
                      <a:pt x="9227" y="1628"/>
                    </a:cubicBezTo>
                    <a:cubicBezTo>
                      <a:pt x="9717" y="1551"/>
                      <a:pt x="10488" y="1479"/>
                      <a:pt x="11540" y="1414"/>
                    </a:cubicBezTo>
                    <a:cubicBezTo>
                      <a:pt x="12374" y="1361"/>
                      <a:pt x="13375" y="1202"/>
                      <a:pt x="14543" y="935"/>
                    </a:cubicBezTo>
                    <a:cubicBezTo>
                      <a:pt x="14543" y="935"/>
                      <a:pt x="14542" y="935"/>
                      <a:pt x="14540" y="935"/>
                    </a:cubicBezTo>
                    <a:cubicBezTo>
                      <a:pt x="14535" y="935"/>
                      <a:pt x="14520" y="937"/>
                      <a:pt x="14497" y="944"/>
                    </a:cubicBezTo>
                    <a:cubicBezTo>
                      <a:pt x="14489" y="837"/>
                      <a:pt x="14483" y="720"/>
                      <a:pt x="14480" y="593"/>
                    </a:cubicBezTo>
                    <a:cubicBezTo>
                      <a:pt x="14466" y="579"/>
                      <a:pt x="14460" y="560"/>
                      <a:pt x="14462" y="541"/>
                    </a:cubicBezTo>
                    <a:cubicBezTo>
                      <a:pt x="14464" y="530"/>
                      <a:pt x="14469" y="522"/>
                      <a:pt x="14478" y="516"/>
                    </a:cubicBezTo>
                    <a:cubicBezTo>
                      <a:pt x="14476" y="429"/>
                      <a:pt x="14476" y="336"/>
                      <a:pt x="14478" y="241"/>
                    </a:cubicBezTo>
                    <a:lnTo>
                      <a:pt x="14478" y="241"/>
                    </a:lnTo>
                    <a:cubicBezTo>
                      <a:pt x="14205" y="346"/>
                      <a:pt x="13922" y="425"/>
                      <a:pt x="13633" y="472"/>
                    </a:cubicBezTo>
                    <a:cubicBezTo>
                      <a:pt x="13314" y="529"/>
                      <a:pt x="12777" y="586"/>
                      <a:pt x="12025" y="648"/>
                    </a:cubicBezTo>
                    <a:cubicBezTo>
                      <a:pt x="12018" y="630"/>
                      <a:pt x="12013" y="613"/>
                      <a:pt x="12011" y="595"/>
                    </a:cubicBezTo>
                    <a:cubicBezTo>
                      <a:pt x="12565" y="481"/>
                      <a:pt x="13068" y="392"/>
                      <a:pt x="13524" y="323"/>
                    </a:cubicBezTo>
                    <a:cubicBezTo>
                      <a:pt x="13607" y="311"/>
                      <a:pt x="13924" y="269"/>
                      <a:pt x="14478" y="195"/>
                    </a:cubicBezTo>
                    <a:cubicBezTo>
                      <a:pt x="14478" y="132"/>
                      <a:pt x="14480" y="68"/>
                      <a:pt x="14481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0"/>
              <p:cNvSpPr/>
              <p:nvPr/>
            </p:nvSpPr>
            <p:spPr>
              <a:xfrm>
                <a:off x="12733430" y="4186882"/>
                <a:ext cx="108387" cy="22322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1315" extrusionOk="0">
                    <a:moveTo>
                      <a:pt x="644" y="0"/>
                    </a:moveTo>
                    <a:cubicBezTo>
                      <a:pt x="639" y="2"/>
                      <a:pt x="450" y="144"/>
                      <a:pt x="80" y="424"/>
                    </a:cubicBezTo>
                    <a:lnTo>
                      <a:pt x="1" y="1315"/>
                    </a:lnTo>
                    <a:cubicBezTo>
                      <a:pt x="59" y="1271"/>
                      <a:pt x="111" y="1229"/>
                      <a:pt x="162" y="1192"/>
                    </a:cubicBezTo>
                    <a:cubicBezTo>
                      <a:pt x="206" y="1154"/>
                      <a:pt x="255" y="1112"/>
                      <a:pt x="310" y="1066"/>
                    </a:cubicBezTo>
                    <a:cubicBezTo>
                      <a:pt x="413" y="978"/>
                      <a:pt x="497" y="910"/>
                      <a:pt x="564" y="861"/>
                    </a:cubicBezTo>
                    <a:lnTo>
                      <a:pt x="569" y="822"/>
                    </a:lnTo>
                    <a:lnTo>
                      <a:pt x="644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0"/>
              <p:cNvSpPr/>
              <p:nvPr/>
            </p:nvSpPr>
            <p:spPr>
              <a:xfrm>
                <a:off x="9779584" y="4366642"/>
                <a:ext cx="391035" cy="203363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1198" extrusionOk="0">
                    <a:moveTo>
                      <a:pt x="526" y="267"/>
                    </a:moveTo>
                    <a:cubicBezTo>
                      <a:pt x="569" y="267"/>
                      <a:pt x="621" y="288"/>
                      <a:pt x="682" y="328"/>
                    </a:cubicBezTo>
                    <a:cubicBezTo>
                      <a:pt x="765" y="384"/>
                      <a:pt x="837" y="454"/>
                      <a:pt x="895" y="535"/>
                    </a:cubicBezTo>
                    <a:cubicBezTo>
                      <a:pt x="958" y="621"/>
                      <a:pt x="989" y="684"/>
                      <a:pt x="989" y="728"/>
                    </a:cubicBezTo>
                    <a:cubicBezTo>
                      <a:pt x="989" y="785"/>
                      <a:pt x="977" y="827"/>
                      <a:pt x="954" y="856"/>
                    </a:cubicBezTo>
                    <a:cubicBezTo>
                      <a:pt x="909" y="910"/>
                      <a:pt x="817" y="936"/>
                      <a:pt x="681" y="936"/>
                    </a:cubicBezTo>
                    <a:cubicBezTo>
                      <a:pt x="511" y="936"/>
                      <a:pt x="409" y="884"/>
                      <a:pt x="376" y="778"/>
                    </a:cubicBezTo>
                    <a:cubicBezTo>
                      <a:pt x="374" y="670"/>
                      <a:pt x="374" y="612"/>
                      <a:pt x="374" y="603"/>
                    </a:cubicBezTo>
                    <a:cubicBezTo>
                      <a:pt x="374" y="379"/>
                      <a:pt x="425" y="267"/>
                      <a:pt x="526" y="267"/>
                    </a:cubicBezTo>
                    <a:close/>
                    <a:moveTo>
                      <a:pt x="1" y="0"/>
                    </a:moveTo>
                    <a:lnTo>
                      <a:pt x="85" y="1020"/>
                    </a:lnTo>
                    <a:lnTo>
                      <a:pt x="95" y="1136"/>
                    </a:lnTo>
                    <a:cubicBezTo>
                      <a:pt x="137" y="1140"/>
                      <a:pt x="197" y="1145"/>
                      <a:pt x="278" y="1154"/>
                    </a:cubicBezTo>
                    <a:cubicBezTo>
                      <a:pt x="434" y="1164"/>
                      <a:pt x="569" y="1178"/>
                      <a:pt x="686" y="1197"/>
                    </a:cubicBezTo>
                    <a:lnTo>
                      <a:pt x="1184" y="1197"/>
                    </a:lnTo>
                    <a:lnTo>
                      <a:pt x="1119" y="454"/>
                    </a:lnTo>
                    <a:lnTo>
                      <a:pt x="1664" y="338"/>
                    </a:lnTo>
                    <a:lnTo>
                      <a:pt x="2327" y="202"/>
                    </a:lnTo>
                    <a:lnTo>
                      <a:pt x="2320" y="20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0"/>
              <p:cNvSpPr/>
              <p:nvPr/>
            </p:nvSpPr>
            <p:spPr>
              <a:xfrm>
                <a:off x="12425072" y="4365284"/>
                <a:ext cx="182494" cy="280261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651" extrusionOk="0">
                    <a:moveTo>
                      <a:pt x="1082" y="1"/>
                    </a:moveTo>
                    <a:cubicBezTo>
                      <a:pt x="693" y="296"/>
                      <a:pt x="384" y="525"/>
                      <a:pt x="158" y="690"/>
                    </a:cubicBezTo>
                    <a:cubicBezTo>
                      <a:pt x="127" y="715"/>
                      <a:pt x="95" y="739"/>
                      <a:pt x="65" y="760"/>
                    </a:cubicBezTo>
                    <a:lnTo>
                      <a:pt x="0" y="1651"/>
                    </a:lnTo>
                    <a:lnTo>
                      <a:pt x="0" y="1651"/>
                    </a:lnTo>
                    <a:lnTo>
                      <a:pt x="13" y="1642"/>
                    </a:lnTo>
                    <a:lnTo>
                      <a:pt x="153" y="1542"/>
                    </a:lnTo>
                    <a:cubicBezTo>
                      <a:pt x="151" y="1535"/>
                      <a:pt x="151" y="1526"/>
                      <a:pt x="151" y="1517"/>
                    </a:cubicBezTo>
                    <a:cubicBezTo>
                      <a:pt x="151" y="1488"/>
                      <a:pt x="246" y="1423"/>
                      <a:pt x="439" y="1321"/>
                    </a:cubicBezTo>
                    <a:cubicBezTo>
                      <a:pt x="472" y="1304"/>
                      <a:pt x="505" y="1286"/>
                      <a:pt x="539" y="1268"/>
                    </a:cubicBezTo>
                    <a:cubicBezTo>
                      <a:pt x="723" y="1137"/>
                      <a:pt x="881" y="1023"/>
                      <a:pt x="1012" y="923"/>
                    </a:cubicBezTo>
                    <a:lnTo>
                      <a:pt x="1035" y="906"/>
                    </a:lnTo>
                    <a:lnTo>
                      <a:pt x="1044" y="516"/>
                    </a:lnTo>
                    <a:lnTo>
                      <a:pt x="1086" y="1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0"/>
              <p:cNvSpPr/>
              <p:nvPr/>
            </p:nvSpPr>
            <p:spPr>
              <a:xfrm>
                <a:off x="9967287" y="4439463"/>
                <a:ext cx="2468880" cy="254289"/>
              </a:xfrm>
              <a:custGeom>
                <a:avLst/>
                <a:gdLst/>
                <a:ahLst/>
                <a:cxnLst/>
                <a:rect l="l" t="t" r="r" b="b"/>
                <a:pathLst>
                  <a:path w="14692" h="1498" extrusionOk="0">
                    <a:moveTo>
                      <a:pt x="1753" y="331"/>
                    </a:moveTo>
                    <a:cubicBezTo>
                      <a:pt x="1842" y="331"/>
                      <a:pt x="1885" y="393"/>
                      <a:pt x="1883" y="516"/>
                    </a:cubicBezTo>
                    <a:cubicBezTo>
                      <a:pt x="1885" y="574"/>
                      <a:pt x="1873" y="632"/>
                      <a:pt x="1850" y="684"/>
                    </a:cubicBezTo>
                    <a:cubicBezTo>
                      <a:pt x="1820" y="754"/>
                      <a:pt x="1769" y="789"/>
                      <a:pt x="1701" y="789"/>
                    </a:cubicBezTo>
                    <a:cubicBezTo>
                      <a:pt x="1627" y="789"/>
                      <a:pt x="1576" y="761"/>
                      <a:pt x="1548" y="709"/>
                    </a:cubicBezTo>
                    <a:cubicBezTo>
                      <a:pt x="1536" y="653"/>
                      <a:pt x="1531" y="623"/>
                      <a:pt x="1531" y="619"/>
                    </a:cubicBezTo>
                    <a:cubicBezTo>
                      <a:pt x="1531" y="451"/>
                      <a:pt x="1589" y="356"/>
                      <a:pt x="1708" y="335"/>
                    </a:cubicBezTo>
                    <a:cubicBezTo>
                      <a:pt x="1724" y="332"/>
                      <a:pt x="1739" y="331"/>
                      <a:pt x="1753" y="331"/>
                    </a:cubicBezTo>
                    <a:close/>
                    <a:moveTo>
                      <a:pt x="12677" y="453"/>
                    </a:moveTo>
                    <a:cubicBezTo>
                      <a:pt x="12760" y="453"/>
                      <a:pt x="12801" y="512"/>
                      <a:pt x="12800" y="628"/>
                    </a:cubicBezTo>
                    <a:cubicBezTo>
                      <a:pt x="12800" y="667"/>
                      <a:pt x="12782" y="719"/>
                      <a:pt x="12745" y="786"/>
                    </a:cubicBezTo>
                    <a:cubicBezTo>
                      <a:pt x="12698" y="868"/>
                      <a:pt x="12645" y="910"/>
                      <a:pt x="12586" y="910"/>
                    </a:cubicBezTo>
                    <a:cubicBezTo>
                      <a:pt x="12519" y="910"/>
                      <a:pt x="12472" y="882"/>
                      <a:pt x="12447" y="828"/>
                    </a:cubicBezTo>
                    <a:cubicBezTo>
                      <a:pt x="12435" y="770"/>
                      <a:pt x="12430" y="740"/>
                      <a:pt x="12430" y="735"/>
                    </a:cubicBezTo>
                    <a:cubicBezTo>
                      <a:pt x="12430" y="584"/>
                      <a:pt x="12493" y="493"/>
                      <a:pt x="12616" y="462"/>
                    </a:cubicBezTo>
                    <a:cubicBezTo>
                      <a:pt x="12638" y="456"/>
                      <a:pt x="12658" y="453"/>
                      <a:pt x="12677" y="453"/>
                    </a:cubicBezTo>
                    <a:close/>
                    <a:moveTo>
                      <a:pt x="5213" y="502"/>
                    </a:moveTo>
                    <a:cubicBezTo>
                      <a:pt x="5242" y="502"/>
                      <a:pt x="5275" y="507"/>
                      <a:pt x="5312" y="516"/>
                    </a:cubicBezTo>
                    <a:cubicBezTo>
                      <a:pt x="5484" y="562"/>
                      <a:pt x="5570" y="637"/>
                      <a:pt x="5570" y="742"/>
                    </a:cubicBezTo>
                    <a:cubicBezTo>
                      <a:pt x="5568" y="777"/>
                      <a:pt x="5556" y="814"/>
                      <a:pt x="5533" y="842"/>
                    </a:cubicBezTo>
                    <a:lnTo>
                      <a:pt x="5535" y="842"/>
                    </a:lnTo>
                    <a:cubicBezTo>
                      <a:pt x="5506" y="884"/>
                      <a:pt x="5459" y="910"/>
                      <a:pt x="5408" y="910"/>
                    </a:cubicBezTo>
                    <a:cubicBezTo>
                      <a:pt x="5407" y="910"/>
                      <a:pt x="5405" y="910"/>
                      <a:pt x="5403" y="910"/>
                    </a:cubicBezTo>
                    <a:cubicBezTo>
                      <a:pt x="5170" y="910"/>
                      <a:pt x="5054" y="835"/>
                      <a:pt x="5054" y="682"/>
                    </a:cubicBezTo>
                    <a:cubicBezTo>
                      <a:pt x="5054" y="563"/>
                      <a:pt x="5107" y="502"/>
                      <a:pt x="5213" y="502"/>
                    </a:cubicBezTo>
                    <a:close/>
                    <a:moveTo>
                      <a:pt x="3641" y="211"/>
                    </a:moveTo>
                    <a:cubicBezTo>
                      <a:pt x="3762" y="223"/>
                      <a:pt x="3973" y="281"/>
                      <a:pt x="4274" y="383"/>
                    </a:cubicBezTo>
                    <a:cubicBezTo>
                      <a:pt x="4646" y="507"/>
                      <a:pt x="4830" y="614"/>
                      <a:pt x="4830" y="704"/>
                    </a:cubicBezTo>
                    <a:cubicBezTo>
                      <a:pt x="4834" y="788"/>
                      <a:pt x="4783" y="865"/>
                      <a:pt x="4704" y="896"/>
                    </a:cubicBezTo>
                    <a:cubicBezTo>
                      <a:pt x="4606" y="942"/>
                      <a:pt x="4429" y="965"/>
                      <a:pt x="4173" y="965"/>
                    </a:cubicBezTo>
                    <a:cubicBezTo>
                      <a:pt x="3485" y="965"/>
                      <a:pt x="2974" y="921"/>
                      <a:pt x="2637" y="837"/>
                    </a:cubicBezTo>
                    <a:cubicBezTo>
                      <a:pt x="2334" y="758"/>
                      <a:pt x="2183" y="649"/>
                      <a:pt x="2183" y="511"/>
                    </a:cubicBezTo>
                    <a:cubicBezTo>
                      <a:pt x="2183" y="411"/>
                      <a:pt x="2242" y="342"/>
                      <a:pt x="2363" y="306"/>
                    </a:cubicBezTo>
                    <a:cubicBezTo>
                      <a:pt x="2437" y="281"/>
                      <a:pt x="2642" y="249"/>
                      <a:pt x="2977" y="211"/>
                    </a:cubicBezTo>
                    <a:close/>
                    <a:moveTo>
                      <a:pt x="11624" y="329"/>
                    </a:moveTo>
                    <a:cubicBezTo>
                      <a:pt x="11807" y="329"/>
                      <a:pt x="11960" y="350"/>
                      <a:pt x="12084" y="395"/>
                    </a:cubicBezTo>
                    <a:cubicBezTo>
                      <a:pt x="12262" y="456"/>
                      <a:pt x="12351" y="553"/>
                      <a:pt x="12351" y="686"/>
                    </a:cubicBezTo>
                    <a:cubicBezTo>
                      <a:pt x="12351" y="763"/>
                      <a:pt x="12326" y="821"/>
                      <a:pt x="12277" y="863"/>
                    </a:cubicBezTo>
                    <a:cubicBezTo>
                      <a:pt x="12193" y="930"/>
                      <a:pt x="12034" y="965"/>
                      <a:pt x="11800" y="965"/>
                    </a:cubicBezTo>
                    <a:cubicBezTo>
                      <a:pt x="11418" y="965"/>
                      <a:pt x="11129" y="935"/>
                      <a:pt x="10933" y="877"/>
                    </a:cubicBezTo>
                    <a:cubicBezTo>
                      <a:pt x="10750" y="826"/>
                      <a:pt x="10659" y="754"/>
                      <a:pt x="10659" y="661"/>
                    </a:cubicBezTo>
                    <a:cubicBezTo>
                      <a:pt x="10659" y="581"/>
                      <a:pt x="10747" y="507"/>
                      <a:pt x="10924" y="442"/>
                    </a:cubicBezTo>
                    <a:cubicBezTo>
                      <a:pt x="11111" y="377"/>
                      <a:pt x="11306" y="341"/>
                      <a:pt x="11504" y="332"/>
                    </a:cubicBezTo>
                    <a:cubicBezTo>
                      <a:pt x="11545" y="330"/>
                      <a:pt x="11585" y="329"/>
                      <a:pt x="11624" y="329"/>
                    </a:cubicBezTo>
                    <a:close/>
                    <a:moveTo>
                      <a:pt x="2813" y="1"/>
                    </a:moveTo>
                    <a:cubicBezTo>
                      <a:pt x="2162" y="1"/>
                      <a:pt x="1224" y="10"/>
                      <a:pt x="0" y="27"/>
                    </a:cubicBezTo>
                    <a:lnTo>
                      <a:pt x="65" y="768"/>
                    </a:lnTo>
                    <a:lnTo>
                      <a:pt x="109" y="1166"/>
                    </a:lnTo>
                    <a:cubicBezTo>
                      <a:pt x="126" y="1165"/>
                      <a:pt x="146" y="1164"/>
                      <a:pt x="168" y="1164"/>
                    </a:cubicBezTo>
                    <a:cubicBezTo>
                      <a:pt x="231" y="1164"/>
                      <a:pt x="314" y="1171"/>
                      <a:pt x="419" y="1184"/>
                    </a:cubicBezTo>
                    <a:cubicBezTo>
                      <a:pt x="1003" y="1256"/>
                      <a:pt x="1350" y="1296"/>
                      <a:pt x="1459" y="1305"/>
                    </a:cubicBezTo>
                    <a:cubicBezTo>
                      <a:pt x="1441" y="1308"/>
                      <a:pt x="1419" y="1312"/>
                      <a:pt x="1394" y="1314"/>
                    </a:cubicBezTo>
                    <a:cubicBezTo>
                      <a:pt x="2334" y="1382"/>
                      <a:pt x="3273" y="1433"/>
                      <a:pt x="4213" y="1470"/>
                    </a:cubicBezTo>
                    <a:cubicBezTo>
                      <a:pt x="4277" y="1439"/>
                      <a:pt x="4346" y="1423"/>
                      <a:pt x="4415" y="1423"/>
                    </a:cubicBezTo>
                    <a:cubicBezTo>
                      <a:pt x="4425" y="1423"/>
                      <a:pt x="4434" y="1423"/>
                      <a:pt x="4444" y="1424"/>
                    </a:cubicBezTo>
                    <a:cubicBezTo>
                      <a:pt x="4518" y="1429"/>
                      <a:pt x="4592" y="1438"/>
                      <a:pt x="4664" y="1450"/>
                    </a:cubicBezTo>
                    <a:cubicBezTo>
                      <a:pt x="4690" y="1450"/>
                      <a:pt x="4772" y="1456"/>
                      <a:pt x="4912" y="1463"/>
                    </a:cubicBezTo>
                    <a:cubicBezTo>
                      <a:pt x="5053" y="1471"/>
                      <a:pt x="5135" y="1475"/>
                      <a:pt x="5160" y="1478"/>
                    </a:cubicBezTo>
                    <a:lnTo>
                      <a:pt x="6119" y="1484"/>
                    </a:lnTo>
                    <a:lnTo>
                      <a:pt x="6198" y="1498"/>
                    </a:lnTo>
                    <a:lnTo>
                      <a:pt x="7733" y="1498"/>
                    </a:lnTo>
                    <a:cubicBezTo>
                      <a:pt x="7788" y="1482"/>
                      <a:pt x="7945" y="1464"/>
                      <a:pt x="8208" y="1442"/>
                    </a:cubicBezTo>
                    <a:lnTo>
                      <a:pt x="9286" y="1442"/>
                    </a:lnTo>
                    <a:cubicBezTo>
                      <a:pt x="9464" y="1421"/>
                      <a:pt x="9581" y="1407"/>
                      <a:pt x="9641" y="1401"/>
                    </a:cubicBezTo>
                    <a:cubicBezTo>
                      <a:pt x="9865" y="1385"/>
                      <a:pt x="10179" y="1375"/>
                      <a:pt x="10586" y="1373"/>
                    </a:cubicBezTo>
                    <a:lnTo>
                      <a:pt x="11744" y="1371"/>
                    </a:lnTo>
                    <a:cubicBezTo>
                      <a:pt x="11759" y="1368"/>
                      <a:pt x="11787" y="1367"/>
                      <a:pt x="11827" y="1367"/>
                    </a:cubicBezTo>
                    <a:cubicBezTo>
                      <a:pt x="11879" y="1367"/>
                      <a:pt x="11952" y="1369"/>
                      <a:pt x="12044" y="1373"/>
                    </a:cubicBezTo>
                    <a:lnTo>
                      <a:pt x="12058" y="1377"/>
                    </a:lnTo>
                    <a:cubicBezTo>
                      <a:pt x="12065" y="1378"/>
                      <a:pt x="12070" y="1382"/>
                      <a:pt x="12072" y="1389"/>
                    </a:cubicBezTo>
                    <a:cubicBezTo>
                      <a:pt x="12063" y="1392"/>
                      <a:pt x="12051" y="1396"/>
                      <a:pt x="12039" y="1399"/>
                    </a:cubicBezTo>
                    <a:cubicBezTo>
                      <a:pt x="12900" y="1350"/>
                      <a:pt x="13762" y="1289"/>
                      <a:pt x="14625" y="1214"/>
                    </a:cubicBezTo>
                    <a:lnTo>
                      <a:pt x="14691" y="323"/>
                    </a:lnTo>
                    <a:lnTo>
                      <a:pt x="11667" y="127"/>
                    </a:lnTo>
                    <a:lnTo>
                      <a:pt x="7556" y="376"/>
                    </a:lnTo>
                    <a:cubicBezTo>
                      <a:pt x="6215" y="248"/>
                      <a:pt x="4930" y="127"/>
                      <a:pt x="3699" y="11"/>
                    </a:cubicBezTo>
                    <a:cubicBezTo>
                      <a:pt x="3516" y="4"/>
                      <a:pt x="3220" y="1"/>
                      <a:pt x="2813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0"/>
              <p:cNvSpPr/>
              <p:nvPr/>
            </p:nvSpPr>
            <p:spPr>
              <a:xfrm>
                <a:off x="11593767" y="4689158"/>
                <a:ext cx="130905" cy="4583"/>
              </a:xfrm>
              <a:custGeom>
                <a:avLst/>
                <a:gdLst/>
                <a:ahLst/>
                <a:cxnLst/>
                <a:rect l="l" t="t" r="r" b="b"/>
                <a:pathLst>
                  <a:path w="779" h="27" extrusionOk="0">
                    <a:moveTo>
                      <a:pt x="779" y="0"/>
                    </a:moveTo>
                    <a:cubicBezTo>
                      <a:pt x="486" y="2"/>
                      <a:pt x="226" y="11"/>
                      <a:pt x="0" y="27"/>
                    </a:cubicBezTo>
                    <a:cubicBezTo>
                      <a:pt x="260" y="20"/>
                      <a:pt x="519" y="11"/>
                      <a:pt x="779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0"/>
              <p:cNvSpPr/>
              <p:nvPr/>
            </p:nvSpPr>
            <p:spPr>
              <a:xfrm>
                <a:off x="9967287" y="4421300"/>
                <a:ext cx="2484676" cy="81990"/>
              </a:xfrm>
              <a:custGeom>
                <a:avLst/>
                <a:gdLst/>
                <a:ahLst/>
                <a:cxnLst/>
                <a:rect l="l" t="t" r="r" b="b"/>
                <a:pathLst>
                  <a:path w="14786" h="483" extrusionOk="0">
                    <a:moveTo>
                      <a:pt x="2767" y="1"/>
                    </a:moveTo>
                    <a:cubicBezTo>
                      <a:pt x="2220" y="1"/>
                      <a:pt x="1479" y="6"/>
                      <a:pt x="544" y="18"/>
                    </a:cubicBezTo>
                    <a:lnTo>
                      <a:pt x="0" y="134"/>
                    </a:lnTo>
                    <a:cubicBezTo>
                      <a:pt x="1224" y="117"/>
                      <a:pt x="2162" y="108"/>
                      <a:pt x="2814" y="108"/>
                    </a:cubicBezTo>
                    <a:cubicBezTo>
                      <a:pt x="3221" y="108"/>
                      <a:pt x="3517" y="111"/>
                      <a:pt x="3701" y="118"/>
                    </a:cubicBezTo>
                    <a:cubicBezTo>
                      <a:pt x="4930" y="232"/>
                      <a:pt x="6215" y="355"/>
                      <a:pt x="7558" y="483"/>
                    </a:cubicBezTo>
                    <a:lnTo>
                      <a:pt x="11669" y="234"/>
                    </a:lnTo>
                    <a:lnTo>
                      <a:pt x="14693" y="430"/>
                    </a:lnTo>
                    <a:cubicBezTo>
                      <a:pt x="14723" y="407"/>
                      <a:pt x="14754" y="385"/>
                      <a:pt x="14786" y="358"/>
                    </a:cubicBezTo>
                    <a:lnTo>
                      <a:pt x="11667" y="127"/>
                    </a:lnTo>
                    <a:lnTo>
                      <a:pt x="7556" y="376"/>
                    </a:lnTo>
                    <a:cubicBezTo>
                      <a:pt x="6215" y="248"/>
                      <a:pt x="4930" y="127"/>
                      <a:pt x="3699" y="11"/>
                    </a:cubicBezTo>
                    <a:cubicBezTo>
                      <a:pt x="3509" y="4"/>
                      <a:pt x="3198" y="1"/>
                      <a:pt x="2767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0"/>
              <p:cNvSpPr/>
              <p:nvPr/>
            </p:nvSpPr>
            <p:spPr>
              <a:xfrm>
                <a:off x="9779584" y="4060422"/>
                <a:ext cx="3062238" cy="424721"/>
              </a:xfrm>
              <a:custGeom>
                <a:avLst/>
                <a:gdLst/>
                <a:ahLst/>
                <a:cxnLst/>
                <a:rect l="l" t="t" r="r" b="b"/>
                <a:pathLst>
                  <a:path w="18223" h="2502" extrusionOk="0">
                    <a:moveTo>
                      <a:pt x="11515" y="0"/>
                    </a:moveTo>
                    <a:lnTo>
                      <a:pt x="9094" y="42"/>
                    </a:lnTo>
                    <a:cubicBezTo>
                      <a:pt x="8601" y="30"/>
                      <a:pt x="8149" y="25"/>
                      <a:pt x="7732" y="25"/>
                    </a:cubicBezTo>
                    <a:cubicBezTo>
                      <a:pt x="6124" y="188"/>
                      <a:pt x="4631" y="344"/>
                      <a:pt x="3254" y="489"/>
                    </a:cubicBezTo>
                    <a:cubicBezTo>
                      <a:pt x="2839" y="535"/>
                      <a:pt x="2448" y="577"/>
                      <a:pt x="2085" y="615"/>
                    </a:cubicBezTo>
                    <a:lnTo>
                      <a:pt x="1" y="1806"/>
                    </a:lnTo>
                    <a:lnTo>
                      <a:pt x="2320" y="2007"/>
                    </a:lnTo>
                    <a:lnTo>
                      <a:pt x="2327" y="2007"/>
                    </a:lnTo>
                    <a:lnTo>
                      <a:pt x="1664" y="2142"/>
                    </a:lnTo>
                    <a:cubicBezTo>
                      <a:pt x="2582" y="2132"/>
                      <a:pt x="3313" y="2126"/>
                      <a:pt x="3858" y="2126"/>
                    </a:cubicBezTo>
                    <a:cubicBezTo>
                      <a:pt x="4303" y="2126"/>
                      <a:pt x="4623" y="2130"/>
                      <a:pt x="4818" y="2137"/>
                    </a:cubicBezTo>
                    <a:cubicBezTo>
                      <a:pt x="6047" y="2253"/>
                      <a:pt x="7334" y="2374"/>
                      <a:pt x="8675" y="2502"/>
                    </a:cubicBezTo>
                    <a:lnTo>
                      <a:pt x="12788" y="2253"/>
                    </a:lnTo>
                    <a:lnTo>
                      <a:pt x="15903" y="2484"/>
                    </a:lnTo>
                    <a:cubicBezTo>
                      <a:pt x="16129" y="2321"/>
                      <a:pt x="16436" y="2092"/>
                      <a:pt x="16827" y="1795"/>
                    </a:cubicBezTo>
                    <a:cubicBezTo>
                      <a:pt x="16632" y="1764"/>
                      <a:pt x="16350" y="1720"/>
                      <a:pt x="15984" y="1669"/>
                    </a:cubicBezTo>
                    <a:cubicBezTo>
                      <a:pt x="16143" y="1623"/>
                      <a:pt x="16401" y="1546"/>
                      <a:pt x="16759" y="1439"/>
                    </a:cubicBezTo>
                    <a:cubicBezTo>
                      <a:pt x="17156" y="1320"/>
                      <a:pt x="17458" y="1231"/>
                      <a:pt x="17660" y="1169"/>
                    </a:cubicBezTo>
                    <a:cubicBezTo>
                      <a:pt x="18030" y="889"/>
                      <a:pt x="18217" y="749"/>
                      <a:pt x="18222" y="745"/>
                    </a:cubicBezTo>
                    <a:cubicBezTo>
                      <a:pt x="17300" y="598"/>
                      <a:pt x="16043" y="387"/>
                      <a:pt x="14450" y="112"/>
                    </a:cubicBezTo>
                    <a:cubicBezTo>
                      <a:pt x="14425" y="107"/>
                      <a:pt x="14401" y="102"/>
                      <a:pt x="14376" y="98"/>
                    </a:cubicBezTo>
                    <a:cubicBezTo>
                      <a:pt x="14188" y="89"/>
                      <a:pt x="13724" y="72"/>
                      <a:pt x="12986" y="42"/>
                    </a:cubicBezTo>
                    <a:cubicBezTo>
                      <a:pt x="12314" y="14"/>
                      <a:pt x="11825" y="0"/>
                      <a:pt x="11515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0"/>
              <p:cNvSpPr/>
              <p:nvPr/>
            </p:nvSpPr>
            <p:spPr>
              <a:xfrm>
                <a:off x="12465066" y="4258854"/>
                <a:ext cx="281807" cy="194197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1144" extrusionOk="0">
                    <a:moveTo>
                      <a:pt x="1271" y="263"/>
                    </a:moveTo>
                    <a:cubicBezTo>
                      <a:pt x="1393" y="263"/>
                      <a:pt x="1454" y="382"/>
                      <a:pt x="1454" y="619"/>
                    </a:cubicBezTo>
                    <a:cubicBezTo>
                      <a:pt x="1454" y="658"/>
                      <a:pt x="1428" y="714"/>
                      <a:pt x="1372" y="784"/>
                    </a:cubicBezTo>
                    <a:cubicBezTo>
                      <a:pt x="1305" y="872"/>
                      <a:pt x="1230" y="916"/>
                      <a:pt x="1147" y="916"/>
                    </a:cubicBezTo>
                    <a:cubicBezTo>
                      <a:pt x="1067" y="916"/>
                      <a:pt x="1011" y="852"/>
                      <a:pt x="981" y="726"/>
                    </a:cubicBezTo>
                    <a:cubicBezTo>
                      <a:pt x="967" y="600"/>
                      <a:pt x="960" y="533"/>
                      <a:pt x="960" y="526"/>
                    </a:cubicBezTo>
                    <a:cubicBezTo>
                      <a:pt x="960" y="481"/>
                      <a:pt x="984" y="432"/>
                      <a:pt x="1035" y="379"/>
                    </a:cubicBezTo>
                    <a:cubicBezTo>
                      <a:pt x="1083" y="326"/>
                      <a:pt x="1142" y="290"/>
                      <a:pt x="1209" y="272"/>
                    </a:cubicBezTo>
                    <a:cubicBezTo>
                      <a:pt x="1231" y="266"/>
                      <a:pt x="1252" y="263"/>
                      <a:pt x="1271" y="263"/>
                    </a:cubicBezTo>
                    <a:close/>
                    <a:moveTo>
                      <a:pt x="1677" y="0"/>
                    </a:moveTo>
                    <a:cubicBezTo>
                      <a:pt x="1475" y="62"/>
                      <a:pt x="1174" y="151"/>
                      <a:pt x="776" y="270"/>
                    </a:cubicBezTo>
                    <a:cubicBezTo>
                      <a:pt x="418" y="377"/>
                      <a:pt x="160" y="454"/>
                      <a:pt x="1" y="500"/>
                    </a:cubicBezTo>
                    <a:cubicBezTo>
                      <a:pt x="367" y="551"/>
                      <a:pt x="650" y="595"/>
                      <a:pt x="844" y="626"/>
                    </a:cubicBezTo>
                    <a:cubicBezTo>
                      <a:pt x="845" y="627"/>
                      <a:pt x="845" y="628"/>
                      <a:pt x="846" y="628"/>
                    </a:cubicBezTo>
                    <a:cubicBezTo>
                      <a:pt x="846" y="628"/>
                      <a:pt x="847" y="627"/>
                      <a:pt x="848" y="626"/>
                    </a:cubicBezTo>
                    <a:lnTo>
                      <a:pt x="848" y="626"/>
                    </a:lnTo>
                    <a:lnTo>
                      <a:pt x="806" y="1143"/>
                    </a:lnTo>
                    <a:cubicBezTo>
                      <a:pt x="1051" y="1070"/>
                      <a:pt x="1314" y="986"/>
                      <a:pt x="1598" y="891"/>
                    </a:cubicBezTo>
                    <a:lnTo>
                      <a:pt x="1677" y="0"/>
                    </a:ln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0"/>
              <p:cNvSpPr/>
              <p:nvPr/>
            </p:nvSpPr>
            <p:spPr>
              <a:xfrm>
                <a:off x="9842264" y="4411964"/>
                <a:ext cx="103682" cy="113734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70" extrusionOk="0">
                    <a:moveTo>
                      <a:pt x="154" y="1"/>
                    </a:moveTo>
                    <a:cubicBezTo>
                      <a:pt x="52" y="1"/>
                      <a:pt x="1" y="113"/>
                      <a:pt x="1" y="336"/>
                    </a:cubicBezTo>
                    <a:cubicBezTo>
                      <a:pt x="1" y="345"/>
                      <a:pt x="1" y="403"/>
                      <a:pt x="3" y="511"/>
                    </a:cubicBezTo>
                    <a:cubicBezTo>
                      <a:pt x="36" y="617"/>
                      <a:pt x="138" y="667"/>
                      <a:pt x="308" y="669"/>
                    </a:cubicBezTo>
                    <a:cubicBezTo>
                      <a:pt x="444" y="669"/>
                      <a:pt x="536" y="643"/>
                      <a:pt x="581" y="589"/>
                    </a:cubicBezTo>
                    <a:cubicBezTo>
                      <a:pt x="606" y="560"/>
                      <a:pt x="616" y="518"/>
                      <a:pt x="616" y="461"/>
                    </a:cubicBezTo>
                    <a:cubicBezTo>
                      <a:pt x="616" y="417"/>
                      <a:pt x="585" y="354"/>
                      <a:pt x="522" y="268"/>
                    </a:cubicBezTo>
                    <a:cubicBezTo>
                      <a:pt x="464" y="187"/>
                      <a:pt x="392" y="117"/>
                      <a:pt x="309" y="61"/>
                    </a:cubicBezTo>
                    <a:cubicBezTo>
                      <a:pt x="249" y="21"/>
                      <a:pt x="197" y="1"/>
                      <a:pt x="154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0"/>
              <p:cNvSpPr/>
              <p:nvPr/>
            </p:nvSpPr>
            <p:spPr>
              <a:xfrm>
                <a:off x="12626219" y="4303158"/>
                <a:ext cx="83349" cy="111188"/>
              </a:xfrm>
              <a:custGeom>
                <a:avLst/>
                <a:gdLst/>
                <a:ahLst/>
                <a:cxnLst/>
                <a:rect l="l" t="t" r="r" b="b"/>
                <a:pathLst>
                  <a:path w="496" h="655" extrusionOk="0">
                    <a:moveTo>
                      <a:pt x="313" y="0"/>
                    </a:moveTo>
                    <a:cubicBezTo>
                      <a:pt x="293" y="0"/>
                      <a:pt x="272" y="3"/>
                      <a:pt x="250" y="9"/>
                    </a:cubicBezTo>
                    <a:cubicBezTo>
                      <a:pt x="183" y="29"/>
                      <a:pt x="124" y="65"/>
                      <a:pt x="78" y="116"/>
                    </a:cubicBezTo>
                    <a:cubicBezTo>
                      <a:pt x="25" y="171"/>
                      <a:pt x="1" y="220"/>
                      <a:pt x="1" y="265"/>
                    </a:cubicBezTo>
                    <a:cubicBezTo>
                      <a:pt x="1" y="271"/>
                      <a:pt x="8" y="337"/>
                      <a:pt x="22" y="463"/>
                    </a:cubicBezTo>
                    <a:cubicBezTo>
                      <a:pt x="52" y="591"/>
                      <a:pt x="108" y="655"/>
                      <a:pt x="190" y="655"/>
                    </a:cubicBezTo>
                    <a:cubicBezTo>
                      <a:pt x="273" y="655"/>
                      <a:pt x="346" y="611"/>
                      <a:pt x="415" y="523"/>
                    </a:cubicBezTo>
                    <a:cubicBezTo>
                      <a:pt x="469" y="451"/>
                      <a:pt x="495" y="395"/>
                      <a:pt x="495" y="356"/>
                    </a:cubicBezTo>
                    <a:cubicBezTo>
                      <a:pt x="495" y="119"/>
                      <a:pt x="435" y="0"/>
                      <a:pt x="313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0"/>
              <p:cNvSpPr/>
              <p:nvPr/>
            </p:nvSpPr>
            <p:spPr>
              <a:xfrm>
                <a:off x="10224055" y="4495479"/>
                <a:ext cx="59823" cy="78086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60" extrusionOk="0">
                    <a:moveTo>
                      <a:pt x="224" y="1"/>
                    </a:moveTo>
                    <a:cubicBezTo>
                      <a:pt x="211" y="1"/>
                      <a:pt x="196" y="2"/>
                      <a:pt x="180" y="5"/>
                    </a:cubicBezTo>
                    <a:cubicBezTo>
                      <a:pt x="61" y="26"/>
                      <a:pt x="1" y="121"/>
                      <a:pt x="1" y="289"/>
                    </a:cubicBezTo>
                    <a:cubicBezTo>
                      <a:pt x="1" y="293"/>
                      <a:pt x="8" y="323"/>
                      <a:pt x="20" y="379"/>
                    </a:cubicBezTo>
                    <a:cubicBezTo>
                      <a:pt x="48" y="431"/>
                      <a:pt x="99" y="459"/>
                      <a:pt x="171" y="459"/>
                    </a:cubicBezTo>
                    <a:cubicBezTo>
                      <a:pt x="241" y="459"/>
                      <a:pt x="292" y="424"/>
                      <a:pt x="322" y="354"/>
                    </a:cubicBezTo>
                    <a:cubicBezTo>
                      <a:pt x="345" y="302"/>
                      <a:pt x="355" y="244"/>
                      <a:pt x="355" y="186"/>
                    </a:cubicBezTo>
                    <a:cubicBezTo>
                      <a:pt x="355" y="63"/>
                      <a:pt x="312" y="1"/>
                      <a:pt x="224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0"/>
              <p:cNvSpPr/>
              <p:nvPr/>
            </p:nvSpPr>
            <p:spPr>
              <a:xfrm>
                <a:off x="11758113" y="4495139"/>
                <a:ext cx="284664" cy="107793"/>
              </a:xfrm>
              <a:custGeom>
                <a:avLst/>
                <a:gdLst/>
                <a:ahLst/>
                <a:cxnLst/>
                <a:rect l="l" t="t" r="r" b="b"/>
                <a:pathLst>
                  <a:path w="1694" h="635" extrusionOk="0">
                    <a:moveTo>
                      <a:pt x="973" y="0"/>
                    </a:moveTo>
                    <a:cubicBezTo>
                      <a:pt x="933" y="0"/>
                      <a:pt x="891" y="2"/>
                      <a:pt x="847" y="4"/>
                    </a:cubicBezTo>
                    <a:cubicBezTo>
                      <a:pt x="649" y="11"/>
                      <a:pt x="453" y="48"/>
                      <a:pt x="267" y="113"/>
                    </a:cubicBezTo>
                    <a:cubicBezTo>
                      <a:pt x="88" y="179"/>
                      <a:pt x="0" y="251"/>
                      <a:pt x="0" y="332"/>
                    </a:cubicBezTo>
                    <a:cubicBezTo>
                      <a:pt x="0" y="425"/>
                      <a:pt x="92" y="498"/>
                      <a:pt x="274" y="549"/>
                    </a:cubicBezTo>
                    <a:cubicBezTo>
                      <a:pt x="472" y="607"/>
                      <a:pt x="761" y="635"/>
                      <a:pt x="1143" y="635"/>
                    </a:cubicBezTo>
                    <a:cubicBezTo>
                      <a:pt x="1377" y="635"/>
                      <a:pt x="1534" y="602"/>
                      <a:pt x="1619" y="535"/>
                    </a:cubicBezTo>
                    <a:cubicBezTo>
                      <a:pt x="1668" y="493"/>
                      <a:pt x="1694" y="433"/>
                      <a:pt x="1694" y="356"/>
                    </a:cubicBezTo>
                    <a:cubicBezTo>
                      <a:pt x="1694" y="225"/>
                      <a:pt x="1605" y="127"/>
                      <a:pt x="1427" y="65"/>
                    </a:cubicBezTo>
                    <a:cubicBezTo>
                      <a:pt x="1303" y="22"/>
                      <a:pt x="1152" y="0"/>
                      <a:pt x="973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0"/>
              <p:cNvSpPr/>
              <p:nvPr/>
            </p:nvSpPr>
            <p:spPr>
              <a:xfrm>
                <a:off x="12055884" y="4516358"/>
                <a:ext cx="62344" cy="77747"/>
              </a:xfrm>
              <a:custGeom>
                <a:avLst/>
                <a:gdLst/>
                <a:ahLst/>
                <a:cxnLst/>
                <a:rect l="l" t="t" r="r" b="b"/>
                <a:pathLst>
                  <a:path w="371" h="458" extrusionOk="0">
                    <a:moveTo>
                      <a:pt x="247" y="0"/>
                    </a:moveTo>
                    <a:cubicBezTo>
                      <a:pt x="229" y="0"/>
                      <a:pt x="209" y="3"/>
                      <a:pt x="187" y="9"/>
                    </a:cubicBezTo>
                    <a:cubicBezTo>
                      <a:pt x="64" y="40"/>
                      <a:pt x="1" y="131"/>
                      <a:pt x="1" y="282"/>
                    </a:cubicBezTo>
                    <a:cubicBezTo>
                      <a:pt x="1" y="286"/>
                      <a:pt x="6" y="317"/>
                      <a:pt x="17" y="375"/>
                    </a:cubicBezTo>
                    <a:cubicBezTo>
                      <a:pt x="43" y="429"/>
                      <a:pt x="90" y="457"/>
                      <a:pt x="157" y="457"/>
                    </a:cubicBezTo>
                    <a:cubicBezTo>
                      <a:pt x="215" y="457"/>
                      <a:pt x="269" y="415"/>
                      <a:pt x="316" y="333"/>
                    </a:cubicBezTo>
                    <a:cubicBezTo>
                      <a:pt x="353" y="266"/>
                      <a:pt x="371" y="214"/>
                      <a:pt x="371" y="175"/>
                    </a:cubicBezTo>
                    <a:cubicBezTo>
                      <a:pt x="371" y="59"/>
                      <a:pt x="330" y="0"/>
                      <a:pt x="247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0"/>
              <p:cNvSpPr/>
              <p:nvPr/>
            </p:nvSpPr>
            <p:spPr>
              <a:xfrm>
                <a:off x="10333787" y="4475109"/>
                <a:ext cx="445817" cy="128163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755" extrusionOk="0">
                    <a:moveTo>
                      <a:pt x="794" y="1"/>
                    </a:moveTo>
                    <a:cubicBezTo>
                      <a:pt x="461" y="39"/>
                      <a:pt x="256" y="71"/>
                      <a:pt x="181" y="96"/>
                    </a:cubicBezTo>
                    <a:cubicBezTo>
                      <a:pt x="61" y="132"/>
                      <a:pt x="0" y="201"/>
                      <a:pt x="0" y="301"/>
                    </a:cubicBezTo>
                    <a:cubicBezTo>
                      <a:pt x="0" y="439"/>
                      <a:pt x="153" y="548"/>
                      <a:pt x="456" y="627"/>
                    </a:cubicBezTo>
                    <a:cubicBezTo>
                      <a:pt x="793" y="711"/>
                      <a:pt x="1304" y="755"/>
                      <a:pt x="1992" y="755"/>
                    </a:cubicBezTo>
                    <a:cubicBezTo>
                      <a:pt x="2248" y="755"/>
                      <a:pt x="2425" y="732"/>
                      <a:pt x="2523" y="686"/>
                    </a:cubicBezTo>
                    <a:cubicBezTo>
                      <a:pt x="2602" y="655"/>
                      <a:pt x="2653" y="578"/>
                      <a:pt x="2649" y="494"/>
                    </a:cubicBezTo>
                    <a:cubicBezTo>
                      <a:pt x="2649" y="404"/>
                      <a:pt x="2463" y="297"/>
                      <a:pt x="2093" y="173"/>
                    </a:cubicBezTo>
                    <a:cubicBezTo>
                      <a:pt x="1792" y="71"/>
                      <a:pt x="1581" y="13"/>
                      <a:pt x="1460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0"/>
              <p:cNvSpPr/>
              <p:nvPr/>
            </p:nvSpPr>
            <p:spPr>
              <a:xfrm>
                <a:off x="10816908" y="4524505"/>
                <a:ext cx="86374" cy="69599"/>
              </a:xfrm>
              <a:custGeom>
                <a:avLst/>
                <a:gdLst/>
                <a:ahLst/>
                <a:cxnLst/>
                <a:rect l="l" t="t" r="r" b="b"/>
                <a:pathLst>
                  <a:path w="514" h="410" extrusionOk="0">
                    <a:moveTo>
                      <a:pt x="156" y="0"/>
                    </a:moveTo>
                    <a:cubicBezTo>
                      <a:pt x="53" y="0"/>
                      <a:pt x="0" y="61"/>
                      <a:pt x="0" y="181"/>
                    </a:cubicBezTo>
                    <a:cubicBezTo>
                      <a:pt x="0" y="334"/>
                      <a:pt x="113" y="409"/>
                      <a:pt x="340" y="409"/>
                    </a:cubicBezTo>
                    <a:cubicBezTo>
                      <a:pt x="342" y="409"/>
                      <a:pt x="345" y="409"/>
                      <a:pt x="347" y="409"/>
                    </a:cubicBezTo>
                    <a:cubicBezTo>
                      <a:pt x="349" y="409"/>
                      <a:pt x="351" y="409"/>
                      <a:pt x="352" y="409"/>
                    </a:cubicBezTo>
                    <a:cubicBezTo>
                      <a:pt x="403" y="409"/>
                      <a:pt x="452" y="383"/>
                      <a:pt x="479" y="341"/>
                    </a:cubicBezTo>
                    <a:cubicBezTo>
                      <a:pt x="502" y="313"/>
                      <a:pt x="514" y="276"/>
                      <a:pt x="514" y="241"/>
                    </a:cubicBezTo>
                    <a:cubicBezTo>
                      <a:pt x="514" y="136"/>
                      <a:pt x="428" y="61"/>
                      <a:pt x="256" y="15"/>
                    </a:cubicBezTo>
                    <a:cubicBezTo>
                      <a:pt x="219" y="5"/>
                      <a:pt x="186" y="0"/>
                      <a:pt x="156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0"/>
              <p:cNvSpPr/>
              <p:nvPr/>
            </p:nvSpPr>
            <p:spPr>
              <a:xfrm>
                <a:off x="12791236" y="4385824"/>
                <a:ext cx="112084" cy="84027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95" extrusionOk="0">
                    <a:moveTo>
                      <a:pt x="647" y="1"/>
                    </a:moveTo>
                    <a:cubicBezTo>
                      <a:pt x="621" y="3"/>
                      <a:pt x="570" y="31"/>
                      <a:pt x="500" y="83"/>
                    </a:cubicBezTo>
                    <a:cubicBezTo>
                      <a:pt x="446" y="125"/>
                      <a:pt x="392" y="169"/>
                      <a:pt x="341" y="215"/>
                    </a:cubicBezTo>
                    <a:cubicBezTo>
                      <a:pt x="299" y="257"/>
                      <a:pt x="253" y="297"/>
                      <a:pt x="204" y="332"/>
                    </a:cubicBezTo>
                    <a:cubicBezTo>
                      <a:pt x="172" y="353"/>
                      <a:pt x="139" y="376"/>
                      <a:pt x="106" y="397"/>
                    </a:cubicBezTo>
                    <a:cubicBezTo>
                      <a:pt x="36" y="436"/>
                      <a:pt x="1" y="459"/>
                      <a:pt x="1" y="462"/>
                    </a:cubicBezTo>
                    <a:cubicBezTo>
                      <a:pt x="1" y="483"/>
                      <a:pt x="3" y="494"/>
                      <a:pt x="8" y="494"/>
                    </a:cubicBezTo>
                    <a:cubicBezTo>
                      <a:pt x="11" y="494"/>
                      <a:pt x="15" y="489"/>
                      <a:pt x="20" y="480"/>
                    </a:cubicBezTo>
                    <a:cubicBezTo>
                      <a:pt x="83" y="457"/>
                      <a:pt x="144" y="427"/>
                      <a:pt x="200" y="392"/>
                    </a:cubicBezTo>
                    <a:cubicBezTo>
                      <a:pt x="255" y="362"/>
                      <a:pt x="316" y="324"/>
                      <a:pt x="388" y="278"/>
                    </a:cubicBezTo>
                    <a:cubicBezTo>
                      <a:pt x="572" y="164"/>
                      <a:pt x="665" y="90"/>
                      <a:pt x="663" y="55"/>
                    </a:cubicBezTo>
                    <a:cubicBezTo>
                      <a:pt x="667" y="41"/>
                      <a:pt x="663" y="26"/>
                      <a:pt x="656" y="13"/>
                    </a:cubicBezTo>
                    <a:cubicBezTo>
                      <a:pt x="651" y="6"/>
                      <a:pt x="647" y="3"/>
                      <a:pt x="647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0"/>
              <p:cNvSpPr/>
              <p:nvPr/>
            </p:nvSpPr>
            <p:spPr>
              <a:xfrm>
                <a:off x="12840809" y="4490556"/>
                <a:ext cx="44531" cy="3004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177" extrusionOk="0">
                    <a:moveTo>
                      <a:pt x="169" y="0"/>
                    </a:moveTo>
                    <a:cubicBezTo>
                      <a:pt x="122" y="0"/>
                      <a:pt x="84" y="9"/>
                      <a:pt x="54" y="26"/>
                    </a:cubicBezTo>
                    <a:cubicBezTo>
                      <a:pt x="21" y="40"/>
                      <a:pt x="0" y="73"/>
                      <a:pt x="0" y="108"/>
                    </a:cubicBezTo>
                    <a:cubicBezTo>
                      <a:pt x="0" y="138"/>
                      <a:pt x="1" y="153"/>
                      <a:pt x="4" y="153"/>
                    </a:cubicBezTo>
                    <a:cubicBezTo>
                      <a:pt x="4" y="153"/>
                      <a:pt x="5" y="153"/>
                      <a:pt x="5" y="152"/>
                    </a:cubicBezTo>
                    <a:lnTo>
                      <a:pt x="68" y="176"/>
                    </a:lnTo>
                    <a:cubicBezTo>
                      <a:pt x="119" y="173"/>
                      <a:pt x="168" y="154"/>
                      <a:pt x="207" y="120"/>
                    </a:cubicBezTo>
                    <a:cubicBezTo>
                      <a:pt x="246" y="87"/>
                      <a:pt x="265" y="61"/>
                      <a:pt x="265" y="43"/>
                    </a:cubicBezTo>
                    <a:cubicBezTo>
                      <a:pt x="265" y="20"/>
                      <a:pt x="263" y="10"/>
                      <a:pt x="260" y="6"/>
                    </a:cubicBezTo>
                    <a:cubicBezTo>
                      <a:pt x="258" y="8"/>
                      <a:pt x="256" y="9"/>
                      <a:pt x="255" y="9"/>
                    </a:cubicBezTo>
                    <a:cubicBezTo>
                      <a:pt x="255" y="9"/>
                      <a:pt x="254" y="9"/>
                      <a:pt x="254" y="8"/>
                    </a:cubicBezTo>
                    <a:cubicBezTo>
                      <a:pt x="224" y="3"/>
                      <a:pt x="195" y="0"/>
                      <a:pt x="169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30"/>
              <p:cNvSpPr/>
              <p:nvPr/>
            </p:nvSpPr>
            <p:spPr>
              <a:xfrm>
                <a:off x="9641789" y="4641969"/>
                <a:ext cx="60999" cy="28349"/>
              </a:xfrm>
              <a:custGeom>
                <a:avLst/>
                <a:gdLst/>
                <a:ahLst/>
                <a:cxnLst/>
                <a:rect l="l" t="t" r="r" b="b"/>
                <a:pathLst>
                  <a:path w="363" h="167" extrusionOk="0">
                    <a:moveTo>
                      <a:pt x="63" y="1"/>
                    </a:moveTo>
                    <a:cubicBezTo>
                      <a:pt x="21" y="1"/>
                      <a:pt x="0" y="25"/>
                      <a:pt x="0" y="73"/>
                    </a:cubicBezTo>
                    <a:cubicBezTo>
                      <a:pt x="0" y="94"/>
                      <a:pt x="33" y="114"/>
                      <a:pt x="100" y="136"/>
                    </a:cubicBezTo>
                    <a:cubicBezTo>
                      <a:pt x="149" y="154"/>
                      <a:pt x="200" y="164"/>
                      <a:pt x="251" y="166"/>
                    </a:cubicBezTo>
                    <a:cubicBezTo>
                      <a:pt x="295" y="164"/>
                      <a:pt x="335" y="145"/>
                      <a:pt x="363" y="112"/>
                    </a:cubicBezTo>
                    <a:cubicBezTo>
                      <a:pt x="242" y="59"/>
                      <a:pt x="158" y="24"/>
                      <a:pt x="112" y="8"/>
                    </a:cubicBezTo>
                    <a:cubicBezTo>
                      <a:pt x="94" y="3"/>
                      <a:pt x="77" y="1"/>
                      <a:pt x="63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30"/>
              <p:cNvSpPr/>
              <p:nvPr/>
            </p:nvSpPr>
            <p:spPr>
              <a:xfrm>
                <a:off x="9692034" y="4604625"/>
                <a:ext cx="157288" cy="33271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96" extrusionOk="0">
                    <a:moveTo>
                      <a:pt x="8" y="0"/>
                    </a:moveTo>
                    <a:lnTo>
                      <a:pt x="1" y="32"/>
                    </a:lnTo>
                    <a:lnTo>
                      <a:pt x="8" y="53"/>
                    </a:lnTo>
                    <a:cubicBezTo>
                      <a:pt x="10" y="55"/>
                      <a:pt x="73" y="79"/>
                      <a:pt x="195" y="125"/>
                    </a:cubicBezTo>
                    <a:cubicBezTo>
                      <a:pt x="343" y="169"/>
                      <a:pt x="495" y="192"/>
                      <a:pt x="650" y="195"/>
                    </a:cubicBezTo>
                    <a:lnTo>
                      <a:pt x="693" y="195"/>
                    </a:lnTo>
                    <a:cubicBezTo>
                      <a:pt x="774" y="192"/>
                      <a:pt x="856" y="178"/>
                      <a:pt x="935" y="157"/>
                    </a:cubicBezTo>
                    <a:cubicBezTo>
                      <a:pt x="846" y="141"/>
                      <a:pt x="746" y="121"/>
                      <a:pt x="637" y="104"/>
                    </a:cubicBezTo>
                    <a:cubicBezTo>
                      <a:pt x="546" y="88"/>
                      <a:pt x="448" y="71"/>
                      <a:pt x="341" y="53"/>
                    </a:cubicBezTo>
                    <a:cubicBezTo>
                      <a:pt x="127" y="20"/>
                      <a:pt x="17" y="2"/>
                      <a:pt x="8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30"/>
              <p:cNvSpPr/>
              <p:nvPr/>
            </p:nvSpPr>
            <p:spPr>
              <a:xfrm>
                <a:off x="9769501" y="4558794"/>
                <a:ext cx="170563" cy="28179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166" extrusionOk="0">
                    <a:moveTo>
                      <a:pt x="98" y="0"/>
                    </a:moveTo>
                    <a:cubicBezTo>
                      <a:pt x="55" y="0"/>
                      <a:pt x="16" y="26"/>
                      <a:pt x="1" y="67"/>
                    </a:cubicBezTo>
                    <a:cubicBezTo>
                      <a:pt x="54" y="85"/>
                      <a:pt x="103" y="100"/>
                      <a:pt x="150" y="114"/>
                    </a:cubicBezTo>
                    <a:cubicBezTo>
                      <a:pt x="180" y="121"/>
                      <a:pt x="208" y="128"/>
                      <a:pt x="238" y="134"/>
                    </a:cubicBezTo>
                    <a:cubicBezTo>
                      <a:pt x="376" y="155"/>
                      <a:pt x="515" y="166"/>
                      <a:pt x="656" y="166"/>
                    </a:cubicBezTo>
                    <a:cubicBezTo>
                      <a:pt x="676" y="166"/>
                      <a:pt x="696" y="166"/>
                      <a:pt x="716" y="165"/>
                    </a:cubicBezTo>
                    <a:cubicBezTo>
                      <a:pt x="737" y="165"/>
                      <a:pt x="788" y="162"/>
                      <a:pt x="869" y="151"/>
                    </a:cubicBezTo>
                    <a:cubicBezTo>
                      <a:pt x="946" y="143"/>
                      <a:pt x="993" y="137"/>
                      <a:pt x="1014" y="134"/>
                    </a:cubicBezTo>
                    <a:cubicBezTo>
                      <a:pt x="991" y="118"/>
                      <a:pt x="932" y="100"/>
                      <a:pt x="830" y="79"/>
                    </a:cubicBezTo>
                    <a:cubicBezTo>
                      <a:pt x="804" y="74"/>
                      <a:pt x="776" y="71"/>
                      <a:pt x="746" y="65"/>
                    </a:cubicBezTo>
                    <a:cubicBezTo>
                      <a:pt x="629" y="46"/>
                      <a:pt x="494" y="32"/>
                      <a:pt x="338" y="22"/>
                    </a:cubicBezTo>
                    <a:cubicBezTo>
                      <a:pt x="257" y="15"/>
                      <a:pt x="197" y="8"/>
                      <a:pt x="155" y="4"/>
                    </a:cubicBezTo>
                    <a:lnTo>
                      <a:pt x="139" y="2"/>
                    </a:lnTo>
                    <a:lnTo>
                      <a:pt x="103" y="1"/>
                    </a:lnTo>
                    <a:cubicBezTo>
                      <a:pt x="101" y="0"/>
                      <a:pt x="100" y="0"/>
                      <a:pt x="98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30"/>
              <p:cNvSpPr/>
              <p:nvPr/>
            </p:nvSpPr>
            <p:spPr>
              <a:xfrm>
                <a:off x="12450447" y="4515848"/>
                <a:ext cx="165690" cy="116111"/>
              </a:xfrm>
              <a:custGeom>
                <a:avLst/>
                <a:gdLst/>
                <a:ahLst/>
                <a:cxnLst/>
                <a:rect l="l" t="t" r="r" b="b"/>
                <a:pathLst>
                  <a:path w="986" h="684" extrusionOk="0">
                    <a:moveTo>
                      <a:pt x="970" y="0"/>
                    </a:moveTo>
                    <a:cubicBezTo>
                      <a:pt x="944" y="0"/>
                      <a:pt x="908" y="16"/>
                      <a:pt x="861" y="47"/>
                    </a:cubicBezTo>
                    <a:cubicBezTo>
                      <a:pt x="840" y="61"/>
                      <a:pt x="815" y="76"/>
                      <a:pt x="789" y="99"/>
                    </a:cubicBezTo>
                    <a:cubicBezTo>
                      <a:pt x="749" y="133"/>
                      <a:pt x="682" y="192"/>
                      <a:pt x="589" y="280"/>
                    </a:cubicBezTo>
                    <a:cubicBezTo>
                      <a:pt x="521" y="313"/>
                      <a:pt x="454" y="348"/>
                      <a:pt x="388" y="381"/>
                    </a:cubicBezTo>
                    <a:cubicBezTo>
                      <a:pt x="354" y="399"/>
                      <a:pt x="321" y="417"/>
                      <a:pt x="288" y="434"/>
                    </a:cubicBezTo>
                    <a:cubicBezTo>
                      <a:pt x="97" y="534"/>
                      <a:pt x="0" y="601"/>
                      <a:pt x="0" y="630"/>
                    </a:cubicBezTo>
                    <a:cubicBezTo>
                      <a:pt x="0" y="637"/>
                      <a:pt x="0" y="646"/>
                      <a:pt x="2" y="655"/>
                    </a:cubicBezTo>
                    <a:cubicBezTo>
                      <a:pt x="4" y="662"/>
                      <a:pt x="7" y="669"/>
                      <a:pt x="14" y="674"/>
                    </a:cubicBezTo>
                    <a:cubicBezTo>
                      <a:pt x="25" y="680"/>
                      <a:pt x="37" y="683"/>
                      <a:pt x="49" y="683"/>
                    </a:cubicBezTo>
                    <a:cubicBezTo>
                      <a:pt x="302" y="587"/>
                      <a:pt x="510" y="471"/>
                      <a:pt x="673" y="336"/>
                    </a:cubicBezTo>
                    <a:cubicBezTo>
                      <a:pt x="742" y="280"/>
                      <a:pt x="803" y="218"/>
                      <a:pt x="861" y="154"/>
                    </a:cubicBezTo>
                    <a:cubicBezTo>
                      <a:pt x="903" y="108"/>
                      <a:pt x="943" y="59"/>
                      <a:pt x="985" y="3"/>
                    </a:cubicBezTo>
                    <a:cubicBezTo>
                      <a:pt x="981" y="1"/>
                      <a:pt x="976" y="0"/>
                      <a:pt x="970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0"/>
              <p:cNvSpPr/>
              <p:nvPr/>
            </p:nvSpPr>
            <p:spPr>
              <a:xfrm>
                <a:off x="12538837" y="4614980"/>
                <a:ext cx="48396" cy="3887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29" extrusionOk="0">
                    <a:moveTo>
                      <a:pt x="268" y="1"/>
                    </a:moveTo>
                    <a:cubicBezTo>
                      <a:pt x="242" y="1"/>
                      <a:pt x="191" y="25"/>
                      <a:pt x="114" y="76"/>
                    </a:cubicBezTo>
                    <a:cubicBezTo>
                      <a:pt x="39" y="125"/>
                      <a:pt x="0" y="160"/>
                      <a:pt x="0" y="176"/>
                    </a:cubicBezTo>
                    <a:cubicBezTo>
                      <a:pt x="0" y="201"/>
                      <a:pt x="4" y="215"/>
                      <a:pt x="14" y="220"/>
                    </a:cubicBezTo>
                    <a:cubicBezTo>
                      <a:pt x="23" y="225"/>
                      <a:pt x="33" y="229"/>
                      <a:pt x="44" y="229"/>
                    </a:cubicBezTo>
                    <a:cubicBezTo>
                      <a:pt x="60" y="220"/>
                      <a:pt x="107" y="190"/>
                      <a:pt x="182" y="139"/>
                    </a:cubicBezTo>
                    <a:cubicBezTo>
                      <a:pt x="253" y="96"/>
                      <a:pt x="288" y="60"/>
                      <a:pt x="288" y="39"/>
                    </a:cubicBezTo>
                    <a:cubicBezTo>
                      <a:pt x="288" y="17"/>
                      <a:pt x="286" y="8"/>
                      <a:pt x="282" y="8"/>
                    </a:cubicBezTo>
                    <a:cubicBezTo>
                      <a:pt x="282" y="8"/>
                      <a:pt x="281" y="8"/>
                      <a:pt x="280" y="8"/>
                    </a:cubicBezTo>
                    <a:cubicBezTo>
                      <a:pt x="276" y="8"/>
                      <a:pt x="272" y="6"/>
                      <a:pt x="268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0"/>
              <p:cNvSpPr/>
              <p:nvPr/>
            </p:nvSpPr>
            <p:spPr>
              <a:xfrm>
                <a:off x="10423354" y="4764695"/>
                <a:ext cx="298443" cy="26991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59" extrusionOk="0">
                    <a:moveTo>
                      <a:pt x="297" y="0"/>
                    </a:moveTo>
                    <a:cubicBezTo>
                      <a:pt x="100" y="0"/>
                      <a:pt x="2" y="10"/>
                      <a:pt x="2" y="30"/>
                    </a:cubicBezTo>
                    <a:cubicBezTo>
                      <a:pt x="0" y="43"/>
                      <a:pt x="2" y="55"/>
                      <a:pt x="7" y="66"/>
                    </a:cubicBezTo>
                    <a:cubicBezTo>
                      <a:pt x="11" y="71"/>
                      <a:pt x="12" y="73"/>
                      <a:pt x="12" y="74"/>
                    </a:cubicBezTo>
                    <a:cubicBezTo>
                      <a:pt x="91" y="80"/>
                      <a:pt x="328" y="99"/>
                      <a:pt x="722" y="134"/>
                    </a:cubicBezTo>
                    <a:cubicBezTo>
                      <a:pt x="887" y="150"/>
                      <a:pt x="1175" y="158"/>
                      <a:pt x="1585" y="158"/>
                    </a:cubicBezTo>
                    <a:cubicBezTo>
                      <a:pt x="1616" y="158"/>
                      <a:pt x="1681" y="144"/>
                      <a:pt x="1776" y="116"/>
                    </a:cubicBezTo>
                    <a:cubicBezTo>
                      <a:pt x="1676" y="67"/>
                      <a:pt x="1353" y="32"/>
                      <a:pt x="810" y="13"/>
                    </a:cubicBezTo>
                    <a:cubicBezTo>
                      <a:pt x="597" y="5"/>
                      <a:pt x="426" y="0"/>
                      <a:pt x="297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30"/>
              <p:cNvSpPr/>
              <p:nvPr/>
            </p:nvSpPr>
            <p:spPr>
              <a:xfrm>
                <a:off x="12012361" y="4673372"/>
                <a:ext cx="440271" cy="80463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474" extrusionOk="0">
                    <a:moveTo>
                      <a:pt x="2620" y="0"/>
                    </a:moveTo>
                    <a:lnTo>
                      <a:pt x="2467" y="21"/>
                    </a:lnTo>
                    <a:cubicBezTo>
                      <a:pt x="1913" y="93"/>
                      <a:pt x="1596" y="137"/>
                      <a:pt x="1513" y="149"/>
                    </a:cubicBezTo>
                    <a:cubicBezTo>
                      <a:pt x="1057" y="218"/>
                      <a:pt x="553" y="307"/>
                      <a:pt x="0" y="421"/>
                    </a:cubicBezTo>
                    <a:cubicBezTo>
                      <a:pt x="2" y="439"/>
                      <a:pt x="6" y="458"/>
                      <a:pt x="14" y="474"/>
                    </a:cubicBezTo>
                    <a:cubicBezTo>
                      <a:pt x="766" y="412"/>
                      <a:pt x="1301" y="355"/>
                      <a:pt x="1620" y="298"/>
                    </a:cubicBezTo>
                    <a:cubicBezTo>
                      <a:pt x="1910" y="251"/>
                      <a:pt x="2194" y="174"/>
                      <a:pt x="2465" y="67"/>
                    </a:cubicBezTo>
                    <a:cubicBezTo>
                      <a:pt x="2518" y="46"/>
                      <a:pt x="2569" y="25"/>
                      <a:pt x="2620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0"/>
              <p:cNvSpPr/>
              <p:nvPr/>
            </p:nvSpPr>
            <p:spPr>
              <a:xfrm>
                <a:off x="12423896" y="4713771"/>
                <a:ext cx="65032" cy="33611"/>
              </a:xfrm>
              <a:custGeom>
                <a:avLst/>
                <a:gdLst/>
                <a:ahLst/>
                <a:cxnLst/>
                <a:rect l="l" t="t" r="r" b="b"/>
                <a:pathLst>
                  <a:path w="387" h="198" extrusionOk="0">
                    <a:moveTo>
                      <a:pt x="351" y="1"/>
                    </a:moveTo>
                    <a:cubicBezTo>
                      <a:pt x="312" y="1"/>
                      <a:pt x="249" y="15"/>
                      <a:pt x="163" y="41"/>
                    </a:cubicBezTo>
                    <a:cubicBezTo>
                      <a:pt x="88" y="64"/>
                      <a:pt x="41" y="85"/>
                      <a:pt x="18" y="104"/>
                    </a:cubicBezTo>
                    <a:cubicBezTo>
                      <a:pt x="9" y="111"/>
                      <a:pt x="4" y="118"/>
                      <a:pt x="2" y="129"/>
                    </a:cubicBezTo>
                    <a:cubicBezTo>
                      <a:pt x="0" y="148"/>
                      <a:pt x="7" y="167"/>
                      <a:pt x="20" y="181"/>
                    </a:cubicBezTo>
                    <a:cubicBezTo>
                      <a:pt x="30" y="192"/>
                      <a:pt x="44" y="197"/>
                      <a:pt x="60" y="197"/>
                    </a:cubicBezTo>
                    <a:cubicBezTo>
                      <a:pt x="130" y="195"/>
                      <a:pt x="200" y="181"/>
                      <a:pt x="265" y="153"/>
                    </a:cubicBezTo>
                    <a:cubicBezTo>
                      <a:pt x="346" y="122"/>
                      <a:pt x="386" y="83"/>
                      <a:pt x="384" y="38"/>
                    </a:cubicBezTo>
                    <a:cubicBezTo>
                      <a:pt x="384" y="15"/>
                      <a:pt x="383" y="4"/>
                      <a:pt x="379" y="3"/>
                    </a:cubicBezTo>
                    <a:cubicBezTo>
                      <a:pt x="377" y="4"/>
                      <a:pt x="375" y="4"/>
                      <a:pt x="374" y="4"/>
                    </a:cubicBezTo>
                    <a:cubicBezTo>
                      <a:pt x="373" y="4"/>
                      <a:pt x="372" y="4"/>
                      <a:pt x="372" y="3"/>
                    </a:cubicBezTo>
                    <a:cubicBezTo>
                      <a:pt x="366" y="1"/>
                      <a:pt x="359" y="1"/>
                      <a:pt x="351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30"/>
              <p:cNvSpPr/>
              <p:nvPr/>
            </p:nvSpPr>
            <p:spPr>
              <a:xfrm>
                <a:off x="12711752" y="4316907"/>
                <a:ext cx="147373" cy="126975"/>
              </a:xfrm>
              <a:custGeom>
                <a:avLst/>
                <a:gdLst/>
                <a:ahLst/>
                <a:cxnLst/>
                <a:rect l="l" t="t" r="r" b="b"/>
                <a:pathLst>
                  <a:path w="877" h="748" extrusionOk="0">
                    <a:moveTo>
                      <a:pt x="861" y="0"/>
                    </a:moveTo>
                    <a:cubicBezTo>
                      <a:pt x="836" y="0"/>
                      <a:pt x="781" y="31"/>
                      <a:pt x="698" y="91"/>
                    </a:cubicBezTo>
                    <a:lnTo>
                      <a:pt x="693" y="95"/>
                    </a:lnTo>
                    <a:cubicBezTo>
                      <a:pt x="626" y="144"/>
                      <a:pt x="542" y="212"/>
                      <a:pt x="439" y="300"/>
                    </a:cubicBezTo>
                    <a:cubicBezTo>
                      <a:pt x="384" y="346"/>
                      <a:pt x="335" y="388"/>
                      <a:pt x="291" y="426"/>
                    </a:cubicBezTo>
                    <a:cubicBezTo>
                      <a:pt x="97" y="593"/>
                      <a:pt x="0" y="682"/>
                      <a:pt x="0" y="694"/>
                    </a:cubicBezTo>
                    <a:cubicBezTo>
                      <a:pt x="0" y="717"/>
                      <a:pt x="4" y="730"/>
                      <a:pt x="11" y="737"/>
                    </a:cubicBezTo>
                    <a:cubicBezTo>
                      <a:pt x="11" y="738"/>
                      <a:pt x="20" y="742"/>
                      <a:pt x="35" y="747"/>
                    </a:cubicBezTo>
                    <a:cubicBezTo>
                      <a:pt x="335" y="558"/>
                      <a:pt x="554" y="400"/>
                      <a:pt x="693" y="275"/>
                    </a:cubicBezTo>
                    <a:cubicBezTo>
                      <a:pt x="815" y="165"/>
                      <a:pt x="877" y="79"/>
                      <a:pt x="877" y="18"/>
                    </a:cubicBezTo>
                    <a:cubicBezTo>
                      <a:pt x="877" y="6"/>
                      <a:pt x="871" y="0"/>
                      <a:pt x="861" y="0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30"/>
              <p:cNvSpPr/>
              <p:nvPr/>
            </p:nvSpPr>
            <p:spPr>
              <a:xfrm>
                <a:off x="10664326" y="4671335"/>
                <a:ext cx="133190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243" extrusionOk="0">
                    <a:moveTo>
                      <a:pt x="7669" y="1"/>
                    </a:moveTo>
                    <a:cubicBezTo>
                      <a:pt x="7635" y="1"/>
                      <a:pt x="7611" y="2"/>
                      <a:pt x="7598" y="4"/>
                    </a:cubicBezTo>
                    <a:lnTo>
                      <a:pt x="6439" y="7"/>
                    </a:lnTo>
                    <a:cubicBezTo>
                      <a:pt x="6033" y="9"/>
                      <a:pt x="5719" y="18"/>
                      <a:pt x="5494" y="33"/>
                    </a:cubicBezTo>
                    <a:cubicBezTo>
                      <a:pt x="5435" y="41"/>
                      <a:pt x="5317" y="55"/>
                      <a:pt x="5140" y="76"/>
                    </a:cubicBezTo>
                    <a:lnTo>
                      <a:pt x="4062" y="76"/>
                    </a:lnTo>
                    <a:cubicBezTo>
                      <a:pt x="3799" y="98"/>
                      <a:pt x="3641" y="116"/>
                      <a:pt x="3587" y="132"/>
                    </a:cubicBezTo>
                    <a:lnTo>
                      <a:pt x="2051" y="132"/>
                    </a:lnTo>
                    <a:lnTo>
                      <a:pt x="1972" y="118"/>
                    </a:lnTo>
                    <a:lnTo>
                      <a:pt x="1013" y="112"/>
                    </a:lnTo>
                    <a:cubicBezTo>
                      <a:pt x="989" y="109"/>
                      <a:pt x="908" y="104"/>
                      <a:pt x="766" y="97"/>
                    </a:cubicBezTo>
                    <a:cubicBezTo>
                      <a:pt x="626" y="88"/>
                      <a:pt x="544" y="84"/>
                      <a:pt x="517" y="84"/>
                    </a:cubicBezTo>
                    <a:cubicBezTo>
                      <a:pt x="445" y="72"/>
                      <a:pt x="372" y="63"/>
                      <a:pt x="298" y="58"/>
                    </a:cubicBezTo>
                    <a:cubicBezTo>
                      <a:pt x="288" y="57"/>
                      <a:pt x="278" y="57"/>
                      <a:pt x="268" y="57"/>
                    </a:cubicBezTo>
                    <a:cubicBezTo>
                      <a:pt x="199" y="57"/>
                      <a:pt x="130" y="73"/>
                      <a:pt x="67" y="104"/>
                    </a:cubicBezTo>
                    <a:cubicBezTo>
                      <a:pt x="44" y="116"/>
                      <a:pt x="21" y="130"/>
                      <a:pt x="0" y="147"/>
                    </a:cubicBezTo>
                    <a:lnTo>
                      <a:pt x="16" y="195"/>
                    </a:lnTo>
                    <a:cubicBezTo>
                      <a:pt x="185" y="189"/>
                      <a:pt x="334" y="186"/>
                      <a:pt x="465" y="186"/>
                    </a:cubicBezTo>
                    <a:cubicBezTo>
                      <a:pt x="735" y="186"/>
                      <a:pt x="924" y="199"/>
                      <a:pt x="1033" y="225"/>
                    </a:cubicBezTo>
                    <a:lnTo>
                      <a:pt x="1997" y="230"/>
                    </a:lnTo>
                    <a:lnTo>
                      <a:pt x="2079" y="242"/>
                    </a:lnTo>
                    <a:lnTo>
                      <a:pt x="3575" y="242"/>
                    </a:lnTo>
                    <a:cubicBezTo>
                      <a:pt x="3831" y="223"/>
                      <a:pt x="3988" y="205"/>
                      <a:pt x="4048" y="188"/>
                    </a:cubicBezTo>
                    <a:lnTo>
                      <a:pt x="5002" y="188"/>
                    </a:lnTo>
                    <a:cubicBezTo>
                      <a:pt x="5026" y="186"/>
                      <a:pt x="5147" y="172"/>
                      <a:pt x="5363" y="144"/>
                    </a:cubicBezTo>
                    <a:cubicBezTo>
                      <a:pt x="5417" y="140"/>
                      <a:pt x="5473" y="135"/>
                      <a:pt x="5531" y="132"/>
                    </a:cubicBezTo>
                    <a:cubicBezTo>
                      <a:pt x="5757" y="118"/>
                      <a:pt x="6017" y="109"/>
                      <a:pt x="6310" y="107"/>
                    </a:cubicBezTo>
                    <a:lnTo>
                      <a:pt x="6418" y="107"/>
                    </a:lnTo>
                    <a:lnTo>
                      <a:pt x="7575" y="98"/>
                    </a:lnTo>
                    <a:cubicBezTo>
                      <a:pt x="7591" y="93"/>
                      <a:pt x="7645" y="84"/>
                      <a:pt x="7737" y="69"/>
                    </a:cubicBezTo>
                    <a:cubicBezTo>
                      <a:pt x="7803" y="55"/>
                      <a:pt x="7854" y="44"/>
                      <a:pt x="7891" y="33"/>
                    </a:cubicBezTo>
                    <a:cubicBezTo>
                      <a:pt x="7905" y="30"/>
                      <a:pt x="7915" y="26"/>
                      <a:pt x="7926" y="23"/>
                    </a:cubicBezTo>
                    <a:cubicBezTo>
                      <a:pt x="7924" y="18"/>
                      <a:pt x="7919" y="12"/>
                      <a:pt x="7912" y="11"/>
                    </a:cubicBezTo>
                    <a:lnTo>
                      <a:pt x="7898" y="7"/>
                    </a:lnTo>
                    <a:cubicBezTo>
                      <a:pt x="7798" y="3"/>
                      <a:pt x="7721" y="1"/>
                      <a:pt x="7669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30"/>
              <p:cNvSpPr/>
              <p:nvPr/>
            </p:nvSpPr>
            <p:spPr>
              <a:xfrm>
                <a:off x="9971656" y="4636877"/>
                <a:ext cx="241141" cy="32762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93" extrusionOk="0">
                    <a:moveTo>
                      <a:pt x="143" y="1"/>
                    </a:moveTo>
                    <a:cubicBezTo>
                      <a:pt x="121" y="1"/>
                      <a:pt x="102" y="2"/>
                      <a:pt x="85" y="3"/>
                    </a:cubicBezTo>
                    <a:cubicBezTo>
                      <a:pt x="29" y="7"/>
                      <a:pt x="1" y="21"/>
                      <a:pt x="1" y="44"/>
                    </a:cubicBezTo>
                    <a:cubicBezTo>
                      <a:pt x="1" y="70"/>
                      <a:pt x="44" y="94"/>
                      <a:pt x="134" y="116"/>
                    </a:cubicBezTo>
                    <a:cubicBezTo>
                      <a:pt x="200" y="131"/>
                      <a:pt x="267" y="144"/>
                      <a:pt x="334" y="151"/>
                    </a:cubicBezTo>
                    <a:cubicBezTo>
                      <a:pt x="541" y="179"/>
                      <a:pt x="747" y="193"/>
                      <a:pt x="956" y="193"/>
                    </a:cubicBezTo>
                    <a:cubicBezTo>
                      <a:pt x="979" y="193"/>
                      <a:pt x="1052" y="186"/>
                      <a:pt x="1175" y="172"/>
                    </a:cubicBezTo>
                    <a:cubicBezTo>
                      <a:pt x="1254" y="165"/>
                      <a:pt x="1319" y="158"/>
                      <a:pt x="1370" y="151"/>
                    </a:cubicBezTo>
                    <a:cubicBezTo>
                      <a:pt x="1394" y="147"/>
                      <a:pt x="1417" y="144"/>
                      <a:pt x="1435" y="142"/>
                    </a:cubicBezTo>
                    <a:cubicBezTo>
                      <a:pt x="1326" y="133"/>
                      <a:pt x="979" y="93"/>
                      <a:pt x="395" y="21"/>
                    </a:cubicBezTo>
                    <a:cubicBezTo>
                      <a:pt x="290" y="8"/>
                      <a:pt x="207" y="1"/>
                      <a:pt x="143" y="1"/>
                    </a:cubicBezTo>
                    <a:close/>
                  </a:path>
                </a:pathLst>
              </a:custGeom>
              <a:solidFill>
                <a:srgbClr val="9FDCF4">
                  <a:alpha val="708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49" name="Google Shape;1349;p30"/>
          <p:cNvGrpSpPr/>
          <p:nvPr/>
        </p:nvGrpSpPr>
        <p:grpSpPr>
          <a:xfrm>
            <a:off x="-1863031" y="2427689"/>
            <a:ext cx="3553156" cy="2914309"/>
            <a:chOff x="-16105" y="4501294"/>
            <a:chExt cx="784638" cy="643548"/>
          </a:xfrm>
        </p:grpSpPr>
        <p:sp>
          <p:nvSpPr>
            <p:cNvPr id="1350" name="Google Shape;1350;p30"/>
            <p:cNvSpPr/>
            <p:nvPr/>
          </p:nvSpPr>
          <p:spPr>
            <a:xfrm>
              <a:off x="-16105" y="5058384"/>
              <a:ext cx="216373" cy="86443"/>
            </a:xfrm>
            <a:custGeom>
              <a:avLst/>
              <a:gdLst/>
              <a:ahLst/>
              <a:cxnLst/>
              <a:rect l="l" t="t" r="r" b="b"/>
              <a:pathLst>
                <a:path w="1603" h="634" extrusionOk="0">
                  <a:moveTo>
                    <a:pt x="1144" y="1"/>
                  </a:moveTo>
                  <a:lnTo>
                    <a:pt x="1" y="634"/>
                  </a:lnTo>
                  <a:lnTo>
                    <a:pt x="1603" y="634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0"/>
            <p:cNvSpPr/>
            <p:nvPr/>
          </p:nvSpPr>
          <p:spPr>
            <a:xfrm>
              <a:off x="287330" y="4501294"/>
              <a:ext cx="259971" cy="643548"/>
            </a:xfrm>
            <a:custGeom>
              <a:avLst/>
              <a:gdLst/>
              <a:ahLst/>
              <a:cxnLst/>
              <a:rect l="l" t="t" r="r" b="b"/>
              <a:pathLst>
                <a:path w="1926" h="4720" extrusionOk="0">
                  <a:moveTo>
                    <a:pt x="584" y="0"/>
                  </a:moveTo>
                  <a:lnTo>
                    <a:pt x="794" y="921"/>
                  </a:lnTo>
                  <a:lnTo>
                    <a:pt x="547" y="1888"/>
                  </a:lnTo>
                  <a:lnTo>
                    <a:pt x="672" y="2360"/>
                  </a:lnTo>
                  <a:lnTo>
                    <a:pt x="0" y="3503"/>
                  </a:lnTo>
                  <a:lnTo>
                    <a:pt x="658" y="4720"/>
                  </a:lnTo>
                  <a:lnTo>
                    <a:pt x="1213" y="3794"/>
                  </a:lnTo>
                  <a:lnTo>
                    <a:pt x="1282" y="1690"/>
                  </a:lnTo>
                  <a:lnTo>
                    <a:pt x="1594" y="2609"/>
                  </a:lnTo>
                  <a:lnTo>
                    <a:pt x="1764" y="2125"/>
                  </a:lnTo>
                  <a:lnTo>
                    <a:pt x="1925" y="2609"/>
                  </a:lnTo>
                  <a:lnTo>
                    <a:pt x="1904" y="2477"/>
                  </a:lnTo>
                  <a:lnTo>
                    <a:pt x="1539" y="921"/>
                  </a:lnTo>
                  <a:lnTo>
                    <a:pt x="1092" y="921"/>
                  </a:lnTo>
                  <a:lnTo>
                    <a:pt x="1627" y="696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0"/>
            <p:cNvSpPr/>
            <p:nvPr/>
          </p:nvSpPr>
          <p:spPr>
            <a:xfrm>
              <a:off x="451465" y="4856872"/>
              <a:ext cx="151178" cy="287961"/>
            </a:xfrm>
            <a:custGeom>
              <a:avLst/>
              <a:gdLst/>
              <a:ahLst/>
              <a:cxnLst/>
              <a:rect l="l" t="t" r="r" b="b"/>
              <a:pathLst>
                <a:path w="1120" h="2112" extrusionOk="0">
                  <a:moveTo>
                    <a:pt x="709" y="1"/>
                  </a:moveTo>
                  <a:lnTo>
                    <a:pt x="1" y="1491"/>
                  </a:lnTo>
                  <a:lnTo>
                    <a:pt x="548" y="1515"/>
                  </a:lnTo>
                  <a:lnTo>
                    <a:pt x="746" y="2112"/>
                  </a:lnTo>
                  <a:lnTo>
                    <a:pt x="1119" y="1366"/>
                  </a:lnTo>
                  <a:lnTo>
                    <a:pt x="1061" y="928"/>
                  </a:lnTo>
                  <a:lnTo>
                    <a:pt x="7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0"/>
            <p:cNvSpPr/>
            <p:nvPr/>
          </p:nvSpPr>
          <p:spPr>
            <a:xfrm>
              <a:off x="552025" y="5029480"/>
              <a:ext cx="216508" cy="115348"/>
            </a:xfrm>
            <a:custGeom>
              <a:avLst/>
              <a:gdLst/>
              <a:ahLst/>
              <a:cxnLst/>
              <a:rect l="l" t="t" r="r" b="b"/>
              <a:pathLst>
                <a:path w="1604" h="846" extrusionOk="0">
                  <a:moveTo>
                    <a:pt x="634" y="1"/>
                  </a:moveTo>
                  <a:lnTo>
                    <a:pt x="1" y="846"/>
                  </a:lnTo>
                  <a:lnTo>
                    <a:pt x="1603" y="846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0"/>
            <p:cNvSpPr/>
            <p:nvPr/>
          </p:nvSpPr>
          <p:spPr>
            <a:xfrm>
              <a:off x="168278" y="4501294"/>
              <a:ext cx="226361" cy="643548"/>
            </a:xfrm>
            <a:custGeom>
              <a:avLst/>
              <a:gdLst/>
              <a:ahLst/>
              <a:cxnLst/>
              <a:rect l="l" t="t" r="r" b="b"/>
              <a:pathLst>
                <a:path w="1677" h="4720" extrusionOk="0">
                  <a:moveTo>
                    <a:pt x="1466" y="0"/>
                  </a:moveTo>
                  <a:lnTo>
                    <a:pt x="0" y="2230"/>
                  </a:lnTo>
                  <a:lnTo>
                    <a:pt x="162" y="3974"/>
                  </a:lnTo>
                  <a:lnTo>
                    <a:pt x="1031" y="4720"/>
                  </a:lnTo>
                  <a:lnTo>
                    <a:pt x="1540" y="4720"/>
                  </a:lnTo>
                  <a:lnTo>
                    <a:pt x="882" y="3503"/>
                  </a:lnTo>
                  <a:lnTo>
                    <a:pt x="1229" y="2360"/>
                  </a:lnTo>
                  <a:lnTo>
                    <a:pt x="1031" y="1888"/>
                  </a:lnTo>
                  <a:lnTo>
                    <a:pt x="1676" y="921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0"/>
            <p:cNvSpPr/>
            <p:nvPr/>
          </p:nvSpPr>
          <p:spPr>
            <a:xfrm>
              <a:off x="287330" y="4626728"/>
              <a:ext cx="107309" cy="352179"/>
            </a:xfrm>
            <a:custGeom>
              <a:avLst/>
              <a:gdLst/>
              <a:ahLst/>
              <a:cxnLst/>
              <a:rect l="l" t="t" r="r" b="b"/>
              <a:pathLst>
                <a:path w="795" h="2583" extrusionOk="0">
                  <a:moveTo>
                    <a:pt x="794" y="1"/>
                  </a:moveTo>
                  <a:lnTo>
                    <a:pt x="149" y="968"/>
                  </a:lnTo>
                  <a:lnTo>
                    <a:pt x="347" y="1440"/>
                  </a:lnTo>
                  <a:lnTo>
                    <a:pt x="0" y="2583"/>
                  </a:lnTo>
                  <a:lnTo>
                    <a:pt x="672" y="1440"/>
                  </a:lnTo>
                  <a:lnTo>
                    <a:pt x="547" y="968"/>
                  </a:lnTo>
                  <a:lnTo>
                    <a:pt x="7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0"/>
            <p:cNvSpPr/>
            <p:nvPr/>
          </p:nvSpPr>
          <p:spPr>
            <a:xfrm>
              <a:off x="138177" y="4805335"/>
              <a:ext cx="169400" cy="339499"/>
            </a:xfrm>
            <a:custGeom>
              <a:avLst/>
              <a:gdLst/>
              <a:ahLst/>
              <a:cxnLst/>
              <a:rect l="l" t="t" r="r" b="b"/>
              <a:pathLst>
                <a:path w="1255" h="2490" extrusionOk="0">
                  <a:moveTo>
                    <a:pt x="223" y="0"/>
                  </a:moveTo>
                  <a:lnTo>
                    <a:pt x="1" y="1857"/>
                  </a:lnTo>
                  <a:lnTo>
                    <a:pt x="460" y="2490"/>
                  </a:lnTo>
                  <a:lnTo>
                    <a:pt x="1254" y="2490"/>
                  </a:lnTo>
                  <a:lnTo>
                    <a:pt x="385" y="1744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0"/>
            <p:cNvSpPr/>
            <p:nvPr/>
          </p:nvSpPr>
          <p:spPr>
            <a:xfrm>
              <a:off x="434728" y="4596188"/>
              <a:ext cx="109604" cy="242967"/>
            </a:xfrm>
            <a:custGeom>
              <a:avLst/>
              <a:gdLst/>
              <a:ahLst/>
              <a:cxnLst/>
              <a:rect l="l" t="t" r="r" b="b"/>
              <a:pathLst>
                <a:path w="812" h="1782" extrusionOk="0">
                  <a:moveTo>
                    <a:pt x="535" y="0"/>
                  </a:moveTo>
                  <a:lnTo>
                    <a:pt x="0" y="225"/>
                  </a:lnTo>
                  <a:lnTo>
                    <a:pt x="447" y="225"/>
                  </a:lnTo>
                  <a:lnTo>
                    <a:pt x="812" y="1781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0"/>
            <p:cNvSpPr/>
            <p:nvPr/>
          </p:nvSpPr>
          <p:spPr>
            <a:xfrm>
              <a:off x="547166" y="4856872"/>
              <a:ext cx="90437" cy="287961"/>
            </a:xfrm>
            <a:custGeom>
              <a:avLst/>
              <a:gdLst/>
              <a:ahLst/>
              <a:cxnLst/>
              <a:rect l="l" t="t" r="r" b="b"/>
              <a:pathLst>
                <a:path w="670" h="2112" extrusionOk="0">
                  <a:moveTo>
                    <a:pt x="0" y="1"/>
                  </a:moveTo>
                  <a:lnTo>
                    <a:pt x="352" y="928"/>
                  </a:lnTo>
                  <a:lnTo>
                    <a:pt x="410" y="1366"/>
                  </a:lnTo>
                  <a:lnTo>
                    <a:pt x="37" y="2112"/>
                  </a:lnTo>
                  <a:lnTo>
                    <a:pt x="670" y="12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0"/>
            <p:cNvSpPr/>
            <p:nvPr/>
          </p:nvSpPr>
          <p:spPr>
            <a:xfrm>
              <a:off x="376012" y="4856872"/>
              <a:ext cx="176149" cy="287961"/>
            </a:xfrm>
            <a:custGeom>
              <a:avLst/>
              <a:gdLst/>
              <a:ahLst/>
              <a:cxnLst/>
              <a:rect l="l" t="t" r="r" b="b"/>
              <a:pathLst>
                <a:path w="1305" h="2112" extrusionOk="0">
                  <a:moveTo>
                    <a:pt x="1268" y="1"/>
                  </a:moveTo>
                  <a:lnTo>
                    <a:pt x="556" y="1186"/>
                  </a:lnTo>
                  <a:lnTo>
                    <a:pt x="1" y="2112"/>
                  </a:lnTo>
                  <a:lnTo>
                    <a:pt x="1305" y="2112"/>
                  </a:lnTo>
                  <a:lnTo>
                    <a:pt x="1107" y="1515"/>
                  </a:lnTo>
                  <a:lnTo>
                    <a:pt x="560" y="1491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317EAF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0"/>
            <p:cNvSpPr/>
            <p:nvPr/>
          </p:nvSpPr>
          <p:spPr>
            <a:xfrm>
              <a:off x="451060" y="4731711"/>
              <a:ext cx="96241" cy="286870"/>
            </a:xfrm>
            <a:custGeom>
              <a:avLst/>
              <a:gdLst/>
              <a:ahLst/>
              <a:cxnLst/>
              <a:rect l="l" t="t" r="r" b="b"/>
              <a:pathLst>
                <a:path w="713" h="2104" extrusionOk="0">
                  <a:moveTo>
                    <a:pt x="69" y="0"/>
                  </a:moveTo>
                  <a:lnTo>
                    <a:pt x="0" y="2104"/>
                  </a:lnTo>
                  <a:lnTo>
                    <a:pt x="712" y="919"/>
                  </a:lnTo>
                  <a:lnTo>
                    <a:pt x="551" y="435"/>
                  </a:lnTo>
                  <a:lnTo>
                    <a:pt x="381" y="919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2" name="Google Shape;1362;p30"/>
          <p:cNvSpPr txBox="1">
            <a:spLocks noGrp="1"/>
          </p:cNvSpPr>
          <p:nvPr>
            <p:ph type="title"/>
          </p:nvPr>
        </p:nvSpPr>
        <p:spPr>
          <a:xfrm>
            <a:off x="826747" y="1938516"/>
            <a:ext cx="5480700" cy="9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Division of Labor</a:t>
            </a:r>
          </a:p>
        </p:txBody>
      </p:sp>
      <p:grpSp>
        <p:nvGrpSpPr>
          <p:cNvPr id="1363" name="Google Shape;1363;p30"/>
          <p:cNvGrpSpPr/>
          <p:nvPr/>
        </p:nvGrpSpPr>
        <p:grpSpPr>
          <a:xfrm>
            <a:off x="5678280" y="2995460"/>
            <a:ext cx="2910590" cy="767260"/>
            <a:chOff x="9641789" y="4060422"/>
            <a:chExt cx="3261531" cy="859771"/>
          </a:xfrm>
        </p:grpSpPr>
        <p:sp>
          <p:nvSpPr>
            <p:cNvPr id="1364" name="Google Shape;1364;p30"/>
            <p:cNvSpPr/>
            <p:nvPr/>
          </p:nvSpPr>
          <p:spPr>
            <a:xfrm>
              <a:off x="12828373" y="4326413"/>
              <a:ext cx="672" cy="6620"/>
            </a:xfrm>
            <a:custGeom>
              <a:avLst/>
              <a:gdLst/>
              <a:ahLst/>
              <a:cxnLst/>
              <a:rect l="l" t="t" r="r" b="b"/>
              <a:pathLst>
                <a:path w="4" h="39" extrusionOk="0">
                  <a:moveTo>
                    <a:pt x="4" y="0"/>
                  </a:moveTo>
                  <a:lnTo>
                    <a:pt x="0" y="39"/>
                  </a:lnTo>
                  <a:lnTo>
                    <a:pt x="4" y="35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3DB5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0"/>
            <p:cNvSpPr/>
            <p:nvPr/>
          </p:nvSpPr>
          <p:spPr>
            <a:xfrm>
              <a:off x="9792019" y="4540122"/>
              <a:ext cx="3697" cy="19522"/>
            </a:xfrm>
            <a:custGeom>
              <a:avLst/>
              <a:gdLst/>
              <a:ahLst/>
              <a:cxnLst/>
              <a:rect l="l" t="t" r="r" b="b"/>
              <a:pathLst>
                <a:path w="22" h="115" extrusionOk="0">
                  <a:moveTo>
                    <a:pt x="0" y="0"/>
                  </a:moveTo>
                  <a:cubicBezTo>
                    <a:pt x="0" y="28"/>
                    <a:pt x="2" y="65"/>
                    <a:pt x="5" y="112"/>
                  </a:cubicBezTo>
                  <a:lnTo>
                    <a:pt x="21" y="11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3DB5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0"/>
            <p:cNvSpPr/>
            <p:nvPr/>
          </p:nvSpPr>
          <p:spPr>
            <a:xfrm>
              <a:off x="9794372" y="4569827"/>
              <a:ext cx="222320" cy="226620"/>
            </a:xfrm>
            <a:custGeom>
              <a:avLst/>
              <a:gdLst/>
              <a:ahLst/>
              <a:cxnLst/>
              <a:rect l="l" t="t" r="r" b="b"/>
              <a:pathLst>
                <a:path w="1323" h="1335" extrusionOk="0">
                  <a:moveTo>
                    <a:pt x="598" y="0"/>
                  </a:moveTo>
                  <a:cubicBezTo>
                    <a:pt x="628" y="6"/>
                    <a:pt x="656" y="9"/>
                    <a:pt x="682" y="14"/>
                  </a:cubicBezTo>
                  <a:cubicBezTo>
                    <a:pt x="784" y="35"/>
                    <a:pt x="845" y="53"/>
                    <a:pt x="866" y="69"/>
                  </a:cubicBezTo>
                  <a:cubicBezTo>
                    <a:pt x="847" y="72"/>
                    <a:pt x="798" y="78"/>
                    <a:pt x="721" y="86"/>
                  </a:cubicBezTo>
                  <a:cubicBezTo>
                    <a:pt x="640" y="97"/>
                    <a:pt x="589" y="100"/>
                    <a:pt x="568" y="100"/>
                  </a:cubicBezTo>
                  <a:cubicBezTo>
                    <a:pt x="548" y="101"/>
                    <a:pt x="528" y="101"/>
                    <a:pt x="508" y="101"/>
                  </a:cubicBezTo>
                  <a:cubicBezTo>
                    <a:pt x="367" y="101"/>
                    <a:pt x="227" y="90"/>
                    <a:pt x="88" y="69"/>
                  </a:cubicBezTo>
                  <a:cubicBezTo>
                    <a:pt x="62" y="63"/>
                    <a:pt x="32" y="56"/>
                    <a:pt x="0" y="48"/>
                  </a:cubicBezTo>
                  <a:lnTo>
                    <a:pt x="0" y="48"/>
                  </a:lnTo>
                  <a:cubicBezTo>
                    <a:pt x="7" y="121"/>
                    <a:pt x="18" y="207"/>
                    <a:pt x="28" y="309"/>
                  </a:cubicBezTo>
                  <a:cubicBezTo>
                    <a:pt x="137" y="326"/>
                    <a:pt x="237" y="346"/>
                    <a:pt x="326" y="362"/>
                  </a:cubicBezTo>
                  <a:cubicBezTo>
                    <a:pt x="247" y="383"/>
                    <a:pt x="165" y="397"/>
                    <a:pt x="83" y="400"/>
                  </a:cubicBezTo>
                  <a:lnTo>
                    <a:pt x="39" y="400"/>
                  </a:lnTo>
                  <a:cubicBezTo>
                    <a:pt x="48" y="467"/>
                    <a:pt x="56" y="537"/>
                    <a:pt x="65" y="614"/>
                  </a:cubicBezTo>
                  <a:cubicBezTo>
                    <a:pt x="93" y="828"/>
                    <a:pt x="121" y="1014"/>
                    <a:pt x="147" y="1173"/>
                  </a:cubicBezTo>
                  <a:cubicBezTo>
                    <a:pt x="332" y="1228"/>
                    <a:pt x="600" y="1271"/>
                    <a:pt x="950" y="1305"/>
                  </a:cubicBezTo>
                  <a:cubicBezTo>
                    <a:pt x="1078" y="1315"/>
                    <a:pt x="1203" y="1326"/>
                    <a:pt x="1322" y="1334"/>
                  </a:cubicBezTo>
                  <a:cubicBezTo>
                    <a:pt x="1313" y="1254"/>
                    <a:pt x="1301" y="1166"/>
                    <a:pt x="1282" y="1070"/>
                  </a:cubicBezTo>
                  <a:cubicBezTo>
                    <a:pt x="1248" y="882"/>
                    <a:pt x="1219" y="696"/>
                    <a:pt x="1189" y="511"/>
                  </a:cubicBezTo>
                  <a:cubicBezTo>
                    <a:pt x="1099" y="489"/>
                    <a:pt x="1056" y="465"/>
                    <a:pt x="1056" y="439"/>
                  </a:cubicBezTo>
                  <a:cubicBezTo>
                    <a:pt x="1056" y="418"/>
                    <a:pt x="1084" y="402"/>
                    <a:pt x="1140" y="398"/>
                  </a:cubicBezTo>
                  <a:lnTo>
                    <a:pt x="1096" y="0"/>
                  </a:ln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0"/>
            <p:cNvSpPr/>
            <p:nvPr/>
          </p:nvSpPr>
          <p:spPr>
            <a:xfrm>
              <a:off x="12595131" y="4363587"/>
              <a:ext cx="233075" cy="331696"/>
            </a:xfrm>
            <a:custGeom>
              <a:avLst/>
              <a:gdLst/>
              <a:ahLst/>
              <a:cxnLst/>
              <a:rect l="l" t="t" r="r" b="b"/>
              <a:pathLst>
                <a:path w="1387" h="1954" extrusionOk="0">
                  <a:moveTo>
                    <a:pt x="1387" y="0"/>
                  </a:moveTo>
                  <a:lnTo>
                    <a:pt x="1387" y="0"/>
                  </a:lnTo>
                  <a:cubicBezTo>
                    <a:pt x="1248" y="125"/>
                    <a:pt x="1029" y="283"/>
                    <a:pt x="729" y="472"/>
                  </a:cubicBezTo>
                  <a:cubicBezTo>
                    <a:pt x="714" y="467"/>
                    <a:pt x="705" y="463"/>
                    <a:pt x="705" y="462"/>
                  </a:cubicBezTo>
                  <a:cubicBezTo>
                    <a:pt x="698" y="455"/>
                    <a:pt x="694" y="441"/>
                    <a:pt x="694" y="419"/>
                  </a:cubicBezTo>
                  <a:cubicBezTo>
                    <a:pt x="694" y="407"/>
                    <a:pt x="791" y="318"/>
                    <a:pt x="984" y="151"/>
                  </a:cubicBezTo>
                  <a:lnTo>
                    <a:pt x="984" y="151"/>
                  </a:lnTo>
                  <a:cubicBezTo>
                    <a:pt x="934" y="188"/>
                    <a:pt x="882" y="228"/>
                    <a:pt x="822" y="274"/>
                  </a:cubicBezTo>
                  <a:cubicBezTo>
                    <a:pt x="540" y="369"/>
                    <a:pt x="277" y="453"/>
                    <a:pt x="32" y="526"/>
                  </a:cubicBezTo>
                  <a:lnTo>
                    <a:pt x="23" y="916"/>
                  </a:lnTo>
                  <a:lnTo>
                    <a:pt x="0" y="933"/>
                  </a:lnTo>
                  <a:lnTo>
                    <a:pt x="0" y="942"/>
                  </a:lnTo>
                  <a:cubicBezTo>
                    <a:pt x="46" y="913"/>
                    <a:pt x="82" y="897"/>
                    <a:pt x="109" y="897"/>
                  </a:cubicBezTo>
                  <a:cubicBezTo>
                    <a:pt x="114" y="897"/>
                    <a:pt x="120" y="898"/>
                    <a:pt x="124" y="900"/>
                  </a:cubicBezTo>
                  <a:cubicBezTo>
                    <a:pt x="82" y="954"/>
                    <a:pt x="42" y="1003"/>
                    <a:pt x="0" y="1049"/>
                  </a:cubicBezTo>
                  <a:cubicBezTo>
                    <a:pt x="2" y="1275"/>
                    <a:pt x="2" y="1415"/>
                    <a:pt x="4" y="1470"/>
                  </a:cubicBezTo>
                  <a:cubicBezTo>
                    <a:pt x="9" y="1633"/>
                    <a:pt x="25" y="1794"/>
                    <a:pt x="47" y="1953"/>
                  </a:cubicBezTo>
                  <a:cubicBezTo>
                    <a:pt x="321" y="1740"/>
                    <a:pt x="538" y="1578"/>
                    <a:pt x="703" y="1470"/>
                  </a:cubicBezTo>
                  <a:cubicBezTo>
                    <a:pt x="912" y="1329"/>
                    <a:pt x="1134" y="1210"/>
                    <a:pt x="1366" y="1110"/>
                  </a:cubicBezTo>
                  <a:cubicBezTo>
                    <a:pt x="1353" y="1093"/>
                    <a:pt x="1353" y="896"/>
                    <a:pt x="1367" y="521"/>
                  </a:cubicBezTo>
                  <a:lnTo>
                    <a:pt x="1367" y="521"/>
                  </a:lnTo>
                  <a:cubicBezTo>
                    <a:pt x="1311" y="556"/>
                    <a:pt x="1250" y="584"/>
                    <a:pt x="1187" y="609"/>
                  </a:cubicBezTo>
                  <a:cubicBezTo>
                    <a:pt x="1182" y="619"/>
                    <a:pt x="1178" y="624"/>
                    <a:pt x="1175" y="624"/>
                  </a:cubicBezTo>
                  <a:cubicBezTo>
                    <a:pt x="1170" y="624"/>
                    <a:pt x="1168" y="613"/>
                    <a:pt x="1168" y="591"/>
                  </a:cubicBezTo>
                  <a:cubicBezTo>
                    <a:pt x="1168" y="588"/>
                    <a:pt x="1203" y="567"/>
                    <a:pt x="1273" y="526"/>
                  </a:cubicBezTo>
                  <a:cubicBezTo>
                    <a:pt x="1306" y="505"/>
                    <a:pt x="1338" y="484"/>
                    <a:pt x="1371" y="462"/>
                  </a:cubicBezTo>
                  <a:lnTo>
                    <a:pt x="1371" y="442"/>
                  </a:lnTo>
                  <a:cubicBezTo>
                    <a:pt x="1378" y="256"/>
                    <a:pt x="1383" y="107"/>
                    <a:pt x="1387" y="0"/>
                  </a:cubicBez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0"/>
            <p:cNvSpPr/>
            <p:nvPr/>
          </p:nvSpPr>
          <p:spPr>
            <a:xfrm>
              <a:off x="12515479" y="4521959"/>
              <a:ext cx="79820" cy="58734"/>
            </a:xfrm>
            <a:custGeom>
              <a:avLst/>
              <a:gdLst/>
              <a:ahLst/>
              <a:cxnLst/>
              <a:rect l="l" t="t" r="r" b="b"/>
              <a:pathLst>
                <a:path w="475" h="346" extrusionOk="0">
                  <a:moveTo>
                    <a:pt x="474" y="0"/>
                  </a:moveTo>
                  <a:cubicBezTo>
                    <a:pt x="343" y="98"/>
                    <a:pt x="185" y="214"/>
                    <a:pt x="1" y="345"/>
                  </a:cubicBezTo>
                  <a:cubicBezTo>
                    <a:pt x="67" y="312"/>
                    <a:pt x="134" y="277"/>
                    <a:pt x="202" y="244"/>
                  </a:cubicBezTo>
                  <a:cubicBezTo>
                    <a:pt x="295" y="156"/>
                    <a:pt x="362" y="95"/>
                    <a:pt x="402" y="63"/>
                  </a:cubicBezTo>
                  <a:cubicBezTo>
                    <a:pt x="428" y="40"/>
                    <a:pt x="453" y="25"/>
                    <a:pt x="474" y="11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6EC9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0"/>
            <p:cNvSpPr/>
            <p:nvPr/>
          </p:nvSpPr>
          <p:spPr>
            <a:xfrm>
              <a:off x="12426585" y="4541819"/>
              <a:ext cx="183670" cy="262437"/>
            </a:xfrm>
            <a:custGeom>
              <a:avLst/>
              <a:gdLst/>
              <a:ahLst/>
              <a:cxnLst/>
              <a:rect l="l" t="t" r="r" b="b"/>
              <a:pathLst>
                <a:path w="1093" h="1546" extrusionOk="0">
                  <a:moveTo>
                    <a:pt x="936" y="434"/>
                  </a:moveTo>
                  <a:cubicBezTo>
                    <a:pt x="940" y="438"/>
                    <a:pt x="944" y="440"/>
                    <a:pt x="947" y="440"/>
                  </a:cubicBezTo>
                  <a:cubicBezTo>
                    <a:pt x="949" y="440"/>
                    <a:pt x="950" y="439"/>
                    <a:pt x="950" y="439"/>
                  </a:cubicBezTo>
                  <a:cubicBezTo>
                    <a:pt x="954" y="439"/>
                    <a:pt x="956" y="449"/>
                    <a:pt x="956" y="472"/>
                  </a:cubicBezTo>
                  <a:cubicBezTo>
                    <a:pt x="956" y="493"/>
                    <a:pt x="921" y="527"/>
                    <a:pt x="850" y="572"/>
                  </a:cubicBezTo>
                  <a:cubicBezTo>
                    <a:pt x="775" y="621"/>
                    <a:pt x="728" y="651"/>
                    <a:pt x="712" y="662"/>
                  </a:cubicBezTo>
                  <a:cubicBezTo>
                    <a:pt x="701" y="660"/>
                    <a:pt x="691" y="656"/>
                    <a:pt x="682" y="653"/>
                  </a:cubicBezTo>
                  <a:cubicBezTo>
                    <a:pt x="672" y="646"/>
                    <a:pt x="668" y="630"/>
                    <a:pt x="668" y="609"/>
                  </a:cubicBezTo>
                  <a:cubicBezTo>
                    <a:pt x="668" y="593"/>
                    <a:pt x="707" y="558"/>
                    <a:pt x="782" y="507"/>
                  </a:cubicBezTo>
                  <a:cubicBezTo>
                    <a:pt x="859" y="456"/>
                    <a:pt x="910" y="434"/>
                    <a:pt x="936" y="434"/>
                  </a:cubicBezTo>
                  <a:close/>
                  <a:moveTo>
                    <a:pt x="1003" y="1"/>
                  </a:moveTo>
                  <a:cubicBezTo>
                    <a:pt x="945" y="65"/>
                    <a:pt x="884" y="127"/>
                    <a:pt x="815" y="183"/>
                  </a:cubicBezTo>
                  <a:cubicBezTo>
                    <a:pt x="652" y="318"/>
                    <a:pt x="444" y="434"/>
                    <a:pt x="191" y="530"/>
                  </a:cubicBezTo>
                  <a:cubicBezTo>
                    <a:pt x="179" y="530"/>
                    <a:pt x="167" y="527"/>
                    <a:pt x="156" y="521"/>
                  </a:cubicBezTo>
                  <a:cubicBezTo>
                    <a:pt x="149" y="516"/>
                    <a:pt x="146" y="509"/>
                    <a:pt x="144" y="502"/>
                  </a:cubicBezTo>
                  <a:lnTo>
                    <a:pt x="5" y="602"/>
                  </a:lnTo>
                  <a:cubicBezTo>
                    <a:pt x="2" y="669"/>
                    <a:pt x="2" y="733"/>
                    <a:pt x="0" y="796"/>
                  </a:cubicBezTo>
                  <a:lnTo>
                    <a:pt x="153" y="777"/>
                  </a:lnTo>
                  <a:lnTo>
                    <a:pt x="153" y="777"/>
                  </a:lnTo>
                  <a:cubicBezTo>
                    <a:pt x="104" y="798"/>
                    <a:pt x="53" y="821"/>
                    <a:pt x="0" y="842"/>
                  </a:cubicBezTo>
                  <a:lnTo>
                    <a:pt x="0" y="1117"/>
                  </a:lnTo>
                  <a:cubicBezTo>
                    <a:pt x="21" y="1098"/>
                    <a:pt x="70" y="1077"/>
                    <a:pt x="146" y="1054"/>
                  </a:cubicBezTo>
                  <a:cubicBezTo>
                    <a:pt x="231" y="1027"/>
                    <a:pt x="293" y="1014"/>
                    <a:pt x="332" y="1014"/>
                  </a:cubicBezTo>
                  <a:cubicBezTo>
                    <a:pt x="341" y="1014"/>
                    <a:pt x="348" y="1014"/>
                    <a:pt x="354" y="1016"/>
                  </a:cubicBezTo>
                  <a:cubicBezTo>
                    <a:pt x="354" y="1017"/>
                    <a:pt x="355" y="1017"/>
                    <a:pt x="356" y="1017"/>
                  </a:cubicBezTo>
                  <a:cubicBezTo>
                    <a:pt x="357" y="1017"/>
                    <a:pt x="359" y="1017"/>
                    <a:pt x="361" y="1016"/>
                  </a:cubicBezTo>
                  <a:cubicBezTo>
                    <a:pt x="367" y="1017"/>
                    <a:pt x="367" y="1030"/>
                    <a:pt x="367" y="1051"/>
                  </a:cubicBezTo>
                  <a:cubicBezTo>
                    <a:pt x="367" y="1096"/>
                    <a:pt x="328" y="1135"/>
                    <a:pt x="247" y="1166"/>
                  </a:cubicBezTo>
                  <a:cubicBezTo>
                    <a:pt x="183" y="1194"/>
                    <a:pt x="112" y="1208"/>
                    <a:pt x="42" y="1210"/>
                  </a:cubicBezTo>
                  <a:cubicBezTo>
                    <a:pt x="27" y="1210"/>
                    <a:pt x="13" y="1205"/>
                    <a:pt x="2" y="1194"/>
                  </a:cubicBezTo>
                  <a:lnTo>
                    <a:pt x="2" y="1194"/>
                  </a:lnTo>
                  <a:cubicBezTo>
                    <a:pt x="5" y="1321"/>
                    <a:pt x="11" y="1438"/>
                    <a:pt x="20" y="1545"/>
                  </a:cubicBezTo>
                  <a:cubicBezTo>
                    <a:pt x="72" y="1521"/>
                    <a:pt x="198" y="1484"/>
                    <a:pt x="398" y="1440"/>
                  </a:cubicBezTo>
                  <a:cubicBezTo>
                    <a:pt x="607" y="1391"/>
                    <a:pt x="766" y="1352"/>
                    <a:pt x="880" y="1321"/>
                  </a:cubicBezTo>
                  <a:lnTo>
                    <a:pt x="1092" y="1226"/>
                  </a:lnTo>
                  <a:lnTo>
                    <a:pt x="1052" y="917"/>
                  </a:lnTo>
                  <a:lnTo>
                    <a:pt x="1052" y="914"/>
                  </a:lnTo>
                  <a:lnTo>
                    <a:pt x="1049" y="905"/>
                  </a:lnTo>
                  <a:cubicBezTo>
                    <a:pt x="1026" y="744"/>
                    <a:pt x="1012" y="583"/>
                    <a:pt x="1005" y="421"/>
                  </a:cubicBezTo>
                  <a:cubicBezTo>
                    <a:pt x="1005" y="367"/>
                    <a:pt x="1005" y="227"/>
                    <a:pt x="1003" y="1"/>
                  </a:cubicBezTo>
                  <a:close/>
                </a:path>
              </a:pathLst>
            </a:custGeom>
            <a:solidFill>
              <a:srgbClr val="317EAF">
                <a:alpha val="35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0"/>
            <p:cNvSpPr/>
            <p:nvPr/>
          </p:nvSpPr>
          <p:spPr>
            <a:xfrm>
              <a:off x="9994006" y="4643836"/>
              <a:ext cx="2443842" cy="276357"/>
            </a:xfrm>
            <a:custGeom>
              <a:avLst/>
              <a:gdLst/>
              <a:ahLst/>
              <a:cxnLst/>
              <a:rect l="l" t="t" r="r" b="b"/>
              <a:pathLst>
                <a:path w="14543" h="1628" extrusionOk="0">
                  <a:moveTo>
                    <a:pt x="2858" y="711"/>
                  </a:moveTo>
                  <a:cubicBezTo>
                    <a:pt x="2986" y="711"/>
                    <a:pt x="3155" y="715"/>
                    <a:pt x="3365" y="723"/>
                  </a:cubicBezTo>
                  <a:cubicBezTo>
                    <a:pt x="3908" y="744"/>
                    <a:pt x="4231" y="778"/>
                    <a:pt x="4331" y="828"/>
                  </a:cubicBezTo>
                  <a:cubicBezTo>
                    <a:pt x="4236" y="856"/>
                    <a:pt x="4173" y="870"/>
                    <a:pt x="4140" y="870"/>
                  </a:cubicBezTo>
                  <a:lnTo>
                    <a:pt x="4140" y="869"/>
                  </a:lnTo>
                  <a:cubicBezTo>
                    <a:pt x="3730" y="869"/>
                    <a:pt x="3442" y="862"/>
                    <a:pt x="3277" y="846"/>
                  </a:cubicBezTo>
                  <a:cubicBezTo>
                    <a:pt x="2883" y="811"/>
                    <a:pt x="2646" y="790"/>
                    <a:pt x="2567" y="786"/>
                  </a:cubicBezTo>
                  <a:cubicBezTo>
                    <a:pt x="2567" y="785"/>
                    <a:pt x="2566" y="781"/>
                    <a:pt x="2562" y="778"/>
                  </a:cubicBezTo>
                  <a:cubicBezTo>
                    <a:pt x="2557" y="767"/>
                    <a:pt x="2555" y="753"/>
                    <a:pt x="2557" y="742"/>
                  </a:cubicBezTo>
                  <a:cubicBezTo>
                    <a:pt x="2557" y="721"/>
                    <a:pt x="2657" y="711"/>
                    <a:pt x="2858" y="711"/>
                  </a:cubicBezTo>
                  <a:close/>
                  <a:moveTo>
                    <a:pt x="14481" y="1"/>
                  </a:moveTo>
                  <a:lnTo>
                    <a:pt x="14469" y="10"/>
                  </a:lnTo>
                  <a:cubicBezTo>
                    <a:pt x="13607" y="85"/>
                    <a:pt x="12744" y="146"/>
                    <a:pt x="11883" y="195"/>
                  </a:cubicBezTo>
                  <a:cubicBezTo>
                    <a:pt x="11847" y="204"/>
                    <a:pt x="11796" y="217"/>
                    <a:pt x="11727" y="229"/>
                  </a:cubicBezTo>
                  <a:cubicBezTo>
                    <a:pt x="11636" y="245"/>
                    <a:pt x="11584" y="255"/>
                    <a:pt x="11566" y="259"/>
                  </a:cubicBezTo>
                  <a:lnTo>
                    <a:pt x="10411" y="267"/>
                  </a:lnTo>
                  <a:lnTo>
                    <a:pt x="10300" y="267"/>
                  </a:lnTo>
                  <a:cubicBezTo>
                    <a:pt x="10043" y="278"/>
                    <a:pt x="9783" y="287"/>
                    <a:pt x="9524" y="294"/>
                  </a:cubicBezTo>
                  <a:cubicBezTo>
                    <a:pt x="9466" y="297"/>
                    <a:pt x="9408" y="301"/>
                    <a:pt x="9354" y="306"/>
                  </a:cubicBezTo>
                  <a:cubicBezTo>
                    <a:pt x="9138" y="334"/>
                    <a:pt x="9019" y="348"/>
                    <a:pt x="8993" y="350"/>
                  </a:cubicBezTo>
                  <a:lnTo>
                    <a:pt x="8041" y="350"/>
                  </a:lnTo>
                  <a:cubicBezTo>
                    <a:pt x="7979" y="366"/>
                    <a:pt x="7821" y="383"/>
                    <a:pt x="7565" y="404"/>
                  </a:cubicBezTo>
                  <a:lnTo>
                    <a:pt x="6068" y="404"/>
                  </a:lnTo>
                  <a:lnTo>
                    <a:pt x="5986" y="392"/>
                  </a:lnTo>
                  <a:lnTo>
                    <a:pt x="5022" y="385"/>
                  </a:lnTo>
                  <a:cubicBezTo>
                    <a:pt x="4911" y="360"/>
                    <a:pt x="4718" y="347"/>
                    <a:pt x="4441" y="347"/>
                  </a:cubicBezTo>
                  <a:cubicBezTo>
                    <a:pt x="4314" y="347"/>
                    <a:pt x="4168" y="349"/>
                    <a:pt x="4005" y="355"/>
                  </a:cubicBezTo>
                  <a:lnTo>
                    <a:pt x="3989" y="308"/>
                  </a:lnTo>
                  <a:cubicBezTo>
                    <a:pt x="4010" y="292"/>
                    <a:pt x="4031" y="276"/>
                    <a:pt x="4056" y="264"/>
                  </a:cubicBezTo>
                  <a:cubicBezTo>
                    <a:pt x="3116" y="229"/>
                    <a:pt x="2176" y="176"/>
                    <a:pt x="1237" y="110"/>
                  </a:cubicBezTo>
                  <a:cubicBezTo>
                    <a:pt x="1186" y="115"/>
                    <a:pt x="1121" y="122"/>
                    <a:pt x="1042" y="131"/>
                  </a:cubicBezTo>
                  <a:cubicBezTo>
                    <a:pt x="919" y="145"/>
                    <a:pt x="846" y="152"/>
                    <a:pt x="823" y="152"/>
                  </a:cubicBezTo>
                  <a:cubicBezTo>
                    <a:pt x="614" y="152"/>
                    <a:pt x="408" y="138"/>
                    <a:pt x="201" y="110"/>
                  </a:cubicBezTo>
                  <a:cubicBezTo>
                    <a:pt x="134" y="103"/>
                    <a:pt x="67" y="90"/>
                    <a:pt x="1" y="75"/>
                  </a:cubicBezTo>
                  <a:lnTo>
                    <a:pt x="1" y="75"/>
                  </a:lnTo>
                  <a:cubicBezTo>
                    <a:pt x="31" y="260"/>
                    <a:pt x="60" y="446"/>
                    <a:pt x="94" y="632"/>
                  </a:cubicBezTo>
                  <a:cubicBezTo>
                    <a:pt x="111" y="730"/>
                    <a:pt x="125" y="818"/>
                    <a:pt x="136" y="897"/>
                  </a:cubicBezTo>
                  <a:cubicBezTo>
                    <a:pt x="152" y="1007"/>
                    <a:pt x="159" y="1118"/>
                    <a:pt x="157" y="1230"/>
                  </a:cubicBezTo>
                  <a:cubicBezTo>
                    <a:pt x="777" y="1403"/>
                    <a:pt x="1461" y="1505"/>
                    <a:pt x="2206" y="1535"/>
                  </a:cubicBezTo>
                  <a:cubicBezTo>
                    <a:pt x="2557" y="1549"/>
                    <a:pt x="3059" y="1556"/>
                    <a:pt x="3709" y="1556"/>
                  </a:cubicBezTo>
                  <a:cubicBezTo>
                    <a:pt x="3970" y="1556"/>
                    <a:pt x="4256" y="1555"/>
                    <a:pt x="4566" y="1552"/>
                  </a:cubicBezTo>
                  <a:cubicBezTo>
                    <a:pt x="6678" y="1600"/>
                    <a:pt x="8233" y="1626"/>
                    <a:pt x="9227" y="1628"/>
                  </a:cubicBezTo>
                  <a:cubicBezTo>
                    <a:pt x="9717" y="1551"/>
                    <a:pt x="10488" y="1479"/>
                    <a:pt x="11540" y="1414"/>
                  </a:cubicBezTo>
                  <a:cubicBezTo>
                    <a:pt x="12374" y="1361"/>
                    <a:pt x="13375" y="1202"/>
                    <a:pt x="14543" y="935"/>
                  </a:cubicBezTo>
                  <a:cubicBezTo>
                    <a:pt x="14543" y="935"/>
                    <a:pt x="14542" y="935"/>
                    <a:pt x="14540" y="935"/>
                  </a:cubicBezTo>
                  <a:cubicBezTo>
                    <a:pt x="14535" y="935"/>
                    <a:pt x="14520" y="937"/>
                    <a:pt x="14497" y="944"/>
                  </a:cubicBezTo>
                  <a:cubicBezTo>
                    <a:pt x="14489" y="837"/>
                    <a:pt x="14483" y="720"/>
                    <a:pt x="14480" y="593"/>
                  </a:cubicBezTo>
                  <a:cubicBezTo>
                    <a:pt x="14466" y="579"/>
                    <a:pt x="14460" y="560"/>
                    <a:pt x="14462" y="541"/>
                  </a:cubicBezTo>
                  <a:cubicBezTo>
                    <a:pt x="14464" y="530"/>
                    <a:pt x="14469" y="522"/>
                    <a:pt x="14478" y="516"/>
                  </a:cubicBezTo>
                  <a:cubicBezTo>
                    <a:pt x="14476" y="429"/>
                    <a:pt x="14476" y="336"/>
                    <a:pt x="14478" y="241"/>
                  </a:cubicBezTo>
                  <a:lnTo>
                    <a:pt x="14478" y="241"/>
                  </a:lnTo>
                  <a:cubicBezTo>
                    <a:pt x="14205" y="346"/>
                    <a:pt x="13922" y="425"/>
                    <a:pt x="13633" y="472"/>
                  </a:cubicBezTo>
                  <a:cubicBezTo>
                    <a:pt x="13314" y="529"/>
                    <a:pt x="12777" y="586"/>
                    <a:pt x="12025" y="648"/>
                  </a:cubicBezTo>
                  <a:cubicBezTo>
                    <a:pt x="12018" y="630"/>
                    <a:pt x="12013" y="613"/>
                    <a:pt x="12011" y="595"/>
                  </a:cubicBezTo>
                  <a:cubicBezTo>
                    <a:pt x="12565" y="481"/>
                    <a:pt x="13068" y="392"/>
                    <a:pt x="13524" y="323"/>
                  </a:cubicBezTo>
                  <a:cubicBezTo>
                    <a:pt x="13607" y="311"/>
                    <a:pt x="13924" y="269"/>
                    <a:pt x="14478" y="195"/>
                  </a:cubicBezTo>
                  <a:cubicBezTo>
                    <a:pt x="14478" y="132"/>
                    <a:pt x="14480" y="68"/>
                    <a:pt x="14481" y="1"/>
                  </a:cubicBezTo>
                  <a:close/>
                </a:path>
              </a:pathLst>
            </a:custGeom>
            <a:solidFill>
              <a:srgbClr val="317EAF">
                <a:alpha val="559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0"/>
            <p:cNvSpPr/>
            <p:nvPr/>
          </p:nvSpPr>
          <p:spPr>
            <a:xfrm>
              <a:off x="12733430" y="4186882"/>
              <a:ext cx="108387" cy="223225"/>
            </a:xfrm>
            <a:custGeom>
              <a:avLst/>
              <a:gdLst/>
              <a:ahLst/>
              <a:cxnLst/>
              <a:rect l="l" t="t" r="r" b="b"/>
              <a:pathLst>
                <a:path w="645" h="1315" extrusionOk="0">
                  <a:moveTo>
                    <a:pt x="644" y="0"/>
                  </a:moveTo>
                  <a:cubicBezTo>
                    <a:pt x="639" y="2"/>
                    <a:pt x="450" y="144"/>
                    <a:pt x="80" y="424"/>
                  </a:cubicBezTo>
                  <a:lnTo>
                    <a:pt x="1" y="1315"/>
                  </a:lnTo>
                  <a:cubicBezTo>
                    <a:pt x="59" y="1271"/>
                    <a:pt x="111" y="1229"/>
                    <a:pt x="162" y="1192"/>
                  </a:cubicBezTo>
                  <a:cubicBezTo>
                    <a:pt x="206" y="1154"/>
                    <a:pt x="255" y="1112"/>
                    <a:pt x="310" y="1066"/>
                  </a:cubicBezTo>
                  <a:cubicBezTo>
                    <a:pt x="413" y="978"/>
                    <a:pt x="497" y="910"/>
                    <a:pt x="564" y="861"/>
                  </a:cubicBezTo>
                  <a:lnTo>
                    <a:pt x="569" y="822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0"/>
            <p:cNvSpPr/>
            <p:nvPr/>
          </p:nvSpPr>
          <p:spPr>
            <a:xfrm>
              <a:off x="9779584" y="4366642"/>
              <a:ext cx="391035" cy="203363"/>
            </a:xfrm>
            <a:custGeom>
              <a:avLst/>
              <a:gdLst/>
              <a:ahLst/>
              <a:cxnLst/>
              <a:rect l="l" t="t" r="r" b="b"/>
              <a:pathLst>
                <a:path w="2327" h="1198" extrusionOk="0">
                  <a:moveTo>
                    <a:pt x="526" y="267"/>
                  </a:moveTo>
                  <a:cubicBezTo>
                    <a:pt x="569" y="267"/>
                    <a:pt x="621" y="288"/>
                    <a:pt x="682" y="328"/>
                  </a:cubicBezTo>
                  <a:cubicBezTo>
                    <a:pt x="765" y="384"/>
                    <a:pt x="837" y="454"/>
                    <a:pt x="895" y="535"/>
                  </a:cubicBezTo>
                  <a:cubicBezTo>
                    <a:pt x="958" y="621"/>
                    <a:pt x="989" y="684"/>
                    <a:pt x="989" y="728"/>
                  </a:cubicBezTo>
                  <a:cubicBezTo>
                    <a:pt x="989" y="785"/>
                    <a:pt x="977" y="827"/>
                    <a:pt x="954" y="856"/>
                  </a:cubicBezTo>
                  <a:cubicBezTo>
                    <a:pt x="909" y="910"/>
                    <a:pt x="817" y="936"/>
                    <a:pt x="681" y="936"/>
                  </a:cubicBezTo>
                  <a:cubicBezTo>
                    <a:pt x="511" y="936"/>
                    <a:pt x="409" y="884"/>
                    <a:pt x="376" y="778"/>
                  </a:cubicBezTo>
                  <a:cubicBezTo>
                    <a:pt x="374" y="670"/>
                    <a:pt x="374" y="612"/>
                    <a:pt x="374" y="603"/>
                  </a:cubicBezTo>
                  <a:cubicBezTo>
                    <a:pt x="374" y="379"/>
                    <a:pt x="425" y="267"/>
                    <a:pt x="526" y="267"/>
                  </a:cubicBezTo>
                  <a:close/>
                  <a:moveTo>
                    <a:pt x="1" y="0"/>
                  </a:moveTo>
                  <a:lnTo>
                    <a:pt x="85" y="1020"/>
                  </a:lnTo>
                  <a:lnTo>
                    <a:pt x="95" y="1136"/>
                  </a:lnTo>
                  <a:cubicBezTo>
                    <a:pt x="137" y="1140"/>
                    <a:pt x="197" y="1145"/>
                    <a:pt x="278" y="1154"/>
                  </a:cubicBezTo>
                  <a:cubicBezTo>
                    <a:pt x="434" y="1164"/>
                    <a:pt x="569" y="1178"/>
                    <a:pt x="686" y="1197"/>
                  </a:cubicBezTo>
                  <a:lnTo>
                    <a:pt x="1184" y="1197"/>
                  </a:lnTo>
                  <a:lnTo>
                    <a:pt x="1119" y="454"/>
                  </a:lnTo>
                  <a:lnTo>
                    <a:pt x="1664" y="338"/>
                  </a:lnTo>
                  <a:lnTo>
                    <a:pt x="2327" y="202"/>
                  </a:lnTo>
                  <a:lnTo>
                    <a:pt x="2320" y="20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FDCF4">
                <a:alpha val="7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0"/>
            <p:cNvSpPr/>
            <p:nvPr/>
          </p:nvSpPr>
          <p:spPr>
            <a:xfrm>
              <a:off x="12425072" y="4365284"/>
              <a:ext cx="182494" cy="280261"/>
            </a:xfrm>
            <a:custGeom>
              <a:avLst/>
              <a:gdLst/>
              <a:ahLst/>
              <a:cxnLst/>
              <a:rect l="l" t="t" r="r" b="b"/>
              <a:pathLst>
                <a:path w="1086" h="1651" extrusionOk="0">
                  <a:moveTo>
                    <a:pt x="1082" y="1"/>
                  </a:moveTo>
                  <a:cubicBezTo>
                    <a:pt x="693" y="296"/>
                    <a:pt x="384" y="525"/>
                    <a:pt x="158" y="690"/>
                  </a:cubicBezTo>
                  <a:cubicBezTo>
                    <a:pt x="127" y="715"/>
                    <a:pt x="95" y="739"/>
                    <a:pt x="65" y="760"/>
                  </a:cubicBezTo>
                  <a:lnTo>
                    <a:pt x="0" y="1651"/>
                  </a:lnTo>
                  <a:lnTo>
                    <a:pt x="0" y="1651"/>
                  </a:lnTo>
                  <a:lnTo>
                    <a:pt x="13" y="1642"/>
                  </a:lnTo>
                  <a:lnTo>
                    <a:pt x="153" y="1542"/>
                  </a:lnTo>
                  <a:cubicBezTo>
                    <a:pt x="151" y="1535"/>
                    <a:pt x="151" y="1526"/>
                    <a:pt x="151" y="1517"/>
                  </a:cubicBezTo>
                  <a:cubicBezTo>
                    <a:pt x="151" y="1488"/>
                    <a:pt x="246" y="1423"/>
                    <a:pt x="439" y="1321"/>
                  </a:cubicBezTo>
                  <a:cubicBezTo>
                    <a:pt x="472" y="1304"/>
                    <a:pt x="505" y="1286"/>
                    <a:pt x="539" y="1268"/>
                  </a:cubicBezTo>
                  <a:cubicBezTo>
                    <a:pt x="723" y="1137"/>
                    <a:pt x="881" y="1023"/>
                    <a:pt x="1012" y="923"/>
                  </a:cubicBezTo>
                  <a:lnTo>
                    <a:pt x="1035" y="906"/>
                  </a:lnTo>
                  <a:lnTo>
                    <a:pt x="1044" y="516"/>
                  </a:lnTo>
                  <a:lnTo>
                    <a:pt x="1086" y="1"/>
                  </a:ln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0"/>
            <p:cNvSpPr/>
            <p:nvPr/>
          </p:nvSpPr>
          <p:spPr>
            <a:xfrm>
              <a:off x="9967287" y="4439463"/>
              <a:ext cx="2468880" cy="254289"/>
            </a:xfrm>
            <a:custGeom>
              <a:avLst/>
              <a:gdLst/>
              <a:ahLst/>
              <a:cxnLst/>
              <a:rect l="l" t="t" r="r" b="b"/>
              <a:pathLst>
                <a:path w="14692" h="1498" extrusionOk="0">
                  <a:moveTo>
                    <a:pt x="1753" y="331"/>
                  </a:moveTo>
                  <a:cubicBezTo>
                    <a:pt x="1842" y="331"/>
                    <a:pt x="1885" y="393"/>
                    <a:pt x="1883" y="516"/>
                  </a:cubicBezTo>
                  <a:cubicBezTo>
                    <a:pt x="1885" y="574"/>
                    <a:pt x="1873" y="632"/>
                    <a:pt x="1850" y="684"/>
                  </a:cubicBezTo>
                  <a:cubicBezTo>
                    <a:pt x="1820" y="754"/>
                    <a:pt x="1769" y="789"/>
                    <a:pt x="1701" y="789"/>
                  </a:cubicBezTo>
                  <a:cubicBezTo>
                    <a:pt x="1627" y="789"/>
                    <a:pt x="1576" y="761"/>
                    <a:pt x="1548" y="709"/>
                  </a:cubicBezTo>
                  <a:cubicBezTo>
                    <a:pt x="1536" y="653"/>
                    <a:pt x="1531" y="623"/>
                    <a:pt x="1531" y="619"/>
                  </a:cubicBezTo>
                  <a:cubicBezTo>
                    <a:pt x="1531" y="451"/>
                    <a:pt x="1589" y="356"/>
                    <a:pt x="1708" y="335"/>
                  </a:cubicBezTo>
                  <a:cubicBezTo>
                    <a:pt x="1724" y="332"/>
                    <a:pt x="1739" y="331"/>
                    <a:pt x="1753" y="331"/>
                  </a:cubicBezTo>
                  <a:close/>
                  <a:moveTo>
                    <a:pt x="12677" y="453"/>
                  </a:moveTo>
                  <a:cubicBezTo>
                    <a:pt x="12760" y="453"/>
                    <a:pt x="12801" y="512"/>
                    <a:pt x="12800" y="628"/>
                  </a:cubicBezTo>
                  <a:cubicBezTo>
                    <a:pt x="12800" y="667"/>
                    <a:pt x="12782" y="719"/>
                    <a:pt x="12745" y="786"/>
                  </a:cubicBezTo>
                  <a:cubicBezTo>
                    <a:pt x="12698" y="868"/>
                    <a:pt x="12645" y="910"/>
                    <a:pt x="12586" y="910"/>
                  </a:cubicBezTo>
                  <a:cubicBezTo>
                    <a:pt x="12519" y="910"/>
                    <a:pt x="12472" y="882"/>
                    <a:pt x="12447" y="828"/>
                  </a:cubicBezTo>
                  <a:cubicBezTo>
                    <a:pt x="12435" y="770"/>
                    <a:pt x="12430" y="740"/>
                    <a:pt x="12430" y="735"/>
                  </a:cubicBezTo>
                  <a:cubicBezTo>
                    <a:pt x="12430" y="584"/>
                    <a:pt x="12493" y="493"/>
                    <a:pt x="12616" y="462"/>
                  </a:cubicBezTo>
                  <a:cubicBezTo>
                    <a:pt x="12638" y="456"/>
                    <a:pt x="12658" y="453"/>
                    <a:pt x="12677" y="453"/>
                  </a:cubicBezTo>
                  <a:close/>
                  <a:moveTo>
                    <a:pt x="5213" y="502"/>
                  </a:moveTo>
                  <a:cubicBezTo>
                    <a:pt x="5242" y="502"/>
                    <a:pt x="5275" y="507"/>
                    <a:pt x="5312" y="516"/>
                  </a:cubicBezTo>
                  <a:cubicBezTo>
                    <a:pt x="5484" y="562"/>
                    <a:pt x="5570" y="637"/>
                    <a:pt x="5570" y="742"/>
                  </a:cubicBezTo>
                  <a:cubicBezTo>
                    <a:pt x="5568" y="777"/>
                    <a:pt x="5556" y="814"/>
                    <a:pt x="5533" y="842"/>
                  </a:cubicBezTo>
                  <a:lnTo>
                    <a:pt x="5535" y="842"/>
                  </a:lnTo>
                  <a:cubicBezTo>
                    <a:pt x="5506" y="884"/>
                    <a:pt x="5459" y="910"/>
                    <a:pt x="5408" y="910"/>
                  </a:cubicBezTo>
                  <a:cubicBezTo>
                    <a:pt x="5407" y="910"/>
                    <a:pt x="5405" y="910"/>
                    <a:pt x="5403" y="910"/>
                  </a:cubicBezTo>
                  <a:cubicBezTo>
                    <a:pt x="5170" y="910"/>
                    <a:pt x="5054" y="835"/>
                    <a:pt x="5054" y="682"/>
                  </a:cubicBezTo>
                  <a:cubicBezTo>
                    <a:pt x="5054" y="563"/>
                    <a:pt x="5107" y="502"/>
                    <a:pt x="5213" y="502"/>
                  </a:cubicBezTo>
                  <a:close/>
                  <a:moveTo>
                    <a:pt x="3641" y="211"/>
                  </a:moveTo>
                  <a:cubicBezTo>
                    <a:pt x="3762" y="223"/>
                    <a:pt x="3973" y="281"/>
                    <a:pt x="4274" y="383"/>
                  </a:cubicBezTo>
                  <a:cubicBezTo>
                    <a:pt x="4646" y="507"/>
                    <a:pt x="4830" y="614"/>
                    <a:pt x="4830" y="704"/>
                  </a:cubicBezTo>
                  <a:cubicBezTo>
                    <a:pt x="4834" y="788"/>
                    <a:pt x="4783" y="865"/>
                    <a:pt x="4704" y="896"/>
                  </a:cubicBezTo>
                  <a:cubicBezTo>
                    <a:pt x="4606" y="942"/>
                    <a:pt x="4429" y="965"/>
                    <a:pt x="4173" y="965"/>
                  </a:cubicBezTo>
                  <a:cubicBezTo>
                    <a:pt x="3485" y="965"/>
                    <a:pt x="2974" y="921"/>
                    <a:pt x="2637" y="837"/>
                  </a:cubicBezTo>
                  <a:cubicBezTo>
                    <a:pt x="2334" y="758"/>
                    <a:pt x="2183" y="649"/>
                    <a:pt x="2183" y="511"/>
                  </a:cubicBezTo>
                  <a:cubicBezTo>
                    <a:pt x="2183" y="411"/>
                    <a:pt x="2242" y="342"/>
                    <a:pt x="2363" y="306"/>
                  </a:cubicBezTo>
                  <a:cubicBezTo>
                    <a:pt x="2437" y="281"/>
                    <a:pt x="2642" y="249"/>
                    <a:pt x="2977" y="211"/>
                  </a:cubicBezTo>
                  <a:close/>
                  <a:moveTo>
                    <a:pt x="11624" y="329"/>
                  </a:moveTo>
                  <a:cubicBezTo>
                    <a:pt x="11807" y="329"/>
                    <a:pt x="11960" y="350"/>
                    <a:pt x="12084" y="395"/>
                  </a:cubicBezTo>
                  <a:cubicBezTo>
                    <a:pt x="12262" y="456"/>
                    <a:pt x="12351" y="553"/>
                    <a:pt x="12351" y="686"/>
                  </a:cubicBezTo>
                  <a:cubicBezTo>
                    <a:pt x="12351" y="763"/>
                    <a:pt x="12326" y="821"/>
                    <a:pt x="12277" y="863"/>
                  </a:cubicBezTo>
                  <a:cubicBezTo>
                    <a:pt x="12193" y="930"/>
                    <a:pt x="12034" y="965"/>
                    <a:pt x="11800" y="965"/>
                  </a:cubicBezTo>
                  <a:cubicBezTo>
                    <a:pt x="11418" y="965"/>
                    <a:pt x="11129" y="935"/>
                    <a:pt x="10933" y="877"/>
                  </a:cubicBezTo>
                  <a:cubicBezTo>
                    <a:pt x="10750" y="826"/>
                    <a:pt x="10659" y="754"/>
                    <a:pt x="10659" y="661"/>
                  </a:cubicBezTo>
                  <a:cubicBezTo>
                    <a:pt x="10659" y="581"/>
                    <a:pt x="10747" y="507"/>
                    <a:pt x="10924" y="442"/>
                  </a:cubicBezTo>
                  <a:cubicBezTo>
                    <a:pt x="11111" y="377"/>
                    <a:pt x="11306" y="341"/>
                    <a:pt x="11504" y="332"/>
                  </a:cubicBezTo>
                  <a:cubicBezTo>
                    <a:pt x="11545" y="330"/>
                    <a:pt x="11585" y="329"/>
                    <a:pt x="11624" y="329"/>
                  </a:cubicBezTo>
                  <a:close/>
                  <a:moveTo>
                    <a:pt x="2813" y="1"/>
                  </a:moveTo>
                  <a:cubicBezTo>
                    <a:pt x="2162" y="1"/>
                    <a:pt x="1224" y="10"/>
                    <a:pt x="0" y="27"/>
                  </a:cubicBezTo>
                  <a:lnTo>
                    <a:pt x="65" y="768"/>
                  </a:lnTo>
                  <a:lnTo>
                    <a:pt x="109" y="1166"/>
                  </a:lnTo>
                  <a:cubicBezTo>
                    <a:pt x="126" y="1165"/>
                    <a:pt x="146" y="1164"/>
                    <a:pt x="168" y="1164"/>
                  </a:cubicBezTo>
                  <a:cubicBezTo>
                    <a:pt x="231" y="1164"/>
                    <a:pt x="314" y="1171"/>
                    <a:pt x="419" y="1184"/>
                  </a:cubicBezTo>
                  <a:cubicBezTo>
                    <a:pt x="1003" y="1256"/>
                    <a:pt x="1350" y="1296"/>
                    <a:pt x="1459" y="1305"/>
                  </a:cubicBezTo>
                  <a:cubicBezTo>
                    <a:pt x="1441" y="1308"/>
                    <a:pt x="1419" y="1312"/>
                    <a:pt x="1394" y="1314"/>
                  </a:cubicBezTo>
                  <a:cubicBezTo>
                    <a:pt x="2334" y="1382"/>
                    <a:pt x="3273" y="1433"/>
                    <a:pt x="4213" y="1470"/>
                  </a:cubicBezTo>
                  <a:cubicBezTo>
                    <a:pt x="4277" y="1439"/>
                    <a:pt x="4346" y="1423"/>
                    <a:pt x="4415" y="1423"/>
                  </a:cubicBezTo>
                  <a:cubicBezTo>
                    <a:pt x="4425" y="1423"/>
                    <a:pt x="4434" y="1423"/>
                    <a:pt x="4444" y="1424"/>
                  </a:cubicBezTo>
                  <a:cubicBezTo>
                    <a:pt x="4518" y="1429"/>
                    <a:pt x="4592" y="1438"/>
                    <a:pt x="4664" y="1450"/>
                  </a:cubicBezTo>
                  <a:cubicBezTo>
                    <a:pt x="4690" y="1450"/>
                    <a:pt x="4772" y="1456"/>
                    <a:pt x="4912" y="1463"/>
                  </a:cubicBezTo>
                  <a:cubicBezTo>
                    <a:pt x="5053" y="1471"/>
                    <a:pt x="5135" y="1475"/>
                    <a:pt x="5160" y="1478"/>
                  </a:cubicBezTo>
                  <a:lnTo>
                    <a:pt x="6119" y="1484"/>
                  </a:lnTo>
                  <a:lnTo>
                    <a:pt x="6198" y="1498"/>
                  </a:lnTo>
                  <a:lnTo>
                    <a:pt x="7733" y="1498"/>
                  </a:lnTo>
                  <a:cubicBezTo>
                    <a:pt x="7788" y="1482"/>
                    <a:pt x="7945" y="1464"/>
                    <a:pt x="8208" y="1442"/>
                  </a:cubicBezTo>
                  <a:lnTo>
                    <a:pt x="9286" y="1442"/>
                  </a:lnTo>
                  <a:cubicBezTo>
                    <a:pt x="9464" y="1421"/>
                    <a:pt x="9581" y="1407"/>
                    <a:pt x="9641" y="1401"/>
                  </a:cubicBezTo>
                  <a:cubicBezTo>
                    <a:pt x="9865" y="1385"/>
                    <a:pt x="10179" y="1375"/>
                    <a:pt x="10586" y="1373"/>
                  </a:cubicBezTo>
                  <a:lnTo>
                    <a:pt x="11744" y="1371"/>
                  </a:lnTo>
                  <a:cubicBezTo>
                    <a:pt x="11759" y="1368"/>
                    <a:pt x="11787" y="1367"/>
                    <a:pt x="11827" y="1367"/>
                  </a:cubicBezTo>
                  <a:cubicBezTo>
                    <a:pt x="11879" y="1367"/>
                    <a:pt x="11952" y="1369"/>
                    <a:pt x="12044" y="1373"/>
                  </a:cubicBezTo>
                  <a:lnTo>
                    <a:pt x="12058" y="1377"/>
                  </a:lnTo>
                  <a:cubicBezTo>
                    <a:pt x="12065" y="1378"/>
                    <a:pt x="12070" y="1382"/>
                    <a:pt x="12072" y="1389"/>
                  </a:cubicBezTo>
                  <a:cubicBezTo>
                    <a:pt x="12063" y="1392"/>
                    <a:pt x="12051" y="1396"/>
                    <a:pt x="12039" y="1399"/>
                  </a:cubicBezTo>
                  <a:cubicBezTo>
                    <a:pt x="12900" y="1350"/>
                    <a:pt x="13762" y="1289"/>
                    <a:pt x="14625" y="1214"/>
                  </a:cubicBezTo>
                  <a:lnTo>
                    <a:pt x="14691" y="323"/>
                  </a:lnTo>
                  <a:lnTo>
                    <a:pt x="11667" y="127"/>
                  </a:lnTo>
                  <a:lnTo>
                    <a:pt x="7556" y="376"/>
                  </a:lnTo>
                  <a:cubicBezTo>
                    <a:pt x="6215" y="248"/>
                    <a:pt x="4930" y="127"/>
                    <a:pt x="3699" y="11"/>
                  </a:cubicBezTo>
                  <a:cubicBezTo>
                    <a:pt x="3516" y="4"/>
                    <a:pt x="3220" y="1"/>
                    <a:pt x="2813" y="1"/>
                  </a:cubicBezTo>
                  <a:close/>
                </a:path>
              </a:pathLst>
            </a:custGeom>
            <a:solidFill>
              <a:srgbClr val="9FDCF4">
                <a:alpha val="58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0"/>
            <p:cNvSpPr/>
            <p:nvPr/>
          </p:nvSpPr>
          <p:spPr>
            <a:xfrm>
              <a:off x="11593767" y="4689158"/>
              <a:ext cx="130905" cy="4583"/>
            </a:xfrm>
            <a:custGeom>
              <a:avLst/>
              <a:gdLst/>
              <a:ahLst/>
              <a:cxnLst/>
              <a:rect l="l" t="t" r="r" b="b"/>
              <a:pathLst>
                <a:path w="779" h="27" extrusionOk="0">
                  <a:moveTo>
                    <a:pt x="779" y="0"/>
                  </a:moveTo>
                  <a:cubicBezTo>
                    <a:pt x="486" y="2"/>
                    <a:pt x="226" y="11"/>
                    <a:pt x="0" y="27"/>
                  </a:cubicBezTo>
                  <a:cubicBezTo>
                    <a:pt x="260" y="20"/>
                    <a:pt x="519" y="11"/>
                    <a:pt x="779" y="0"/>
                  </a:cubicBezTo>
                  <a:close/>
                </a:path>
              </a:pathLst>
            </a:custGeom>
            <a:solidFill>
              <a:srgbClr val="9D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0"/>
            <p:cNvSpPr/>
            <p:nvPr/>
          </p:nvSpPr>
          <p:spPr>
            <a:xfrm>
              <a:off x="9967287" y="4421300"/>
              <a:ext cx="2484676" cy="81990"/>
            </a:xfrm>
            <a:custGeom>
              <a:avLst/>
              <a:gdLst/>
              <a:ahLst/>
              <a:cxnLst/>
              <a:rect l="l" t="t" r="r" b="b"/>
              <a:pathLst>
                <a:path w="14786" h="483" extrusionOk="0">
                  <a:moveTo>
                    <a:pt x="2767" y="1"/>
                  </a:moveTo>
                  <a:cubicBezTo>
                    <a:pt x="2220" y="1"/>
                    <a:pt x="1479" y="6"/>
                    <a:pt x="544" y="18"/>
                  </a:cubicBezTo>
                  <a:lnTo>
                    <a:pt x="0" y="134"/>
                  </a:lnTo>
                  <a:cubicBezTo>
                    <a:pt x="1224" y="117"/>
                    <a:pt x="2162" y="108"/>
                    <a:pt x="2814" y="108"/>
                  </a:cubicBezTo>
                  <a:cubicBezTo>
                    <a:pt x="3221" y="108"/>
                    <a:pt x="3517" y="111"/>
                    <a:pt x="3701" y="118"/>
                  </a:cubicBezTo>
                  <a:cubicBezTo>
                    <a:pt x="4930" y="232"/>
                    <a:pt x="6215" y="355"/>
                    <a:pt x="7558" y="483"/>
                  </a:cubicBezTo>
                  <a:lnTo>
                    <a:pt x="11669" y="234"/>
                  </a:lnTo>
                  <a:lnTo>
                    <a:pt x="14693" y="430"/>
                  </a:lnTo>
                  <a:cubicBezTo>
                    <a:pt x="14723" y="407"/>
                    <a:pt x="14754" y="385"/>
                    <a:pt x="14786" y="358"/>
                  </a:cubicBezTo>
                  <a:lnTo>
                    <a:pt x="11667" y="127"/>
                  </a:lnTo>
                  <a:lnTo>
                    <a:pt x="7556" y="376"/>
                  </a:lnTo>
                  <a:cubicBezTo>
                    <a:pt x="6215" y="248"/>
                    <a:pt x="4930" y="127"/>
                    <a:pt x="3699" y="11"/>
                  </a:cubicBezTo>
                  <a:cubicBezTo>
                    <a:pt x="3509" y="4"/>
                    <a:pt x="3198" y="1"/>
                    <a:pt x="2767" y="1"/>
                  </a:cubicBezTo>
                  <a:close/>
                </a:path>
              </a:pathLst>
            </a:custGeom>
            <a:solidFill>
              <a:srgbClr val="EF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0"/>
            <p:cNvSpPr/>
            <p:nvPr/>
          </p:nvSpPr>
          <p:spPr>
            <a:xfrm>
              <a:off x="9779584" y="4060422"/>
              <a:ext cx="3062238" cy="424721"/>
            </a:xfrm>
            <a:custGeom>
              <a:avLst/>
              <a:gdLst/>
              <a:ahLst/>
              <a:cxnLst/>
              <a:rect l="l" t="t" r="r" b="b"/>
              <a:pathLst>
                <a:path w="18223" h="2502" extrusionOk="0">
                  <a:moveTo>
                    <a:pt x="11515" y="0"/>
                  </a:moveTo>
                  <a:lnTo>
                    <a:pt x="9094" y="42"/>
                  </a:lnTo>
                  <a:cubicBezTo>
                    <a:pt x="8601" y="30"/>
                    <a:pt x="8149" y="25"/>
                    <a:pt x="7732" y="25"/>
                  </a:cubicBezTo>
                  <a:cubicBezTo>
                    <a:pt x="6124" y="188"/>
                    <a:pt x="4631" y="344"/>
                    <a:pt x="3254" y="489"/>
                  </a:cubicBezTo>
                  <a:cubicBezTo>
                    <a:pt x="2839" y="535"/>
                    <a:pt x="2448" y="577"/>
                    <a:pt x="2085" y="615"/>
                  </a:cubicBezTo>
                  <a:lnTo>
                    <a:pt x="1" y="1806"/>
                  </a:lnTo>
                  <a:lnTo>
                    <a:pt x="2320" y="2007"/>
                  </a:lnTo>
                  <a:lnTo>
                    <a:pt x="2327" y="2007"/>
                  </a:lnTo>
                  <a:lnTo>
                    <a:pt x="1664" y="2142"/>
                  </a:lnTo>
                  <a:cubicBezTo>
                    <a:pt x="2582" y="2132"/>
                    <a:pt x="3313" y="2126"/>
                    <a:pt x="3858" y="2126"/>
                  </a:cubicBezTo>
                  <a:cubicBezTo>
                    <a:pt x="4303" y="2126"/>
                    <a:pt x="4623" y="2130"/>
                    <a:pt x="4818" y="2137"/>
                  </a:cubicBezTo>
                  <a:cubicBezTo>
                    <a:pt x="6047" y="2253"/>
                    <a:pt x="7334" y="2374"/>
                    <a:pt x="8675" y="2502"/>
                  </a:cubicBezTo>
                  <a:lnTo>
                    <a:pt x="12788" y="2253"/>
                  </a:lnTo>
                  <a:lnTo>
                    <a:pt x="15903" y="2484"/>
                  </a:lnTo>
                  <a:cubicBezTo>
                    <a:pt x="16129" y="2321"/>
                    <a:pt x="16436" y="2092"/>
                    <a:pt x="16827" y="1795"/>
                  </a:cubicBezTo>
                  <a:cubicBezTo>
                    <a:pt x="16632" y="1764"/>
                    <a:pt x="16350" y="1720"/>
                    <a:pt x="15984" y="1669"/>
                  </a:cubicBezTo>
                  <a:cubicBezTo>
                    <a:pt x="16143" y="1623"/>
                    <a:pt x="16401" y="1546"/>
                    <a:pt x="16759" y="1439"/>
                  </a:cubicBezTo>
                  <a:cubicBezTo>
                    <a:pt x="17156" y="1320"/>
                    <a:pt x="17458" y="1231"/>
                    <a:pt x="17660" y="1169"/>
                  </a:cubicBezTo>
                  <a:cubicBezTo>
                    <a:pt x="18030" y="889"/>
                    <a:pt x="18217" y="749"/>
                    <a:pt x="18222" y="745"/>
                  </a:cubicBezTo>
                  <a:cubicBezTo>
                    <a:pt x="17300" y="598"/>
                    <a:pt x="16043" y="387"/>
                    <a:pt x="14450" y="112"/>
                  </a:cubicBezTo>
                  <a:cubicBezTo>
                    <a:pt x="14425" y="107"/>
                    <a:pt x="14401" y="102"/>
                    <a:pt x="14376" y="98"/>
                  </a:cubicBezTo>
                  <a:cubicBezTo>
                    <a:pt x="14188" y="89"/>
                    <a:pt x="13724" y="72"/>
                    <a:pt x="12986" y="42"/>
                  </a:cubicBezTo>
                  <a:cubicBezTo>
                    <a:pt x="12314" y="14"/>
                    <a:pt x="11825" y="0"/>
                    <a:pt x="11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0"/>
            <p:cNvSpPr/>
            <p:nvPr/>
          </p:nvSpPr>
          <p:spPr>
            <a:xfrm>
              <a:off x="12465066" y="4258854"/>
              <a:ext cx="281807" cy="194197"/>
            </a:xfrm>
            <a:custGeom>
              <a:avLst/>
              <a:gdLst/>
              <a:ahLst/>
              <a:cxnLst/>
              <a:rect l="l" t="t" r="r" b="b"/>
              <a:pathLst>
                <a:path w="1677" h="1144" extrusionOk="0">
                  <a:moveTo>
                    <a:pt x="1271" y="263"/>
                  </a:moveTo>
                  <a:cubicBezTo>
                    <a:pt x="1393" y="263"/>
                    <a:pt x="1454" y="382"/>
                    <a:pt x="1454" y="619"/>
                  </a:cubicBezTo>
                  <a:cubicBezTo>
                    <a:pt x="1454" y="658"/>
                    <a:pt x="1428" y="714"/>
                    <a:pt x="1372" y="784"/>
                  </a:cubicBezTo>
                  <a:cubicBezTo>
                    <a:pt x="1305" y="872"/>
                    <a:pt x="1230" y="916"/>
                    <a:pt x="1147" y="916"/>
                  </a:cubicBezTo>
                  <a:cubicBezTo>
                    <a:pt x="1067" y="916"/>
                    <a:pt x="1011" y="852"/>
                    <a:pt x="981" y="726"/>
                  </a:cubicBezTo>
                  <a:cubicBezTo>
                    <a:pt x="967" y="600"/>
                    <a:pt x="960" y="533"/>
                    <a:pt x="960" y="526"/>
                  </a:cubicBezTo>
                  <a:cubicBezTo>
                    <a:pt x="960" y="481"/>
                    <a:pt x="984" y="432"/>
                    <a:pt x="1035" y="379"/>
                  </a:cubicBezTo>
                  <a:cubicBezTo>
                    <a:pt x="1083" y="326"/>
                    <a:pt x="1142" y="290"/>
                    <a:pt x="1209" y="272"/>
                  </a:cubicBezTo>
                  <a:cubicBezTo>
                    <a:pt x="1231" y="266"/>
                    <a:pt x="1252" y="263"/>
                    <a:pt x="1271" y="263"/>
                  </a:cubicBezTo>
                  <a:close/>
                  <a:moveTo>
                    <a:pt x="1677" y="0"/>
                  </a:moveTo>
                  <a:cubicBezTo>
                    <a:pt x="1475" y="62"/>
                    <a:pt x="1174" y="151"/>
                    <a:pt x="776" y="270"/>
                  </a:cubicBezTo>
                  <a:cubicBezTo>
                    <a:pt x="418" y="377"/>
                    <a:pt x="160" y="454"/>
                    <a:pt x="1" y="500"/>
                  </a:cubicBezTo>
                  <a:cubicBezTo>
                    <a:pt x="367" y="551"/>
                    <a:pt x="650" y="595"/>
                    <a:pt x="844" y="626"/>
                  </a:cubicBezTo>
                  <a:cubicBezTo>
                    <a:pt x="845" y="627"/>
                    <a:pt x="845" y="628"/>
                    <a:pt x="846" y="628"/>
                  </a:cubicBezTo>
                  <a:cubicBezTo>
                    <a:pt x="846" y="628"/>
                    <a:pt x="847" y="627"/>
                    <a:pt x="848" y="626"/>
                  </a:cubicBezTo>
                  <a:lnTo>
                    <a:pt x="848" y="626"/>
                  </a:lnTo>
                  <a:lnTo>
                    <a:pt x="806" y="1143"/>
                  </a:lnTo>
                  <a:cubicBezTo>
                    <a:pt x="1051" y="1070"/>
                    <a:pt x="1314" y="986"/>
                    <a:pt x="1598" y="891"/>
                  </a:cubicBezTo>
                  <a:lnTo>
                    <a:pt x="1677" y="0"/>
                  </a:lnTo>
                  <a:close/>
                </a:path>
              </a:pathLst>
            </a:custGeom>
            <a:solidFill>
              <a:srgbClr val="9FDCF4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0"/>
            <p:cNvSpPr/>
            <p:nvPr/>
          </p:nvSpPr>
          <p:spPr>
            <a:xfrm>
              <a:off x="9842264" y="4411964"/>
              <a:ext cx="103682" cy="113734"/>
            </a:xfrm>
            <a:custGeom>
              <a:avLst/>
              <a:gdLst/>
              <a:ahLst/>
              <a:cxnLst/>
              <a:rect l="l" t="t" r="r" b="b"/>
              <a:pathLst>
                <a:path w="617" h="670" extrusionOk="0">
                  <a:moveTo>
                    <a:pt x="154" y="1"/>
                  </a:moveTo>
                  <a:cubicBezTo>
                    <a:pt x="52" y="1"/>
                    <a:pt x="1" y="113"/>
                    <a:pt x="1" y="336"/>
                  </a:cubicBezTo>
                  <a:cubicBezTo>
                    <a:pt x="1" y="345"/>
                    <a:pt x="1" y="403"/>
                    <a:pt x="3" y="511"/>
                  </a:cubicBezTo>
                  <a:cubicBezTo>
                    <a:pt x="36" y="617"/>
                    <a:pt x="138" y="667"/>
                    <a:pt x="308" y="669"/>
                  </a:cubicBezTo>
                  <a:cubicBezTo>
                    <a:pt x="444" y="669"/>
                    <a:pt x="536" y="643"/>
                    <a:pt x="581" y="589"/>
                  </a:cubicBezTo>
                  <a:cubicBezTo>
                    <a:pt x="606" y="560"/>
                    <a:pt x="616" y="518"/>
                    <a:pt x="616" y="461"/>
                  </a:cubicBezTo>
                  <a:cubicBezTo>
                    <a:pt x="616" y="417"/>
                    <a:pt x="585" y="354"/>
                    <a:pt x="522" y="268"/>
                  </a:cubicBezTo>
                  <a:cubicBezTo>
                    <a:pt x="464" y="187"/>
                    <a:pt x="392" y="117"/>
                    <a:pt x="309" y="61"/>
                  </a:cubicBezTo>
                  <a:cubicBezTo>
                    <a:pt x="249" y="21"/>
                    <a:pt x="197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0"/>
            <p:cNvSpPr/>
            <p:nvPr/>
          </p:nvSpPr>
          <p:spPr>
            <a:xfrm>
              <a:off x="12626219" y="4303158"/>
              <a:ext cx="83349" cy="111188"/>
            </a:xfrm>
            <a:custGeom>
              <a:avLst/>
              <a:gdLst/>
              <a:ahLst/>
              <a:cxnLst/>
              <a:rect l="l" t="t" r="r" b="b"/>
              <a:pathLst>
                <a:path w="496" h="655" extrusionOk="0">
                  <a:moveTo>
                    <a:pt x="313" y="0"/>
                  </a:moveTo>
                  <a:cubicBezTo>
                    <a:pt x="293" y="0"/>
                    <a:pt x="272" y="3"/>
                    <a:pt x="250" y="9"/>
                  </a:cubicBezTo>
                  <a:cubicBezTo>
                    <a:pt x="183" y="29"/>
                    <a:pt x="124" y="65"/>
                    <a:pt x="78" y="116"/>
                  </a:cubicBezTo>
                  <a:cubicBezTo>
                    <a:pt x="25" y="171"/>
                    <a:pt x="1" y="220"/>
                    <a:pt x="1" y="265"/>
                  </a:cubicBezTo>
                  <a:cubicBezTo>
                    <a:pt x="1" y="271"/>
                    <a:pt x="8" y="337"/>
                    <a:pt x="22" y="463"/>
                  </a:cubicBezTo>
                  <a:cubicBezTo>
                    <a:pt x="52" y="591"/>
                    <a:pt x="108" y="655"/>
                    <a:pt x="190" y="655"/>
                  </a:cubicBezTo>
                  <a:cubicBezTo>
                    <a:pt x="273" y="655"/>
                    <a:pt x="346" y="611"/>
                    <a:pt x="415" y="523"/>
                  </a:cubicBezTo>
                  <a:cubicBezTo>
                    <a:pt x="469" y="451"/>
                    <a:pt x="495" y="395"/>
                    <a:pt x="495" y="356"/>
                  </a:cubicBezTo>
                  <a:cubicBezTo>
                    <a:pt x="495" y="119"/>
                    <a:pt x="43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0"/>
            <p:cNvSpPr/>
            <p:nvPr/>
          </p:nvSpPr>
          <p:spPr>
            <a:xfrm>
              <a:off x="10224055" y="4495479"/>
              <a:ext cx="59823" cy="78086"/>
            </a:xfrm>
            <a:custGeom>
              <a:avLst/>
              <a:gdLst/>
              <a:ahLst/>
              <a:cxnLst/>
              <a:rect l="l" t="t" r="r" b="b"/>
              <a:pathLst>
                <a:path w="356" h="460" extrusionOk="0">
                  <a:moveTo>
                    <a:pt x="224" y="1"/>
                  </a:moveTo>
                  <a:cubicBezTo>
                    <a:pt x="211" y="1"/>
                    <a:pt x="196" y="2"/>
                    <a:pt x="180" y="5"/>
                  </a:cubicBezTo>
                  <a:cubicBezTo>
                    <a:pt x="61" y="26"/>
                    <a:pt x="1" y="121"/>
                    <a:pt x="1" y="289"/>
                  </a:cubicBezTo>
                  <a:cubicBezTo>
                    <a:pt x="1" y="293"/>
                    <a:pt x="8" y="323"/>
                    <a:pt x="20" y="379"/>
                  </a:cubicBezTo>
                  <a:cubicBezTo>
                    <a:pt x="48" y="431"/>
                    <a:pt x="99" y="459"/>
                    <a:pt x="171" y="459"/>
                  </a:cubicBezTo>
                  <a:cubicBezTo>
                    <a:pt x="241" y="459"/>
                    <a:pt x="292" y="424"/>
                    <a:pt x="322" y="354"/>
                  </a:cubicBezTo>
                  <a:cubicBezTo>
                    <a:pt x="345" y="302"/>
                    <a:pt x="355" y="244"/>
                    <a:pt x="355" y="186"/>
                  </a:cubicBezTo>
                  <a:cubicBezTo>
                    <a:pt x="355" y="63"/>
                    <a:pt x="312" y="1"/>
                    <a:pt x="224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0"/>
            <p:cNvSpPr/>
            <p:nvPr/>
          </p:nvSpPr>
          <p:spPr>
            <a:xfrm>
              <a:off x="11758113" y="4495139"/>
              <a:ext cx="284664" cy="107793"/>
            </a:xfrm>
            <a:custGeom>
              <a:avLst/>
              <a:gdLst/>
              <a:ahLst/>
              <a:cxnLst/>
              <a:rect l="l" t="t" r="r" b="b"/>
              <a:pathLst>
                <a:path w="1694" h="635" extrusionOk="0">
                  <a:moveTo>
                    <a:pt x="973" y="0"/>
                  </a:moveTo>
                  <a:cubicBezTo>
                    <a:pt x="933" y="0"/>
                    <a:pt x="891" y="2"/>
                    <a:pt x="847" y="4"/>
                  </a:cubicBezTo>
                  <a:cubicBezTo>
                    <a:pt x="649" y="11"/>
                    <a:pt x="453" y="48"/>
                    <a:pt x="267" y="113"/>
                  </a:cubicBezTo>
                  <a:cubicBezTo>
                    <a:pt x="88" y="179"/>
                    <a:pt x="0" y="251"/>
                    <a:pt x="0" y="332"/>
                  </a:cubicBezTo>
                  <a:cubicBezTo>
                    <a:pt x="0" y="425"/>
                    <a:pt x="92" y="498"/>
                    <a:pt x="274" y="549"/>
                  </a:cubicBezTo>
                  <a:cubicBezTo>
                    <a:pt x="472" y="607"/>
                    <a:pt x="761" y="635"/>
                    <a:pt x="1143" y="635"/>
                  </a:cubicBezTo>
                  <a:cubicBezTo>
                    <a:pt x="1377" y="635"/>
                    <a:pt x="1534" y="602"/>
                    <a:pt x="1619" y="535"/>
                  </a:cubicBezTo>
                  <a:cubicBezTo>
                    <a:pt x="1668" y="493"/>
                    <a:pt x="1694" y="433"/>
                    <a:pt x="1694" y="356"/>
                  </a:cubicBezTo>
                  <a:cubicBezTo>
                    <a:pt x="1694" y="225"/>
                    <a:pt x="1605" y="127"/>
                    <a:pt x="1427" y="65"/>
                  </a:cubicBezTo>
                  <a:cubicBezTo>
                    <a:pt x="1303" y="22"/>
                    <a:pt x="1152" y="0"/>
                    <a:pt x="973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0"/>
            <p:cNvSpPr/>
            <p:nvPr/>
          </p:nvSpPr>
          <p:spPr>
            <a:xfrm>
              <a:off x="12055884" y="4516358"/>
              <a:ext cx="62344" cy="77747"/>
            </a:xfrm>
            <a:custGeom>
              <a:avLst/>
              <a:gdLst/>
              <a:ahLst/>
              <a:cxnLst/>
              <a:rect l="l" t="t" r="r" b="b"/>
              <a:pathLst>
                <a:path w="371" h="458" extrusionOk="0">
                  <a:moveTo>
                    <a:pt x="247" y="0"/>
                  </a:moveTo>
                  <a:cubicBezTo>
                    <a:pt x="229" y="0"/>
                    <a:pt x="209" y="3"/>
                    <a:pt x="187" y="9"/>
                  </a:cubicBezTo>
                  <a:cubicBezTo>
                    <a:pt x="64" y="40"/>
                    <a:pt x="1" y="131"/>
                    <a:pt x="1" y="282"/>
                  </a:cubicBezTo>
                  <a:cubicBezTo>
                    <a:pt x="1" y="286"/>
                    <a:pt x="6" y="317"/>
                    <a:pt x="17" y="375"/>
                  </a:cubicBezTo>
                  <a:cubicBezTo>
                    <a:pt x="43" y="429"/>
                    <a:pt x="90" y="457"/>
                    <a:pt x="157" y="457"/>
                  </a:cubicBezTo>
                  <a:cubicBezTo>
                    <a:pt x="215" y="457"/>
                    <a:pt x="269" y="415"/>
                    <a:pt x="316" y="333"/>
                  </a:cubicBezTo>
                  <a:cubicBezTo>
                    <a:pt x="353" y="266"/>
                    <a:pt x="371" y="214"/>
                    <a:pt x="371" y="175"/>
                  </a:cubicBezTo>
                  <a:cubicBezTo>
                    <a:pt x="371" y="59"/>
                    <a:pt x="330" y="0"/>
                    <a:pt x="247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0"/>
            <p:cNvSpPr/>
            <p:nvPr/>
          </p:nvSpPr>
          <p:spPr>
            <a:xfrm>
              <a:off x="10333787" y="4475109"/>
              <a:ext cx="445817" cy="128163"/>
            </a:xfrm>
            <a:custGeom>
              <a:avLst/>
              <a:gdLst/>
              <a:ahLst/>
              <a:cxnLst/>
              <a:rect l="l" t="t" r="r" b="b"/>
              <a:pathLst>
                <a:path w="2653" h="755" extrusionOk="0">
                  <a:moveTo>
                    <a:pt x="794" y="1"/>
                  </a:moveTo>
                  <a:cubicBezTo>
                    <a:pt x="461" y="39"/>
                    <a:pt x="256" y="71"/>
                    <a:pt x="181" y="96"/>
                  </a:cubicBezTo>
                  <a:cubicBezTo>
                    <a:pt x="61" y="132"/>
                    <a:pt x="0" y="201"/>
                    <a:pt x="0" y="301"/>
                  </a:cubicBezTo>
                  <a:cubicBezTo>
                    <a:pt x="0" y="439"/>
                    <a:pt x="153" y="548"/>
                    <a:pt x="456" y="627"/>
                  </a:cubicBezTo>
                  <a:cubicBezTo>
                    <a:pt x="793" y="711"/>
                    <a:pt x="1304" y="755"/>
                    <a:pt x="1992" y="755"/>
                  </a:cubicBezTo>
                  <a:cubicBezTo>
                    <a:pt x="2248" y="755"/>
                    <a:pt x="2425" y="732"/>
                    <a:pt x="2523" y="686"/>
                  </a:cubicBezTo>
                  <a:cubicBezTo>
                    <a:pt x="2602" y="655"/>
                    <a:pt x="2653" y="578"/>
                    <a:pt x="2649" y="494"/>
                  </a:cubicBezTo>
                  <a:cubicBezTo>
                    <a:pt x="2649" y="404"/>
                    <a:pt x="2463" y="297"/>
                    <a:pt x="2093" y="173"/>
                  </a:cubicBezTo>
                  <a:cubicBezTo>
                    <a:pt x="1792" y="71"/>
                    <a:pt x="1581" y="13"/>
                    <a:pt x="1460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0"/>
            <p:cNvSpPr/>
            <p:nvPr/>
          </p:nvSpPr>
          <p:spPr>
            <a:xfrm>
              <a:off x="10816908" y="4524505"/>
              <a:ext cx="86374" cy="69599"/>
            </a:xfrm>
            <a:custGeom>
              <a:avLst/>
              <a:gdLst/>
              <a:ahLst/>
              <a:cxnLst/>
              <a:rect l="l" t="t" r="r" b="b"/>
              <a:pathLst>
                <a:path w="514" h="410" extrusionOk="0">
                  <a:moveTo>
                    <a:pt x="156" y="0"/>
                  </a:moveTo>
                  <a:cubicBezTo>
                    <a:pt x="53" y="0"/>
                    <a:pt x="0" y="61"/>
                    <a:pt x="0" y="181"/>
                  </a:cubicBezTo>
                  <a:cubicBezTo>
                    <a:pt x="0" y="334"/>
                    <a:pt x="113" y="409"/>
                    <a:pt x="340" y="409"/>
                  </a:cubicBezTo>
                  <a:cubicBezTo>
                    <a:pt x="342" y="409"/>
                    <a:pt x="345" y="409"/>
                    <a:pt x="347" y="409"/>
                  </a:cubicBezTo>
                  <a:cubicBezTo>
                    <a:pt x="349" y="409"/>
                    <a:pt x="351" y="409"/>
                    <a:pt x="352" y="409"/>
                  </a:cubicBezTo>
                  <a:cubicBezTo>
                    <a:pt x="403" y="409"/>
                    <a:pt x="452" y="383"/>
                    <a:pt x="479" y="341"/>
                  </a:cubicBezTo>
                  <a:cubicBezTo>
                    <a:pt x="502" y="313"/>
                    <a:pt x="514" y="276"/>
                    <a:pt x="514" y="241"/>
                  </a:cubicBezTo>
                  <a:cubicBezTo>
                    <a:pt x="514" y="136"/>
                    <a:pt x="428" y="61"/>
                    <a:pt x="256" y="15"/>
                  </a:cubicBezTo>
                  <a:cubicBezTo>
                    <a:pt x="219" y="5"/>
                    <a:pt x="186" y="0"/>
                    <a:pt x="156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0"/>
            <p:cNvSpPr/>
            <p:nvPr/>
          </p:nvSpPr>
          <p:spPr>
            <a:xfrm>
              <a:off x="12791236" y="4385824"/>
              <a:ext cx="112084" cy="84027"/>
            </a:xfrm>
            <a:custGeom>
              <a:avLst/>
              <a:gdLst/>
              <a:ahLst/>
              <a:cxnLst/>
              <a:rect l="l" t="t" r="r" b="b"/>
              <a:pathLst>
                <a:path w="667" h="495" extrusionOk="0">
                  <a:moveTo>
                    <a:pt x="647" y="1"/>
                  </a:moveTo>
                  <a:cubicBezTo>
                    <a:pt x="621" y="3"/>
                    <a:pt x="570" y="31"/>
                    <a:pt x="500" y="83"/>
                  </a:cubicBezTo>
                  <a:cubicBezTo>
                    <a:pt x="446" y="125"/>
                    <a:pt x="392" y="169"/>
                    <a:pt x="341" y="215"/>
                  </a:cubicBezTo>
                  <a:cubicBezTo>
                    <a:pt x="299" y="257"/>
                    <a:pt x="253" y="297"/>
                    <a:pt x="204" y="332"/>
                  </a:cubicBezTo>
                  <a:cubicBezTo>
                    <a:pt x="172" y="353"/>
                    <a:pt x="139" y="376"/>
                    <a:pt x="106" y="397"/>
                  </a:cubicBezTo>
                  <a:cubicBezTo>
                    <a:pt x="36" y="436"/>
                    <a:pt x="1" y="459"/>
                    <a:pt x="1" y="462"/>
                  </a:cubicBezTo>
                  <a:cubicBezTo>
                    <a:pt x="1" y="483"/>
                    <a:pt x="3" y="494"/>
                    <a:pt x="8" y="494"/>
                  </a:cubicBezTo>
                  <a:cubicBezTo>
                    <a:pt x="11" y="494"/>
                    <a:pt x="15" y="489"/>
                    <a:pt x="20" y="480"/>
                  </a:cubicBezTo>
                  <a:cubicBezTo>
                    <a:pt x="83" y="457"/>
                    <a:pt x="144" y="427"/>
                    <a:pt x="200" y="392"/>
                  </a:cubicBezTo>
                  <a:cubicBezTo>
                    <a:pt x="255" y="362"/>
                    <a:pt x="316" y="324"/>
                    <a:pt x="388" y="278"/>
                  </a:cubicBezTo>
                  <a:cubicBezTo>
                    <a:pt x="572" y="164"/>
                    <a:pt x="665" y="90"/>
                    <a:pt x="663" y="55"/>
                  </a:cubicBezTo>
                  <a:cubicBezTo>
                    <a:pt x="667" y="41"/>
                    <a:pt x="663" y="26"/>
                    <a:pt x="656" y="13"/>
                  </a:cubicBezTo>
                  <a:cubicBezTo>
                    <a:pt x="651" y="6"/>
                    <a:pt x="647" y="3"/>
                    <a:pt x="647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0"/>
            <p:cNvSpPr/>
            <p:nvPr/>
          </p:nvSpPr>
          <p:spPr>
            <a:xfrm>
              <a:off x="12840809" y="4490556"/>
              <a:ext cx="44531" cy="30046"/>
            </a:xfrm>
            <a:custGeom>
              <a:avLst/>
              <a:gdLst/>
              <a:ahLst/>
              <a:cxnLst/>
              <a:rect l="l" t="t" r="r" b="b"/>
              <a:pathLst>
                <a:path w="265" h="177" extrusionOk="0">
                  <a:moveTo>
                    <a:pt x="169" y="0"/>
                  </a:moveTo>
                  <a:cubicBezTo>
                    <a:pt x="122" y="0"/>
                    <a:pt x="84" y="9"/>
                    <a:pt x="54" y="26"/>
                  </a:cubicBezTo>
                  <a:cubicBezTo>
                    <a:pt x="21" y="40"/>
                    <a:pt x="0" y="73"/>
                    <a:pt x="0" y="108"/>
                  </a:cubicBezTo>
                  <a:cubicBezTo>
                    <a:pt x="0" y="138"/>
                    <a:pt x="1" y="153"/>
                    <a:pt x="4" y="153"/>
                  </a:cubicBezTo>
                  <a:cubicBezTo>
                    <a:pt x="4" y="153"/>
                    <a:pt x="5" y="153"/>
                    <a:pt x="5" y="152"/>
                  </a:cubicBezTo>
                  <a:lnTo>
                    <a:pt x="68" y="176"/>
                  </a:lnTo>
                  <a:cubicBezTo>
                    <a:pt x="119" y="173"/>
                    <a:pt x="168" y="154"/>
                    <a:pt x="207" y="120"/>
                  </a:cubicBezTo>
                  <a:cubicBezTo>
                    <a:pt x="246" y="87"/>
                    <a:pt x="265" y="61"/>
                    <a:pt x="265" y="43"/>
                  </a:cubicBezTo>
                  <a:cubicBezTo>
                    <a:pt x="265" y="20"/>
                    <a:pt x="263" y="10"/>
                    <a:pt x="260" y="6"/>
                  </a:cubicBezTo>
                  <a:cubicBezTo>
                    <a:pt x="258" y="8"/>
                    <a:pt x="256" y="9"/>
                    <a:pt x="255" y="9"/>
                  </a:cubicBezTo>
                  <a:cubicBezTo>
                    <a:pt x="255" y="9"/>
                    <a:pt x="254" y="9"/>
                    <a:pt x="254" y="8"/>
                  </a:cubicBezTo>
                  <a:cubicBezTo>
                    <a:pt x="224" y="3"/>
                    <a:pt x="195" y="0"/>
                    <a:pt x="169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0"/>
            <p:cNvSpPr/>
            <p:nvPr/>
          </p:nvSpPr>
          <p:spPr>
            <a:xfrm>
              <a:off x="9641789" y="4641969"/>
              <a:ext cx="60999" cy="28349"/>
            </a:xfrm>
            <a:custGeom>
              <a:avLst/>
              <a:gdLst/>
              <a:ahLst/>
              <a:cxnLst/>
              <a:rect l="l" t="t" r="r" b="b"/>
              <a:pathLst>
                <a:path w="363" h="167" extrusionOk="0">
                  <a:moveTo>
                    <a:pt x="63" y="1"/>
                  </a:moveTo>
                  <a:cubicBezTo>
                    <a:pt x="21" y="1"/>
                    <a:pt x="0" y="25"/>
                    <a:pt x="0" y="73"/>
                  </a:cubicBezTo>
                  <a:cubicBezTo>
                    <a:pt x="0" y="94"/>
                    <a:pt x="33" y="114"/>
                    <a:pt x="100" y="136"/>
                  </a:cubicBezTo>
                  <a:cubicBezTo>
                    <a:pt x="149" y="154"/>
                    <a:pt x="200" y="164"/>
                    <a:pt x="251" y="166"/>
                  </a:cubicBezTo>
                  <a:cubicBezTo>
                    <a:pt x="295" y="164"/>
                    <a:pt x="335" y="145"/>
                    <a:pt x="363" y="112"/>
                  </a:cubicBezTo>
                  <a:cubicBezTo>
                    <a:pt x="242" y="59"/>
                    <a:pt x="158" y="24"/>
                    <a:pt x="112" y="8"/>
                  </a:cubicBezTo>
                  <a:cubicBezTo>
                    <a:pt x="94" y="3"/>
                    <a:pt x="77" y="1"/>
                    <a:pt x="63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0"/>
            <p:cNvSpPr/>
            <p:nvPr/>
          </p:nvSpPr>
          <p:spPr>
            <a:xfrm>
              <a:off x="9692034" y="4604625"/>
              <a:ext cx="157288" cy="33271"/>
            </a:xfrm>
            <a:custGeom>
              <a:avLst/>
              <a:gdLst/>
              <a:ahLst/>
              <a:cxnLst/>
              <a:rect l="l" t="t" r="r" b="b"/>
              <a:pathLst>
                <a:path w="936" h="196" extrusionOk="0">
                  <a:moveTo>
                    <a:pt x="8" y="0"/>
                  </a:moveTo>
                  <a:lnTo>
                    <a:pt x="1" y="32"/>
                  </a:lnTo>
                  <a:lnTo>
                    <a:pt x="8" y="53"/>
                  </a:lnTo>
                  <a:cubicBezTo>
                    <a:pt x="10" y="55"/>
                    <a:pt x="73" y="79"/>
                    <a:pt x="195" y="125"/>
                  </a:cubicBezTo>
                  <a:cubicBezTo>
                    <a:pt x="343" y="169"/>
                    <a:pt x="495" y="192"/>
                    <a:pt x="650" y="195"/>
                  </a:cubicBezTo>
                  <a:lnTo>
                    <a:pt x="693" y="195"/>
                  </a:lnTo>
                  <a:cubicBezTo>
                    <a:pt x="774" y="192"/>
                    <a:pt x="856" y="178"/>
                    <a:pt x="935" y="157"/>
                  </a:cubicBezTo>
                  <a:cubicBezTo>
                    <a:pt x="846" y="141"/>
                    <a:pt x="746" y="121"/>
                    <a:pt x="637" y="104"/>
                  </a:cubicBezTo>
                  <a:cubicBezTo>
                    <a:pt x="546" y="88"/>
                    <a:pt x="448" y="71"/>
                    <a:pt x="341" y="53"/>
                  </a:cubicBezTo>
                  <a:cubicBezTo>
                    <a:pt x="127" y="20"/>
                    <a:pt x="17" y="2"/>
                    <a:pt x="8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0"/>
            <p:cNvSpPr/>
            <p:nvPr/>
          </p:nvSpPr>
          <p:spPr>
            <a:xfrm>
              <a:off x="9769501" y="4558794"/>
              <a:ext cx="170563" cy="28179"/>
            </a:xfrm>
            <a:custGeom>
              <a:avLst/>
              <a:gdLst/>
              <a:ahLst/>
              <a:cxnLst/>
              <a:rect l="l" t="t" r="r" b="b"/>
              <a:pathLst>
                <a:path w="1015" h="166" extrusionOk="0">
                  <a:moveTo>
                    <a:pt x="98" y="0"/>
                  </a:moveTo>
                  <a:cubicBezTo>
                    <a:pt x="55" y="0"/>
                    <a:pt x="16" y="26"/>
                    <a:pt x="1" y="67"/>
                  </a:cubicBezTo>
                  <a:cubicBezTo>
                    <a:pt x="54" y="85"/>
                    <a:pt x="103" y="100"/>
                    <a:pt x="150" y="114"/>
                  </a:cubicBezTo>
                  <a:cubicBezTo>
                    <a:pt x="180" y="121"/>
                    <a:pt x="208" y="128"/>
                    <a:pt x="238" y="134"/>
                  </a:cubicBezTo>
                  <a:cubicBezTo>
                    <a:pt x="376" y="155"/>
                    <a:pt x="515" y="166"/>
                    <a:pt x="656" y="166"/>
                  </a:cubicBezTo>
                  <a:cubicBezTo>
                    <a:pt x="676" y="166"/>
                    <a:pt x="696" y="166"/>
                    <a:pt x="716" y="165"/>
                  </a:cubicBezTo>
                  <a:cubicBezTo>
                    <a:pt x="737" y="165"/>
                    <a:pt x="788" y="162"/>
                    <a:pt x="869" y="151"/>
                  </a:cubicBezTo>
                  <a:cubicBezTo>
                    <a:pt x="946" y="143"/>
                    <a:pt x="993" y="137"/>
                    <a:pt x="1014" y="134"/>
                  </a:cubicBezTo>
                  <a:cubicBezTo>
                    <a:pt x="991" y="118"/>
                    <a:pt x="932" y="100"/>
                    <a:pt x="830" y="79"/>
                  </a:cubicBezTo>
                  <a:cubicBezTo>
                    <a:pt x="804" y="74"/>
                    <a:pt x="776" y="71"/>
                    <a:pt x="746" y="65"/>
                  </a:cubicBezTo>
                  <a:cubicBezTo>
                    <a:pt x="629" y="46"/>
                    <a:pt x="494" y="32"/>
                    <a:pt x="338" y="22"/>
                  </a:cubicBezTo>
                  <a:cubicBezTo>
                    <a:pt x="257" y="15"/>
                    <a:pt x="197" y="8"/>
                    <a:pt x="155" y="4"/>
                  </a:cubicBezTo>
                  <a:lnTo>
                    <a:pt x="139" y="2"/>
                  </a:lnTo>
                  <a:lnTo>
                    <a:pt x="103" y="1"/>
                  </a:lnTo>
                  <a:cubicBezTo>
                    <a:pt x="101" y="0"/>
                    <a:pt x="100" y="0"/>
                    <a:pt x="98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0"/>
            <p:cNvSpPr/>
            <p:nvPr/>
          </p:nvSpPr>
          <p:spPr>
            <a:xfrm>
              <a:off x="12450447" y="4515848"/>
              <a:ext cx="165690" cy="116111"/>
            </a:xfrm>
            <a:custGeom>
              <a:avLst/>
              <a:gdLst/>
              <a:ahLst/>
              <a:cxnLst/>
              <a:rect l="l" t="t" r="r" b="b"/>
              <a:pathLst>
                <a:path w="986" h="684" extrusionOk="0">
                  <a:moveTo>
                    <a:pt x="970" y="0"/>
                  </a:moveTo>
                  <a:cubicBezTo>
                    <a:pt x="944" y="0"/>
                    <a:pt x="908" y="16"/>
                    <a:pt x="861" y="47"/>
                  </a:cubicBezTo>
                  <a:cubicBezTo>
                    <a:pt x="840" y="61"/>
                    <a:pt x="815" y="76"/>
                    <a:pt x="789" y="99"/>
                  </a:cubicBezTo>
                  <a:cubicBezTo>
                    <a:pt x="749" y="133"/>
                    <a:pt x="682" y="192"/>
                    <a:pt x="589" y="280"/>
                  </a:cubicBezTo>
                  <a:cubicBezTo>
                    <a:pt x="521" y="313"/>
                    <a:pt x="454" y="348"/>
                    <a:pt x="388" y="381"/>
                  </a:cubicBezTo>
                  <a:cubicBezTo>
                    <a:pt x="354" y="399"/>
                    <a:pt x="321" y="417"/>
                    <a:pt x="288" y="434"/>
                  </a:cubicBezTo>
                  <a:cubicBezTo>
                    <a:pt x="97" y="534"/>
                    <a:pt x="0" y="601"/>
                    <a:pt x="0" y="630"/>
                  </a:cubicBezTo>
                  <a:cubicBezTo>
                    <a:pt x="0" y="637"/>
                    <a:pt x="0" y="646"/>
                    <a:pt x="2" y="655"/>
                  </a:cubicBezTo>
                  <a:cubicBezTo>
                    <a:pt x="4" y="662"/>
                    <a:pt x="7" y="669"/>
                    <a:pt x="14" y="674"/>
                  </a:cubicBezTo>
                  <a:cubicBezTo>
                    <a:pt x="25" y="680"/>
                    <a:pt x="37" y="683"/>
                    <a:pt x="49" y="683"/>
                  </a:cubicBezTo>
                  <a:cubicBezTo>
                    <a:pt x="302" y="587"/>
                    <a:pt x="510" y="471"/>
                    <a:pt x="673" y="336"/>
                  </a:cubicBezTo>
                  <a:cubicBezTo>
                    <a:pt x="742" y="280"/>
                    <a:pt x="803" y="218"/>
                    <a:pt x="861" y="154"/>
                  </a:cubicBezTo>
                  <a:cubicBezTo>
                    <a:pt x="903" y="108"/>
                    <a:pt x="943" y="59"/>
                    <a:pt x="985" y="3"/>
                  </a:cubicBezTo>
                  <a:cubicBezTo>
                    <a:pt x="981" y="1"/>
                    <a:pt x="976" y="0"/>
                    <a:pt x="970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0"/>
            <p:cNvSpPr/>
            <p:nvPr/>
          </p:nvSpPr>
          <p:spPr>
            <a:xfrm>
              <a:off x="12538837" y="4614980"/>
              <a:ext cx="48396" cy="38873"/>
            </a:xfrm>
            <a:custGeom>
              <a:avLst/>
              <a:gdLst/>
              <a:ahLst/>
              <a:cxnLst/>
              <a:rect l="l" t="t" r="r" b="b"/>
              <a:pathLst>
                <a:path w="288" h="229" extrusionOk="0">
                  <a:moveTo>
                    <a:pt x="268" y="1"/>
                  </a:moveTo>
                  <a:cubicBezTo>
                    <a:pt x="242" y="1"/>
                    <a:pt x="191" y="25"/>
                    <a:pt x="114" y="76"/>
                  </a:cubicBezTo>
                  <a:cubicBezTo>
                    <a:pt x="39" y="125"/>
                    <a:pt x="0" y="160"/>
                    <a:pt x="0" y="176"/>
                  </a:cubicBezTo>
                  <a:cubicBezTo>
                    <a:pt x="0" y="201"/>
                    <a:pt x="4" y="215"/>
                    <a:pt x="14" y="220"/>
                  </a:cubicBezTo>
                  <a:cubicBezTo>
                    <a:pt x="23" y="225"/>
                    <a:pt x="33" y="229"/>
                    <a:pt x="44" y="229"/>
                  </a:cubicBezTo>
                  <a:cubicBezTo>
                    <a:pt x="60" y="220"/>
                    <a:pt x="107" y="190"/>
                    <a:pt x="182" y="139"/>
                  </a:cubicBezTo>
                  <a:cubicBezTo>
                    <a:pt x="253" y="96"/>
                    <a:pt x="288" y="60"/>
                    <a:pt x="288" y="39"/>
                  </a:cubicBezTo>
                  <a:cubicBezTo>
                    <a:pt x="288" y="17"/>
                    <a:pt x="286" y="8"/>
                    <a:pt x="282" y="8"/>
                  </a:cubicBezTo>
                  <a:cubicBezTo>
                    <a:pt x="282" y="8"/>
                    <a:pt x="281" y="8"/>
                    <a:pt x="280" y="8"/>
                  </a:cubicBezTo>
                  <a:cubicBezTo>
                    <a:pt x="276" y="8"/>
                    <a:pt x="272" y="6"/>
                    <a:pt x="268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0"/>
            <p:cNvSpPr/>
            <p:nvPr/>
          </p:nvSpPr>
          <p:spPr>
            <a:xfrm>
              <a:off x="10423354" y="4764695"/>
              <a:ext cx="298443" cy="26991"/>
            </a:xfrm>
            <a:custGeom>
              <a:avLst/>
              <a:gdLst/>
              <a:ahLst/>
              <a:cxnLst/>
              <a:rect l="l" t="t" r="r" b="b"/>
              <a:pathLst>
                <a:path w="1776" h="159" extrusionOk="0">
                  <a:moveTo>
                    <a:pt x="297" y="0"/>
                  </a:moveTo>
                  <a:cubicBezTo>
                    <a:pt x="100" y="0"/>
                    <a:pt x="2" y="10"/>
                    <a:pt x="2" y="30"/>
                  </a:cubicBezTo>
                  <a:cubicBezTo>
                    <a:pt x="0" y="43"/>
                    <a:pt x="2" y="55"/>
                    <a:pt x="7" y="66"/>
                  </a:cubicBezTo>
                  <a:cubicBezTo>
                    <a:pt x="11" y="71"/>
                    <a:pt x="12" y="73"/>
                    <a:pt x="12" y="74"/>
                  </a:cubicBezTo>
                  <a:cubicBezTo>
                    <a:pt x="91" y="80"/>
                    <a:pt x="328" y="99"/>
                    <a:pt x="722" y="134"/>
                  </a:cubicBezTo>
                  <a:cubicBezTo>
                    <a:pt x="887" y="150"/>
                    <a:pt x="1175" y="158"/>
                    <a:pt x="1585" y="158"/>
                  </a:cubicBezTo>
                  <a:cubicBezTo>
                    <a:pt x="1616" y="158"/>
                    <a:pt x="1681" y="144"/>
                    <a:pt x="1776" y="116"/>
                  </a:cubicBezTo>
                  <a:cubicBezTo>
                    <a:pt x="1676" y="67"/>
                    <a:pt x="1353" y="32"/>
                    <a:pt x="810" y="13"/>
                  </a:cubicBezTo>
                  <a:cubicBezTo>
                    <a:pt x="597" y="5"/>
                    <a:pt x="426" y="0"/>
                    <a:pt x="297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0"/>
            <p:cNvSpPr/>
            <p:nvPr/>
          </p:nvSpPr>
          <p:spPr>
            <a:xfrm>
              <a:off x="12012361" y="4673372"/>
              <a:ext cx="440271" cy="80463"/>
            </a:xfrm>
            <a:custGeom>
              <a:avLst/>
              <a:gdLst/>
              <a:ahLst/>
              <a:cxnLst/>
              <a:rect l="l" t="t" r="r" b="b"/>
              <a:pathLst>
                <a:path w="2620" h="474" extrusionOk="0">
                  <a:moveTo>
                    <a:pt x="2620" y="0"/>
                  </a:moveTo>
                  <a:lnTo>
                    <a:pt x="2467" y="21"/>
                  </a:lnTo>
                  <a:cubicBezTo>
                    <a:pt x="1913" y="93"/>
                    <a:pt x="1596" y="137"/>
                    <a:pt x="1513" y="149"/>
                  </a:cubicBezTo>
                  <a:cubicBezTo>
                    <a:pt x="1057" y="218"/>
                    <a:pt x="553" y="307"/>
                    <a:pt x="0" y="421"/>
                  </a:cubicBezTo>
                  <a:cubicBezTo>
                    <a:pt x="2" y="439"/>
                    <a:pt x="6" y="458"/>
                    <a:pt x="14" y="474"/>
                  </a:cubicBezTo>
                  <a:cubicBezTo>
                    <a:pt x="766" y="412"/>
                    <a:pt x="1301" y="355"/>
                    <a:pt x="1620" y="298"/>
                  </a:cubicBezTo>
                  <a:cubicBezTo>
                    <a:pt x="1910" y="251"/>
                    <a:pt x="2194" y="174"/>
                    <a:pt x="2465" y="67"/>
                  </a:cubicBezTo>
                  <a:cubicBezTo>
                    <a:pt x="2518" y="46"/>
                    <a:pt x="2569" y="25"/>
                    <a:pt x="2620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0"/>
            <p:cNvSpPr/>
            <p:nvPr/>
          </p:nvSpPr>
          <p:spPr>
            <a:xfrm>
              <a:off x="12423896" y="4713771"/>
              <a:ext cx="65032" cy="33611"/>
            </a:xfrm>
            <a:custGeom>
              <a:avLst/>
              <a:gdLst/>
              <a:ahLst/>
              <a:cxnLst/>
              <a:rect l="l" t="t" r="r" b="b"/>
              <a:pathLst>
                <a:path w="387" h="198" extrusionOk="0">
                  <a:moveTo>
                    <a:pt x="351" y="1"/>
                  </a:moveTo>
                  <a:cubicBezTo>
                    <a:pt x="312" y="1"/>
                    <a:pt x="249" y="15"/>
                    <a:pt x="163" y="41"/>
                  </a:cubicBezTo>
                  <a:cubicBezTo>
                    <a:pt x="88" y="64"/>
                    <a:pt x="41" y="85"/>
                    <a:pt x="18" y="104"/>
                  </a:cubicBezTo>
                  <a:cubicBezTo>
                    <a:pt x="9" y="111"/>
                    <a:pt x="4" y="118"/>
                    <a:pt x="2" y="129"/>
                  </a:cubicBezTo>
                  <a:cubicBezTo>
                    <a:pt x="0" y="148"/>
                    <a:pt x="7" y="167"/>
                    <a:pt x="20" y="181"/>
                  </a:cubicBezTo>
                  <a:cubicBezTo>
                    <a:pt x="30" y="192"/>
                    <a:pt x="44" y="197"/>
                    <a:pt x="60" y="197"/>
                  </a:cubicBezTo>
                  <a:cubicBezTo>
                    <a:pt x="130" y="195"/>
                    <a:pt x="200" y="181"/>
                    <a:pt x="265" y="153"/>
                  </a:cubicBezTo>
                  <a:cubicBezTo>
                    <a:pt x="346" y="122"/>
                    <a:pt x="386" y="83"/>
                    <a:pt x="384" y="38"/>
                  </a:cubicBezTo>
                  <a:cubicBezTo>
                    <a:pt x="384" y="15"/>
                    <a:pt x="383" y="4"/>
                    <a:pt x="379" y="3"/>
                  </a:cubicBezTo>
                  <a:cubicBezTo>
                    <a:pt x="377" y="4"/>
                    <a:pt x="375" y="4"/>
                    <a:pt x="374" y="4"/>
                  </a:cubicBezTo>
                  <a:cubicBezTo>
                    <a:pt x="373" y="4"/>
                    <a:pt x="372" y="4"/>
                    <a:pt x="372" y="3"/>
                  </a:cubicBezTo>
                  <a:cubicBezTo>
                    <a:pt x="366" y="1"/>
                    <a:pt x="359" y="1"/>
                    <a:pt x="351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0"/>
            <p:cNvSpPr/>
            <p:nvPr/>
          </p:nvSpPr>
          <p:spPr>
            <a:xfrm>
              <a:off x="12711752" y="4316907"/>
              <a:ext cx="147373" cy="126975"/>
            </a:xfrm>
            <a:custGeom>
              <a:avLst/>
              <a:gdLst/>
              <a:ahLst/>
              <a:cxnLst/>
              <a:rect l="l" t="t" r="r" b="b"/>
              <a:pathLst>
                <a:path w="877" h="748" extrusionOk="0">
                  <a:moveTo>
                    <a:pt x="861" y="0"/>
                  </a:moveTo>
                  <a:cubicBezTo>
                    <a:pt x="836" y="0"/>
                    <a:pt x="781" y="31"/>
                    <a:pt x="698" y="91"/>
                  </a:cubicBezTo>
                  <a:lnTo>
                    <a:pt x="693" y="95"/>
                  </a:lnTo>
                  <a:cubicBezTo>
                    <a:pt x="626" y="144"/>
                    <a:pt x="542" y="212"/>
                    <a:pt x="439" y="300"/>
                  </a:cubicBezTo>
                  <a:cubicBezTo>
                    <a:pt x="384" y="346"/>
                    <a:pt x="335" y="388"/>
                    <a:pt x="291" y="426"/>
                  </a:cubicBezTo>
                  <a:cubicBezTo>
                    <a:pt x="97" y="593"/>
                    <a:pt x="0" y="682"/>
                    <a:pt x="0" y="694"/>
                  </a:cubicBezTo>
                  <a:cubicBezTo>
                    <a:pt x="0" y="717"/>
                    <a:pt x="4" y="730"/>
                    <a:pt x="11" y="737"/>
                  </a:cubicBezTo>
                  <a:cubicBezTo>
                    <a:pt x="11" y="738"/>
                    <a:pt x="20" y="742"/>
                    <a:pt x="35" y="747"/>
                  </a:cubicBezTo>
                  <a:cubicBezTo>
                    <a:pt x="335" y="558"/>
                    <a:pt x="554" y="400"/>
                    <a:pt x="693" y="275"/>
                  </a:cubicBezTo>
                  <a:cubicBezTo>
                    <a:pt x="815" y="165"/>
                    <a:pt x="877" y="79"/>
                    <a:pt x="877" y="18"/>
                  </a:cubicBezTo>
                  <a:cubicBezTo>
                    <a:pt x="877" y="6"/>
                    <a:pt x="871" y="0"/>
                    <a:pt x="861" y="0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0"/>
            <p:cNvSpPr/>
            <p:nvPr/>
          </p:nvSpPr>
          <p:spPr>
            <a:xfrm>
              <a:off x="10664326" y="4671335"/>
              <a:ext cx="1331905" cy="41250"/>
            </a:xfrm>
            <a:custGeom>
              <a:avLst/>
              <a:gdLst/>
              <a:ahLst/>
              <a:cxnLst/>
              <a:rect l="l" t="t" r="r" b="b"/>
              <a:pathLst>
                <a:path w="7926" h="243" extrusionOk="0">
                  <a:moveTo>
                    <a:pt x="7669" y="1"/>
                  </a:moveTo>
                  <a:cubicBezTo>
                    <a:pt x="7635" y="1"/>
                    <a:pt x="7611" y="2"/>
                    <a:pt x="7598" y="4"/>
                  </a:cubicBezTo>
                  <a:lnTo>
                    <a:pt x="6439" y="7"/>
                  </a:lnTo>
                  <a:cubicBezTo>
                    <a:pt x="6033" y="9"/>
                    <a:pt x="5719" y="18"/>
                    <a:pt x="5494" y="33"/>
                  </a:cubicBezTo>
                  <a:cubicBezTo>
                    <a:pt x="5435" y="41"/>
                    <a:pt x="5317" y="55"/>
                    <a:pt x="5140" y="76"/>
                  </a:cubicBezTo>
                  <a:lnTo>
                    <a:pt x="4062" y="76"/>
                  </a:lnTo>
                  <a:cubicBezTo>
                    <a:pt x="3799" y="98"/>
                    <a:pt x="3641" y="116"/>
                    <a:pt x="3587" y="132"/>
                  </a:cubicBezTo>
                  <a:lnTo>
                    <a:pt x="2051" y="132"/>
                  </a:lnTo>
                  <a:lnTo>
                    <a:pt x="1972" y="118"/>
                  </a:lnTo>
                  <a:lnTo>
                    <a:pt x="1013" y="112"/>
                  </a:lnTo>
                  <a:cubicBezTo>
                    <a:pt x="989" y="109"/>
                    <a:pt x="908" y="104"/>
                    <a:pt x="766" y="97"/>
                  </a:cubicBezTo>
                  <a:cubicBezTo>
                    <a:pt x="626" y="88"/>
                    <a:pt x="544" y="84"/>
                    <a:pt x="517" y="84"/>
                  </a:cubicBezTo>
                  <a:cubicBezTo>
                    <a:pt x="445" y="72"/>
                    <a:pt x="372" y="63"/>
                    <a:pt x="298" y="58"/>
                  </a:cubicBezTo>
                  <a:cubicBezTo>
                    <a:pt x="288" y="57"/>
                    <a:pt x="278" y="57"/>
                    <a:pt x="268" y="57"/>
                  </a:cubicBezTo>
                  <a:cubicBezTo>
                    <a:pt x="199" y="57"/>
                    <a:pt x="130" y="73"/>
                    <a:pt x="67" y="104"/>
                  </a:cubicBezTo>
                  <a:cubicBezTo>
                    <a:pt x="44" y="116"/>
                    <a:pt x="21" y="130"/>
                    <a:pt x="0" y="147"/>
                  </a:cubicBezTo>
                  <a:lnTo>
                    <a:pt x="16" y="195"/>
                  </a:lnTo>
                  <a:cubicBezTo>
                    <a:pt x="185" y="189"/>
                    <a:pt x="334" y="186"/>
                    <a:pt x="465" y="186"/>
                  </a:cubicBezTo>
                  <a:cubicBezTo>
                    <a:pt x="735" y="186"/>
                    <a:pt x="924" y="199"/>
                    <a:pt x="1033" y="225"/>
                  </a:cubicBezTo>
                  <a:lnTo>
                    <a:pt x="1997" y="230"/>
                  </a:lnTo>
                  <a:lnTo>
                    <a:pt x="2079" y="242"/>
                  </a:lnTo>
                  <a:lnTo>
                    <a:pt x="3575" y="242"/>
                  </a:lnTo>
                  <a:cubicBezTo>
                    <a:pt x="3831" y="223"/>
                    <a:pt x="3988" y="205"/>
                    <a:pt x="4048" y="188"/>
                  </a:cubicBezTo>
                  <a:lnTo>
                    <a:pt x="5002" y="188"/>
                  </a:lnTo>
                  <a:cubicBezTo>
                    <a:pt x="5026" y="186"/>
                    <a:pt x="5147" y="172"/>
                    <a:pt x="5363" y="144"/>
                  </a:cubicBezTo>
                  <a:cubicBezTo>
                    <a:pt x="5417" y="140"/>
                    <a:pt x="5473" y="135"/>
                    <a:pt x="5531" y="132"/>
                  </a:cubicBezTo>
                  <a:cubicBezTo>
                    <a:pt x="5757" y="118"/>
                    <a:pt x="6017" y="109"/>
                    <a:pt x="6310" y="107"/>
                  </a:cubicBezTo>
                  <a:lnTo>
                    <a:pt x="6418" y="107"/>
                  </a:lnTo>
                  <a:lnTo>
                    <a:pt x="7575" y="98"/>
                  </a:lnTo>
                  <a:cubicBezTo>
                    <a:pt x="7591" y="93"/>
                    <a:pt x="7645" y="84"/>
                    <a:pt x="7737" y="69"/>
                  </a:cubicBezTo>
                  <a:cubicBezTo>
                    <a:pt x="7803" y="55"/>
                    <a:pt x="7854" y="44"/>
                    <a:pt x="7891" y="33"/>
                  </a:cubicBezTo>
                  <a:cubicBezTo>
                    <a:pt x="7905" y="30"/>
                    <a:pt x="7915" y="26"/>
                    <a:pt x="7926" y="23"/>
                  </a:cubicBezTo>
                  <a:cubicBezTo>
                    <a:pt x="7924" y="18"/>
                    <a:pt x="7919" y="12"/>
                    <a:pt x="7912" y="11"/>
                  </a:cubicBezTo>
                  <a:lnTo>
                    <a:pt x="7898" y="7"/>
                  </a:lnTo>
                  <a:cubicBezTo>
                    <a:pt x="7798" y="3"/>
                    <a:pt x="7721" y="1"/>
                    <a:pt x="7669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0"/>
            <p:cNvSpPr/>
            <p:nvPr/>
          </p:nvSpPr>
          <p:spPr>
            <a:xfrm>
              <a:off x="9971656" y="4636877"/>
              <a:ext cx="241141" cy="32762"/>
            </a:xfrm>
            <a:custGeom>
              <a:avLst/>
              <a:gdLst/>
              <a:ahLst/>
              <a:cxnLst/>
              <a:rect l="l" t="t" r="r" b="b"/>
              <a:pathLst>
                <a:path w="1435" h="193" extrusionOk="0">
                  <a:moveTo>
                    <a:pt x="143" y="1"/>
                  </a:moveTo>
                  <a:cubicBezTo>
                    <a:pt x="121" y="1"/>
                    <a:pt x="102" y="2"/>
                    <a:pt x="85" y="3"/>
                  </a:cubicBezTo>
                  <a:cubicBezTo>
                    <a:pt x="29" y="7"/>
                    <a:pt x="1" y="21"/>
                    <a:pt x="1" y="44"/>
                  </a:cubicBezTo>
                  <a:cubicBezTo>
                    <a:pt x="1" y="70"/>
                    <a:pt x="44" y="94"/>
                    <a:pt x="134" y="116"/>
                  </a:cubicBezTo>
                  <a:cubicBezTo>
                    <a:pt x="200" y="131"/>
                    <a:pt x="267" y="144"/>
                    <a:pt x="334" y="151"/>
                  </a:cubicBezTo>
                  <a:cubicBezTo>
                    <a:pt x="541" y="179"/>
                    <a:pt x="747" y="193"/>
                    <a:pt x="956" y="193"/>
                  </a:cubicBezTo>
                  <a:cubicBezTo>
                    <a:pt x="979" y="193"/>
                    <a:pt x="1052" y="186"/>
                    <a:pt x="1175" y="172"/>
                  </a:cubicBezTo>
                  <a:cubicBezTo>
                    <a:pt x="1254" y="165"/>
                    <a:pt x="1319" y="158"/>
                    <a:pt x="1370" y="151"/>
                  </a:cubicBezTo>
                  <a:cubicBezTo>
                    <a:pt x="1394" y="147"/>
                    <a:pt x="1417" y="144"/>
                    <a:pt x="1435" y="142"/>
                  </a:cubicBezTo>
                  <a:cubicBezTo>
                    <a:pt x="1326" y="133"/>
                    <a:pt x="979" y="93"/>
                    <a:pt x="395" y="21"/>
                  </a:cubicBezTo>
                  <a:cubicBezTo>
                    <a:pt x="290" y="8"/>
                    <a:pt x="207" y="1"/>
                    <a:pt x="143" y="1"/>
                  </a:cubicBezTo>
                  <a:close/>
                </a:path>
              </a:pathLst>
            </a:custGeom>
            <a:solidFill>
              <a:srgbClr val="FFFFFF">
                <a:alpha val="44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9" name="Google Shape;1399;p30"/>
          <p:cNvSpPr txBox="1">
            <a:spLocks noGrp="1"/>
          </p:cNvSpPr>
          <p:nvPr>
            <p:ph type="title" idx="2"/>
          </p:nvPr>
        </p:nvSpPr>
        <p:spPr>
          <a:xfrm>
            <a:off x="6127375" y="1431633"/>
            <a:ext cx="2012400" cy="20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</a:rPr>
              <a:t>02</a:t>
            </a:r>
          </a:p>
        </p:txBody>
      </p:sp>
      <p:sp>
        <p:nvSpPr>
          <p:cNvPr id="1400" name="Google Shape;1400;p30"/>
          <p:cNvSpPr/>
          <p:nvPr/>
        </p:nvSpPr>
        <p:spPr>
          <a:xfrm>
            <a:off x="6124064" y="997493"/>
            <a:ext cx="105285" cy="91055"/>
          </a:xfrm>
          <a:custGeom>
            <a:avLst/>
            <a:gdLst/>
            <a:ahLst/>
            <a:cxnLst/>
            <a:rect l="l" t="t" r="r" b="b"/>
            <a:pathLst>
              <a:path w="299" h="256" extrusionOk="0">
                <a:moveTo>
                  <a:pt x="129" y="1"/>
                </a:moveTo>
                <a:cubicBezTo>
                  <a:pt x="63" y="1"/>
                  <a:pt x="0" y="52"/>
                  <a:pt x="0" y="128"/>
                </a:cubicBezTo>
                <a:cubicBezTo>
                  <a:pt x="0" y="198"/>
                  <a:pt x="58" y="256"/>
                  <a:pt x="128" y="256"/>
                </a:cubicBezTo>
                <a:cubicBezTo>
                  <a:pt x="241" y="256"/>
                  <a:pt x="298" y="119"/>
                  <a:pt x="218" y="38"/>
                </a:cubicBezTo>
                <a:cubicBezTo>
                  <a:pt x="192" y="12"/>
                  <a:pt x="160" y="1"/>
                  <a:pt x="129" y="1"/>
                </a:cubicBezTo>
                <a:close/>
              </a:path>
            </a:pathLst>
          </a:custGeom>
          <a:solidFill>
            <a:srgbClr val="FFFFFF">
              <a:alpha val="44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4073846"/>
      </p:ext>
    </p:extLst>
  </p:cSld>
  <p:clrMapOvr>
    <a:masterClrMapping/>
  </p:clrMapOvr>
</p:sld>
</file>

<file path=ppt/theme/theme1.xml><?xml version="1.0" encoding="utf-8"?>
<a:theme xmlns:a="http://schemas.openxmlformats.org/drawingml/2006/main" name="Happy Penguins! Minitheme by Slidesgo">
  <a:themeElements>
    <a:clrScheme name="Simple Light">
      <a:dk1>
        <a:srgbClr val="000000"/>
      </a:dk1>
      <a:lt1>
        <a:srgbClr val="FFFFFF"/>
      </a:lt1>
      <a:dk2>
        <a:srgbClr val="353E66"/>
      </a:dk2>
      <a:lt2>
        <a:srgbClr val="317EAF"/>
      </a:lt2>
      <a:accent1>
        <a:srgbClr val="9FDCF4"/>
      </a:accent1>
      <a:accent2>
        <a:srgbClr val="CEEBEC"/>
      </a:accent2>
      <a:accent3>
        <a:srgbClr val="7E2D18"/>
      </a:accent3>
      <a:accent4>
        <a:srgbClr val="BF6828"/>
      </a:accent4>
      <a:accent5>
        <a:srgbClr val="FBA91C"/>
      </a:accent5>
      <a:accent6>
        <a:srgbClr val="FDE165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如螢幕大小 (16:9)</PresentationFormat>
  <Slides>20</Slides>
  <Notes>18</Notes>
  <HiddenSlides>0</HiddenSlide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1" baseType="lpstr">
      <vt:lpstr>Happy Penguins! Minitheme by Slidesgo</vt:lpstr>
      <vt:lpstr>記帳企鵝</vt:lpstr>
      <vt:lpstr>Table of Contents</vt:lpstr>
      <vt:lpstr>Introduction</vt:lpstr>
      <vt:lpstr>功能規劃</vt:lpstr>
      <vt:lpstr>記帳功能</vt:lpstr>
      <vt:lpstr>統計功能</vt:lpstr>
      <vt:lpstr>養殖企鵝</vt:lpstr>
      <vt:lpstr>升級小島</vt:lpstr>
      <vt:lpstr>Division of Labor</vt:lpstr>
      <vt:lpstr>分工表</vt:lpstr>
      <vt:lpstr>Project Demo</vt:lpstr>
      <vt:lpstr>輸入記帳頁面示意圖</vt:lpstr>
      <vt:lpstr>使用Google Apps Script</vt:lpstr>
      <vt:lpstr>統計頁面</vt:lpstr>
      <vt:lpstr>企鵝島</vt:lpstr>
      <vt:lpstr>快樂腳</vt:lpstr>
      <vt:lpstr>Future Holds</vt:lpstr>
      <vt:lpstr>遇到的困難</vt:lpstr>
      <vt:lpstr>增進功能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Happy Penguins!</dc:title>
  <cp:revision>59</cp:revision>
  <dcterms:modified xsi:type="dcterms:W3CDTF">2024-01-05T03:54:52Z</dcterms:modified>
</cp:coreProperties>
</file>

<file path=docProps/thumbnail.jpeg>
</file>